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Noto Sans Medium"/>
      <p:regular r:id="rId25"/>
      <p:bold r:id="rId26"/>
      <p:italic r:id="rId27"/>
      <p:boldItalic r:id="rId28"/>
    </p:embeddedFont>
    <p:embeddedFont>
      <p:font typeface="Gloock"/>
      <p:regular r:id="rId29"/>
    </p:embeddedFont>
    <p:embeddedFont>
      <p:font typeface="Anaheim"/>
      <p:regular r:id="rId30"/>
    </p:embeddedFont>
    <p:embeddedFont>
      <p:font typeface="Noto Sans"/>
      <p:regular r:id="rId31"/>
      <p:bold r:id="rId32"/>
      <p:italic r:id="rId33"/>
      <p:boldItalic r:id="rId34"/>
    </p:embeddedFont>
    <p:embeddedFont>
      <p:font typeface="Bebas Neue"/>
      <p:regular r:id="rId35"/>
    </p:embeddedFont>
    <p:embeddedFont>
      <p:font typeface="PT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otoSansMedium-bold.fntdata"/><Relationship Id="rId25" Type="http://schemas.openxmlformats.org/officeDocument/2006/relationships/font" Target="fonts/NotoSansMedium-regular.fntdata"/><Relationship Id="rId28" Type="http://schemas.openxmlformats.org/officeDocument/2006/relationships/font" Target="fonts/NotoSansMedium-boldItalic.fntdata"/><Relationship Id="rId27" Type="http://schemas.openxmlformats.org/officeDocument/2006/relationships/font" Target="fonts/NotoSans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Gloock-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otoSans-regular.fntdata"/><Relationship Id="rId30" Type="http://schemas.openxmlformats.org/officeDocument/2006/relationships/font" Target="fonts/Anaheim-regular.fntdata"/><Relationship Id="rId11" Type="http://schemas.openxmlformats.org/officeDocument/2006/relationships/slide" Target="slides/slide7.xml"/><Relationship Id="rId33" Type="http://schemas.openxmlformats.org/officeDocument/2006/relationships/font" Target="fonts/NotoSans-italic.fntdata"/><Relationship Id="rId10" Type="http://schemas.openxmlformats.org/officeDocument/2006/relationships/slide" Target="slides/slide6.xml"/><Relationship Id="rId32" Type="http://schemas.openxmlformats.org/officeDocument/2006/relationships/font" Target="fonts/NotoSans-bold.fntdata"/><Relationship Id="rId13" Type="http://schemas.openxmlformats.org/officeDocument/2006/relationships/slide" Target="slides/slide9.xml"/><Relationship Id="rId35" Type="http://schemas.openxmlformats.org/officeDocument/2006/relationships/font" Target="fonts/BebasNeue-regular.fntdata"/><Relationship Id="rId12" Type="http://schemas.openxmlformats.org/officeDocument/2006/relationships/slide" Target="slides/slide8.xml"/><Relationship Id="rId34" Type="http://schemas.openxmlformats.org/officeDocument/2006/relationships/font" Target="fonts/NotoSans-boldItalic.fntdata"/><Relationship Id="rId15" Type="http://schemas.openxmlformats.org/officeDocument/2006/relationships/slide" Target="slides/slide11.xml"/><Relationship Id="rId37" Type="http://schemas.openxmlformats.org/officeDocument/2006/relationships/font" Target="fonts/PTSans-bold.fntdata"/><Relationship Id="rId14" Type="http://schemas.openxmlformats.org/officeDocument/2006/relationships/slide" Target="slides/slide10.xml"/><Relationship Id="rId36" Type="http://schemas.openxmlformats.org/officeDocument/2006/relationships/font" Target="fonts/PTSans-regular.fntdata"/><Relationship Id="rId17" Type="http://schemas.openxmlformats.org/officeDocument/2006/relationships/slide" Target="slides/slide13.xml"/><Relationship Id="rId39" Type="http://schemas.openxmlformats.org/officeDocument/2006/relationships/font" Target="fonts/PTSans-boldItalic.fntdata"/><Relationship Id="rId16" Type="http://schemas.openxmlformats.org/officeDocument/2006/relationships/slide" Target="slides/slide12.xml"/><Relationship Id="rId38" Type="http://schemas.openxmlformats.org/officeDocument/2006/relationships/font" Target="fonts/PT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2cdde93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2cdde93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21851648320_0_33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21851648320_0_33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22df648d77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22df648d77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g24c652a023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4" name="Google Shape;3374;g24c652a023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3" name="Shape 3563"/>
        <p:cNvGrpSpPr/>
        <p:nvPr/>
      </p:nvGrpSpPr>
      <p:grpSpPr>
        <a:xfrm>
          <a:off x="0" y="0"/>
          <a:ext cx="0" cy="0"/>
          <a:chOff x="0" y="0"/>
          <a:chExt cx="0" cy="0"/>
        </a:xfrm>
      </p:grpSpPr>
      <p:sp>
        <p:nvSpPr>
          <p:cNvPr id="3564" name="Google Shape;3564;g22df648d775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5" name="Google Shape;3565;g22df648d775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9" name="Shape 3799"/>
        <p:cNvGrpSpPr/>
        <p:nvPr/>
      </p:nvGrpSpPr>
      <p:grpSpPr>
        <a:xfrm>
          <a:off x="0" y="0"/>
          <a:ext cx="0" cy="0"/>
          <a:chOff x="0" y="0"/>
          <a:chExt cx="0" cy="0"/>
        </a:xfrm>
      </p:grpSpPr>
      <p:sp>
        <p:nvSpPr>
          <p:cNvPr id="3800" name="Google Shape;380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1" name="Google Shape;380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4c6b1adb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4c6b1adb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2df648d775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2df648d775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1851648320_0_33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1851648320_0_33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2cdde93bb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2cdde93bb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68563" y="964250"/>
            <a:ext cx="4277100" cy="2253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Font typeface="Gloock"/>
              <a:buNone/>
              <a:defRPr sz="6500">
                <a:latin typeface="Gloock"/>
                <a:ea typeface="Gloock"/>
                <a:cs typeface="Gloock"/>
                <a:sym typeface="Gloo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068563" y="3258625"/>
            <a:ext cx="4277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97475" y="301350"/>
            <a:ext cx="8562725" cy="4542050"/>
            <a:chOff x="297475" y="301350"/>
            <a:chExt cx="8562725" cy="4542050"/>
          </a:xfrm>
        </p:grpSpPr>
        <p:sp>
          <p:nvSpPr>
            <p:cNvPr id="12" name="Google Shape;12;p2"/>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17" name="Google Shape;17;p2"/>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8" name="Google Shape;18;p2"/>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9" name="Google Shape;19;p2"/>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20" name="Google Shape;20;p2"/>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21" name="Google Shape;21;p2"/>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2" name="Google Shape;22;p2"/>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3" name="Google Shape;23;p2"/>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4" name="Google Shape;24;p2"/>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5" name="Google Shape;25;p2"/>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6" name="Google Shape;26;p2"/>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7" name="Google Shape;27;p2"/>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8" name="Google Shape;28;p2"/>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9" name="Google Shape;29;p2"/>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0" name="Google Shape;30;p2"/>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31" name="Google Shape;31;p2"/>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32" name="Google Shape;32;p2"/>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3" name="Google Shape;33;p2"/>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5" name="Shape 215"/>
        <p:cNvGrpSpPr/>
        <p:nvPr/>
      </p:nvGrpSpPr>
      <p:grpSpPr>
        <a:xfrm>
          <a:off x="0" y="0"/>
          <a:ext cx="0" cy="0"/>
          <a:chOff x="0" y="0"/>
          <a:chExt cx="0" cy="0"/>
        </a:xfrm>
      </p:grpSpPr>
      <p:sp>
        <p:nvSpPr>
          <p:cNvPr id="216" name="Google Shape;216;p11"/>
          <p:cNvSpPr txBox="1"/>
          <p:nvPr>
            <p:ph hasCustomPrompt="1" type="title"/>
          </p:nvPr>
        </p:nvSpPr>
        <p:spPr>
          <a:xfrm>
            <a:off x="1284000" y="1256613"/>
            <a:ext cx="6576000" cy="1392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7" name="Google Shape;217;p11"/>
          <p:cNvSpPr txBox="1"/>
          <p:nvPr>
            <p:ph idx="1" type="subTitle"/>
          </p:nvPr>
        </p:nvSpPr>
        <p:spPr>
          <a:xfrm>
            <a:off x="1284000" y="27256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218" name="Google Shape;218;p11"/>
          <p:cNvGrpSpPr/>
          <p:nvPr/>
        </p:nvGrpSpPr>
        <p:grpSpPr>
          <a:xfrm>
            <a:off x="297475" y="301350"/>
            <a:ext cx="8562725" cy="4542050"/>
            <a:chOff x="297475" y="301350"/>
            <a:chExt cx="8562725" cy="4542050"/>
          </a:xfrm>
        </p:grpSpPr>
        <p:sp>
          <p:nvSpPr>
            <p:cNvPr id="219" name="Google Shape;219;p11"/>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11"/>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224" name="Google Shape;224;p11"/>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25" name="Google Shape;225;p11"/>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26" name="Google Shape;226;p11"/>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227" name="Google Shape;227;p11"/>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228" name="Google Shape;228;p11"/>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29" name="Google Shape;229;p11"/>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30" name="Google Shape;230;p11"/>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31" name="Google Shape;231;p11"/>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32" name="Google Shape;232;p11"/>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33" name="Google Shape;233;p11"/>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34" name="Google Shape;234;p11"/>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35" name="Google Shape;235;p11"/>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36" name="Google Shape;236;p11"/>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37" name="Google Shape;237;p11"/>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38" name="Google Shape;238;p11"/>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39" name="Google Shape;239;p11"/>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40" name="Google Shape;240;p11"/>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242" name="Shape 242"/>
        <p:cNvGrpSpPr/>
        <p:nvPr/>
      </p:nvGrpSpPr>
      <p:grpSpPr>
        <a:xfrm>
          <a:off x="0" y="0"/>
          <a:ext cx="0" cy="0"/>
          <a:chOff x="0" y="0"/>
          <a:chExt cx="0" cy="0"/>
        </a:xfrm>
      </p:grpSpPr>
      <p:sp>
        <p:nvSpPr>
          <p:cNvPr id="243" name="Google Shape;243;p13"/>
          <p:cNvSpPr txBox="1"/>
          <p:nvPr>
            <p:ph type="title"/>
          </p:nvPr>
        </p:nvSpPr>
        <p:spPr>
          <a:xfrm>
            <a:off x="2312900" y="2594325"/>
            <a:ext cx="3558300" cy="90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4" name="Google Shape;244;p13"/>
          <p:cNvSpPr txBox="1"/>
          <p:nvPr>
            <p:ph hasCustomPrompt="1" idx="2" type="title"/>
          </p:nvPr>
        </p:nvSpPr>
        <p:spPr>
          <a:xfrm>
            <a:off x="2435701" y="1466075"/>
            <a:ext cx="1265700" cy="841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13"/>
          <p:cNvSpPr txBox="1"/>
          <p:nvPr>
            <p:ph idx="1" type="subTitle"/>
          </p:nvPr>
        </p:nvSpPr>
        <p:spPr>
          <a:xfrm>
            <a:off x="2312900" y="3489025"/>
            <a:ext cx="35583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6" name="Google Shape;246;p13"/>
          <p:cNvGrpSpPr/>
          <p:nvPr/>
        </p:nvGrpSpPr>
        <p:grpSpPr>
          <a:xfrm>
            <a:off x="297475" y="301350"/>
            <a:ext cx="8562725" cy="4542050"/>
            <a:chOff x="297475" y="301350"/>
            <a:chExt cx="8562725" cy="4542050"/>
          </a:xfrm>
        </p:grpSpPr>
        <p:sp>
          <p:nvSpPr>
            <p:cNvPr id="247" name="Google Shape;247;p13"/>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13"/>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252" name="Google Shape;252;p13"/>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53" name="Google Shape;253;p13"/>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54" name="Google Shape;254;p13"/>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255" name="Google Shape;255;p13"/>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256" name="Google Shape;256;p13"/>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57" name="Google Shape;257;p13"/>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58" name="Google Shape;258;p13"/>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59" name="Google Shape;259;p13"/>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60" name="Google Shape;260;p13"/>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61" name="Google Shape;261;p13"/>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62" name="Google Shape;262;p13"/>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63" name="Google Shape;263;p13"/>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64" name="Google Shape;264;p13"/>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65" name="Google Shape;265;p13"/>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66" name="Google Shape;266;p13"/>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67" name="Google Shape;267;p13"/>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68" name="Google Shape;268;p13"/>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269" name="Shape 269"/>
        <p:cNvGrpSpPr/>
        <p:nvPr/>
      </p:nvGrpSpPr>
      <p:grpSpPr>
        <a:xfrm>
          <a:off x="0" y="0"/>
          <a:ext cx="0" cy="0"/>
          <a:chOff x="0" y="0"/>
          <a:chExt cx="0" cy="0"/>
        </a:xfrm>
      </p:grpSpPr>
      <p:sp>
        <p:nvSpPr>
          <p:cNvPr id="270" name="Google Shape;270;p14"/>
          <p:cNvSpPr txBox="1"/>
          <p:nvPr>
            <p:ph type="title"/>
          </p:nvPr>
        </p:nvSpPr>
        <p:spPr>
          <a:xfrm>
            <a:off x="3989300" y="2213325"/>
            <a:ext cx="3993000" cy="90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1" name="Google Shape;271;p14"/>
          <p:cNvSpPr txBox="1"/>
          <p:nvPr>
            <p:ph hasCustomPrompt="1" idx="2" type="title"/>
          </p:nvPr>
        </p:nvSpPr>
        <p:spPr>
          <a:xfrm>
            <a:off x="4112101" y="1085075"/>
            <a:ext cx="1265700" cy="841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2" name="Google Shape;272;p14"/>
          <p:cNvSpPr txBox="1"/>
          <p:nvPr>
            <p:ph idx="1" type="subTitle"/>
          </p:nvPr>
        </p:nvSpPr>
        <p:spPr>
          <a:xfrm>
            <a:off x="3989300" y="3108025"/>
            <a:ext cx="39930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73" name="Google Shape;273;p14"/>
          <p:cNvGrpSpPr/>
          <p:nvPr/>
        </p:nvGrpSpPr>
        <p:grpSpPr>
          <a:xfrm>
            <a:off x="297475" y="301350"/>
            <a:ext cx="8562725" cy="4542050"/>
            <a:chOff x="297475" y="301350"/>
            <a:chExt cx="8562725" cy="4542050"/>
          </a:xfrm>
        </p:grpSpPr>
        <p:sp>
          <p:nvSpPr>
            <p:cNvPr id="274" name="Google Shape;274;p14"/>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14"/>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279" name="Google Shape;279;p14"/>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80" name="Google Shape;280;p14"/>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81" name="Google Shape;281;p14"/>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282" name="Google Shape;282;p14"/>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283" name="Google Shape;283;p14"/>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84" name="Google Shape;284;p14"/>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85" name="Google Shape;285;p14"/>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86" name="Google Shape;286;p14"/>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87" name="Google Shape;287;p14"/>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88" name="Google Shape;288;p14"/>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89" name="Google Shape;289;p14"/>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90" name="Google Shape;290;p14"/>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291" name="Google Shape;291;p14"/>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92" name="Google Shape;292;p14"/>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93" name="Google Shape;293;p14"/>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294" name="Google Shape;294;p14"/>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95" name="Google Shape;295;p14"/>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96" name="Shape 296"/>
        <p:cNvGrpSpPr/>
        <p:nvPr/>
      </p:nvGrpSpPr>
      <p:grpSpPr>
        <a:xfrm>
          <a:off x="0" y="0"/>
          <a:ext cx="0" cy="0"/>
          <a:chOff x="0" y="0"/>
          <a:chExt cx="0" cy="0"/>
        </a:xfrm>
      </p:grpSpPr>
      <p:sp>
        <p:nvSpPr>
          <p:cNvPr id="297" name="Google Shape;297;p1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8" name="Google Shape;298;p15"/>
          <p:cNvSpPr txBox="1"/>
          <p:nvPr>
            <p:ph idx="1" type="subTitle"/>
          </p:nvPr>
        </p:nvSpPr>
        <p:spPr>
          <a:xfrm>
            <a:off x="872400" y="2269375"/>
            <a:ext cx="2401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9" name="Google Shape;299;p15"/>
          <p:cNvSpPr txBox="1"/>
          <p:nvPr>
            <p:ph hasCustomPrompt="1" idx="2" type="title"/>
          </p:nvPr>
        </p:nvSpPr>
        <p:spPr>
          <a:xfrm>
            <a:off x="970802" y="1344783"/>
            <a:ext cx="734700" cy="44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15"/>
          <p:cNvSpPr txBox="1"/>
          <p:nvPr>
            <p:ph idx="3" type="subTitle"/>
          </p:nvPr>
        </p:nvSpPr>
        <p:spPr>
          <a:xfrm>
            <a:off x="872400" y="1927275"/>
            <a:ext cx="2401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1" name="Google Shape;301;p15"/>
          <p:cNvSpPr txBox="1"/>
          <p:nvPr>
            <p:ph idx="4" type="subTitle"/>
          </p:nvPr>
        </p:nvSpPr>
        <p:spPr>
          <a:xfrm>
            <a:off x="872400" y="3943900"/>
            <a:ext cx="2401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2" name="Google Shape;302;p15"/>
          <p:cNvSpPr txBox="1"/>
          <p:nvPr>
            <p:ph hasCustomPrompt="1" idx="5" type="title"/>
          </p:nvPr>
        </p:nvSpPr>
        <p:spPr>
          <a:xfrm>
            <a:off x="970802" y="3019308"/>
            <a:ext cx="734700" cy="44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 name="Google Shape;303;p15"/>
          <p:cNvSpPr txBox="1"/>
          <p:nvPr>
            <p:ph idx="6" type="subTitle"/>
          </p:nvPr>
        </p:nvSpPr>
        <p:spPr>
          <a:xfrm>
            <a:off x="872400" y="3601800"/>
            <a:ext cx="2401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4" name="Google Shape;304;p15"/>
          <p:cNvSpPr txBox="1"/>
          <p:nvPr>
            <p:ph idx="7" type="subTitle"/>
          </p:nvPr>
        </p:nvSpPr>
        <p:spPr>
          <a:xfrm>
            <a:off x="5882725" y="2269375"/>
            <a:ext cx="2401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 name="Google Shape;305;p15"/>
          <p:cNvSpPr txBox="1"/>
          <p:nvPr>
            <p:ph hasCustomPrompt="1" idx="8" type="title"/>
          </p:nvPr>
        </p:nvSpPr>
        <p:spPr>
          <a:xfrm>
            <a:off x="5981127" y="1344783"/>
            <a:ext cx="734700" cy="44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5"/>
          <p:cNvSpPr txBox="1"/>
          <p:nvPr>
            <p:ph idx="9" type="subTitle"/>
          </p:nvPr>
        </p:nvSpPr>
        <p:spPr>
          <a:xfrm>
            <a:off x="5882725" y="1927275"/>
            <a:ext cx="2401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 name="Google Shape;307;p15"/>
          <p:cNvSpPr txBox="1"/>
          <p:nvPr>
            <p:ph idx="13" type="subTitle"/>
          </p:nvPr>
        </p:nvSpPr>
        <p:spPr>
          <a:xfrm>
            <a:off x="5882725" y="3943900"/>
            <a:ext cx="2401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15"/>
          <p:cNvSpPr txBox="1"/>
          <p:nvPr>
            <p:ph hasCustomPrompt="1" idx="14" type="title"/>
          </p:nvPr>
        </p:nvSpPr>
        <p:spPr>
          <a:xfrm>
            <a:off x="5981127" y="3019308"/>
            <a:ext cx="734700" cy="44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15"/>
          <p:cNvSpPr txBox="1"/>
          <p:nvPr>
            <p:ph idx="15" type="subTitle"/>
          </p:nvPr>
        </p:nvSpPr>
        <p:spPr>
          <a:xfrm>
            <a:off x="5882725" y="3601800"/>
            <a:ext cx="2401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0" name="Google Shape;310;p15"/>
          <p:cNvSpPr txBox="1"/>
          <p:nvPr>
            <p:ph idx="16" type="subTitle"/>
          </p:nvPr>
        </p:nvSpPr>
        <p:spPr>
          <a:xfrm>
            <a:off x="3377563" y="2269375"/>
            <a:ext cx="2401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15"/>
          <p:cNvSpPr txBox="1"/>
          <p:nvPr>
            <p:ph hasCustomPrompt="1" idx="17" type="title"/>
          </p:nvPr>
        </p:nvSpPr>
        <p:spPr>
          <a:xfrm>
            <a:off x="3475965" y="1344783"/>
            <a:ext cx="734700" cy="44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5"/>
          <p:cNvSpPr txBox="1"/>
          <p:nvPr>
            <p:ph idx="18" type="subTitle"/>
          </p:nvPr>
        </p:nvSpPr>
        <p:spPr>
          <a:xfrm>
            <a:off x="3377563" y="1927275"/>
            <a:ext cx="2401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3" name="Google Shape;313;p15"/>
          <p:cNvSpPr txBox="1"/>
          <p:nvPr>
            <p:ph idx="19" type="subTitle"/>
          </p:nvPr>
        </p:nvSpPr>
        <p:spPr>
          <a:xfrm>
            <a:off x="3377563" y="3943900"/>
            <a:ext cx="2401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4" name="Google Shape;314;p15"/>
          <p:cNvSpPr txBox="1"/>
          <p:nvPr>
            <p:ph hasCustomPrompt="1" idx="20" type="title"/>
          </p:nvPr>
        </p:nvSpPr>
        <p:spPr>
          <a:xfrm>
            <a:off x="3475965" y="3019308"/>
            <a:ext cx="734700" cy="44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5"/>
          <p:cNvSpPr txBox="1"/>
          <p:nvPr>
            <p:ph idx="21" type="subTitle"/>
          </p:nvPr>
        </p:nvSpPr>
        <p:spPr>
          <a:xfrm>
            <a:off x="3377563" y="3601800"/>
            <a:ext cx="2401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16" name="Google Shape;316;p15"/>
          <p:cNvGrpSpPr/>
          <p:nvPr/>
        </p:nvGrpSpPr>
        <p:grpSpPr>
          <a:xfrm>
            <a:off x="-10662" y="0"/>
            <a:ext cx="9165313" cy="5143500"/>
            <a:chOff x="-10662" y="0"/>
            <a:chExt cx="9165313" cy="5143500"/>
          </a:xfrm>
        </p:grpSpPr>
        <p:sp>
          <p:nvSpPr>
            <p:cNvPr id="317" name="Google Shape;317;p15"/>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15"/>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320" name="Google Shape;320;p15"/>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321" name="Google Shape;321;p15"/>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322" name="Google Shape;322;p15"/>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23" name="Google Shape;323;p15"/>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24" name="Google Shape;324;p15"/>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25" name="Google Shape;325;p15"/>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26" name="Google Shape;326;p15"/>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327" name="Google Shape;327;p15"/>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328" name="Google Shape;328;p15"/>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329" name="Google Shape;329;p15"/>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15"/>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332" name="Google Shape;332;p15"/>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33" name="Google Shape;333;p15"/>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34" name="Google Shape;334;p15"/>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35" name="Google Shape;335;p15"/>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36" name="Google Shape;336;p15"/>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37" name="Shape 337"/>
        <p:cNvGrpSpPr/>
        <p:nvPr/>
      </p:nvGrpSpPr>
      <p:grpSpPr>
        <a:xfrm>
          <a:off x="0" y="0"/>
          <a:ext cx="0" cy="0"/>
          <a:chOff x="0" y="0"/>
          <a:chExt cx="0" cy="0"/>
        </a:xfrm>
      </p:grpSpPr>
      <p:sp>
        <p:nvSpPr>
          <p:cNvPr id="338" name="Google Shape;338;p16"/>
          <p:cNvSpPr txBox="1"/>
          <p:nvPr>
            <p:ph type="title"/>
          </p:nvPr>
        </p:nvSpPr>
        <p:spPr>
          <a:xfrm>
            <a:off x="1827616" y="3254350"/>
            <a:ext cx="54918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39" name="Google Shape;339;p16"/>
          <p:cNvSpPr txBox="1"/>
          <p:nvPr>
            <p:ph idx="1" type="subTitle"/>
          </p:nvPr>
        </p:nvSpPr>
        <p:spPr>
          <a:xfrm>
            <a:off x="1827575" y="1028700"/>
            <a:ext cx="5491800" cy="2115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340" name="Google Shape;340;p16"/>
          <p:cNvGrpSpPr/>
          <p:nvPr/>
        </p:nvGrpSpPr>
        <p:grpSpPr>
          <a:xfrm>
            <a:off x="297475" y="301350"/>
            <a:ext cx="8562725" cy="4542050"/>
            <a:chOff x="297475" y="301350"/>
            <a:chExt cx="8562725" cy="4542050"/>
          </a:xfrm>
        </p:grpSpPr>
        <p:sp>
          <p:nvSpPr>
            <p:cNvPr id="341" name="Google Shape;341;p16"/>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16"/>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346" name="Google Shape;346;p16"/>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47" name="Google Shape;347;p16"/>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348" name="Google Shape;348;p16"/>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349" name="Google Shape;349;p16"/>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350" name="Google Shape;350;p16"/>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351" name="Google Shape;351;p16"/>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52" name="Google Shape;352;p16"/>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353" name="Google Shape;353;p16"/>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354" name="Google Shape;354;p16"/>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55" name="Google Shape;355;p16"/>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56" name="Google Shape;356;p16"/>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357" name="Google Shape;357;p16"/>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358" name="Google Shape;358;p16"/>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59" name="Google Shape;359;p16"/>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360" name="Google Shape;360;p16"/>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361" name="Google Shape;361;p16"/>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62" name="Google Shape;362;p16"/>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63" name="Shape 363"/>
        <p:cNvGrpSpPr/>
        <p:nvPr/>
      </p:nvGrpSpPr>
      <p:grpSpPr>
        <a:xfrm>
          <a:off x="0" y="0"/>
          <a:ext cx="0" cy="0"/>
          <a:chOff x="0" y="0"/>
          <a:chExt cx="0" cy="0"/>
        </a:xfrm>
      </p:grpSpPr>
      <p:sp>
        <p:nvSpPr>
          <p:cNvPr id="364" name="Google Shape;364;p17"/>
          <p:cNvSpPr txBox="1"/>
          <p:nvPr>
            <p:ph type="title"/>
          </p:nvPr>
        </p:nvSpPr>
        <p:spPr>
          <a:xfrm>
            <a:off x="1182225" y="791038"/>
            <a:ext cx="2964900" cy="22080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5" name="Google Shape;365;p17"/>
          <p:cNvSpPr txBox="1"/>
          <p:nvPr>
            <p:ph idx="1" type="subTitle"/>
          </p:nvPr>
        </p:nvSpPr>
        <p:spPr>
          <a:xfrm>
            <a:off x="1182225" y="2998863"/>
            <a:ext cx="2964900" cy="13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6" name="Google Shape;366;p17"/>
          <p:cNvSpPr/>
          <p:nvPr>
            <p:ph idx="2" type="pic"/>
          </p:nvPr>
        </p:nvSpPr>
        <p:spPr>
          <a:xfrm>
            <a:off x="5074275" y="539550"/>
            <a:ext cx="2902500" cy="4064400"/>
          </a:xfrm>
          <a:prstGeom prst="rect">
            <a:avLst/>
          </a:prstGeom>
          <a:noFill/>
          <a:ln cap="flat" cmpd="sng" w="19050">
            <a:solidFill>
              <a:schemeClr val="accent1"/>
            </a:solidFill>
            <a:prstDash val="solid"/>
            <a:round/>
            <a:headEnd len="sm" w="sm" type="none"/>
            <a:tailEnd len="sm" w="sm" type="none"/>
          </a:ln>
        </p:spPr>
      </p:sp>
      <p:grpSp>
        <p:nvGrpSpPr>
          <p:cNvPr id="367" name="Google Shape;367;p17"/>
          <p:cNvGrpSpPr/>
          <p:nvPr/>
        </p:nvGrpSpPr>
        <p:grpSpPr>
          <a:xfrm>
            <a:off x="-10662" y="0"/>
            <a:ext cx="9165313" cy="5143500"/>
            <a:chOff x="-10662" y="0"/>
            <a:chExt cx="9165313" cy="5143500"/>
          </a:xfrm>
        </p:grpSpPr>
        <p:sp>
          <p:nvSpPr>
            <p:cNvPr id="368" name="Google Shape;368;p17"/>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17"/>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371" name="Google Shape;371;p17"/>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372" name="Google Shape;372;p17"/>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373" name="Google Shape;373;p17"/>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74" name="Google Shape;374;p17"/>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75" name="Google Shape;375;p17"/>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76" name="Google Shape;376;p17"/>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77" name="Google Shape;377;p17"/>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378" name="Google Shape;378;p17"/>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379" name="Google Shape;379;p17"/>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380" name="Google Shape;380;p17"/>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17"/>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383" name="Google Shape;383;p17"/>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84" name="Google Shape;384;p17"/>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85" name="Google Shape;385;p17"/>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386" name="Google Shape;386;p17"/>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87" name="Google Shape;387;p17"/>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88" name="Shape 388"/>
        <p:cNvGrpSpPr/>
        <p:nvPr/>
      </p:nvGrpSpPr>
      <p:grpSpPr>
        <a:xfrm>
          <a:off x="0" y="0"/>
          <a:ext cx="0" cy="0"/>
          <a:chOff x="0" y="0"/>
          <a:chExt cx="0" cy="0"/>
        </a:xfrm>
      </p:grpSpPr>
      <p:sp>
        <p:nvSpPr>
          <p:cNvPr id="389" name="Google Shape;389;p18"/>
          <p:cNvSpPr txBox="1"/>
          <p:nvPr>
            <p:ph type="title"/>
          </p:nvPr>
        </p:nvSpPr>
        <p:spPr>
          <a:xfrm>
            <a:off x="1537037" y="3432250"/>
            <a:ext cx="6069900" cy="53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18"/>
          <p:cNvSpPr txBox="1"/>
          <p:nvPr>
            <p:ph idx="1" type="subTitle"/>
          </p:nvPr>
        </p:nvSpPr>
        <p:spPr>
          <a:xfrm>
            <a:off x="1537025" y="3894125"/>
            <a:ext cx="6069900" cy="6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91" name="Google Shape;391;p18"/>
          <p:cNvGrpSpPr/>
          <p:nvPr/>
        </p:nvGrpSpPr>
        <p:grpSpPr>
          <a:xfrm>
            <a:off x="297475" y="301350"/>
            <a:ext cx="8562725" cy="4542050"/>
            <a:chOff x="297475" y="301350"/>
            <a:chExt cx="8562725" cy="4542050"/>
          </a:xfrm>
        </p:grpSpPr>
        <p:sp>
          <p:nvSpPr>
            <p:cNvPr id="392" name="Google Shape;392;p18"/>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18"/>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397" name="Google Shape;397;p18"/>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398" name="Google Shape;398;p18"/>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399" name="Google Shape;399;p18"/>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400" name="Google Shape;400;p18"/>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401" name="Google Shape;401;p18"/>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402" name="Google Shape;402;p18"/>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03" name="Google Shape;403;p18"/>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404" name="Google Shape;404;p18"/>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405" name="Google Shape;405;p18"/>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06" name="Google Shape;406;p18"/>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07" name="Google Shape;407;p18"/>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408" name="Google Shape;408;p18"/>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409" name="Google Shape;409;p18"/>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10" name="Google Shape;410;p18"/>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411" name="Google Shape;411;p18"/>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412" name="Google Shape;412;p18"/>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13" name="Google Shape;413;p18"/>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14" name="Shape 414"/>
        <p:cNvGrpSpPr/>
        <p:nvPr/>
      </p:nvGrpSpPr>
      <p:grpSpPr>
        <a:xfrm>
          <a:off x="0" y="0"/>
          <a:ext cx="0" cy="0"/>
          <a:chOff x="0" y="0"/>
          <a:chExt cx="0" cy="0"/>
        </a:xfrm>
      </p:grpSpPr>
      <p:sp>
        <p:nvSpPr>
          <p:cNvPr id="415" name="Google Shape;415;p19"/>
          <p:cNvSpPr txBox="1"/>
          <p:nvPr>
            <p:ph type="title"/>
          </p:nvPr>
        </p:nvSpPr>
        <p:spPr>
          <a:xfrm>
            <a:off x="4462638" y="1783400"/>
            <a:ext cx="33810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6" name="Google Shape;416;p19"/>
          <p:cNvSpPr txBox="1"/>
          <p:nvPr>
            <p:ph idx="1" type="subTitle"/>
          </p:nvPr>
        </p:nvSpPr>
        <p:spPr>
          <a:xfrm>
            <a:off x="4462799" y="2279900"/>
            <a:ext cx="33810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17" name="Google Shape;417;p19"/>
          <p:cNvGrpSpPr/>
          <p:nvPr/>
        </p:nvGrpSpPr>
        <p:grpSpPr>
          <a:xfrm>
            <a:off x="-10662" y="0"/>
            <a:ext cx="9165313" cy="5143500"/>
            <a:chOff x="-10662" y="0"/>
            <a:chExt cx="9165313" cy="5143500"/>
          </a:xfrm>
        </p:grpSpPr>
        <p:sp>
          <p:nvSpPr>
            <p:cNvPr id="418" name="Google Shape;418;p19"/>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19"/>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21" name="Google Shape;421;p19"/>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22" name="Google Shape;422;p19"/>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23" name="Google Shape;423;p19"/>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24" name="Google Shape;424;p19"/>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25" name="Google Shape;425;p19"/>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26" name="Google Shape;426;p19"/>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27" name="Google Shape;427;p19"/>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28" name="Google Shape;428;p19"/>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29" name="Google Shape;429;p19"/>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430" name="Google Shape;430;p19"/>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p19"/>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33" name="Google Shape;433;p19"/>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34" name="Google Shape;434;p19"/>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35" name="Google Shape;435;p19"/>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36" name="Google Shape;436;p19"/>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37" name="Google Shape;437;p19"/>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438" name="Shape 438"/>
        <p:cNvGrpSpPr/>
        <p:nvPr/>
      </p:nvGrpSpPr>
      <p:grpSpPr>
        <a:xfrm>
          <a:off x="0" y="0"/>
          <a:ext cx="0" cy="0"/>
          <a:chOff x="0" y="0"/>
          <a:chExt cx="0" cy="0"/>
        </a:xfrm>
      </p:grpSpPr>
      <p:sp>
        <p:nvSpPr>
          <p:cNvPr id="439" name="Google Shape;439;p20"/>
          <p:cNvSpPr txBox="1"/>
          <p:nvPr>
            <p:ph type="title"/>
          </p:nvPr>
        </p:nvSpPr>
        <p:spPr>
          <a:xfrm>
            <a:off x="2908813" y="1530725"/>
            <a:ext cx="2790600" cy="13656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0" name="Google Shape;440;p20"/>
          <p:cNvSpPr txBox="1"/>
          <p:nvPr>
            <p:ph idx="1" type="subTitle"/>
          </p:nvPr>
        </p:nvSpPr>
        <p:spPr>
          <a:xfrm>
            <a:off x="2908945" y="2820225"/>
            <a:ext cx="27906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441" name="Google Shape;441;p20"/>
          <p:cNvGrpSpPr/>
          <p:nvPr/>
        </p:nvGrpSpPr>
        <p:grpSpPr>
          <a:xfrm>
            <a:off x="-10662" y="0"/>
            <a:ext cx="9165313" cy="5143500"/>
            <a:chOff x="-10662" y="0"/>
            <a:chExt cx="9165313" cy="5143500"/>
          </a:xfrm>
        </p:grpSpPr>
        <p:sp>
          <p:nvSpPr>
            <p:cNvPr id="442" name="Google Shape;442;p20"/>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20"/>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45" name="Google Shape;445;p20"/>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46" name="Google Shape;446;p20"/>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47" name="Google Shape;447;p20"/>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48" name="Google Shape;448;p20"/>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49" name="Google Shape;449;p20"/>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50" name="Google Shape;450;p20"/>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51" name="Google Shape;451;p20"/>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52" name="Google Shape;452;p20"/>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53" name="Google Shape;453;p20"/>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454" name="Google Shape;454;p20"/>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 name="Google Shape;456;p20"/>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57" name="Google Shape;457;p20"/>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58" name="Google Shape;458;p20"/>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59" name="Google Shape;459;p20"/>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60" name="Google Shape;460;p20"/>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61" name="Google Shape;461;p20"/>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
          <p:cNvSpPr txBox="1"/>
          <p:nvPr>
            <p:ph type="title"/>
          </p:nvPr>
        </p:nvSpPr>
        <p:spPr>
          <a:xfrm>
            <a:off x="1017500" y="2441925"/>
            <a:ext cx="4201800" cy="907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hasCustomPrompt="1" idx="2" type="title"/>
          </p:nvPr>
        </p:nvSpPr>
        <p:spPr>
          <a:xfrm>
            <a:off x="1140301" y="1313675"/>
            <a:ext cx="1265700" cy="841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txBox="1"/>
          <p:nvPr>
            <p:ph idx="1" type="subTitle"/>
          </p:nvPr>
        </p:nvSpPr>
        <p:spPr>
          <a:xfrm>
            <a:off x="1017500" y="3336625"/>
            <a:ext cx="4201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8" name="Google Shape;38;p3"/>
          <p:cNvGrpSpPr/>
          <p:nvPr/>
        </p:nvGrpSpPr>
        <p:grpSpPr>
          <a:xfrm>
            <a:off x="297475" y="301350"/>
            <a:ext cx="8562725" cy="4542050"/>
            <a:chOff x="297475" y="301350"/>
            <a:chExt cx="8562725" cy="4542050"/>
          </a:xfrm>
        </p:grpSpPr>
        <p:sp>
          <p:nvSpPr>
            <p:cNvPr id="39" name="Google Shape;39;p3"/>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3"/>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44" name="Google Shape;44;p3"/>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5" name="Google Shape;45;p3"/>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46" name="Google Shape;46;p3"/>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47" name="Google Shape;47;p3"/>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48" name="Google Shape;48;p3"/>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49" name="Google Shape;49;p3"/>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0" name="Google Shape;50;p3"/>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1" name="Google Shape;51;p3"/>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2" name="Google Shape;52;p3"/>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3" name="Google Shape;53;p3"/>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4" name="Google Shape;54;p3"/>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55" name="Google Shape;55;p3"/>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56" name="Google Shape;56;p3"/>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7" name="Google Shape;57;p3"/>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8" name="Google Shape;58;p3"/>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9" name="Google Shape;59;p3"/>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0" name="Google Shape;60;p3"/>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462" name="Shape 462"/>
        <p:cNvGrpSpPr/>
        <p:nvPr/>
      </p:nvGrpSpPr>
      <p:grpSpPr>
        <a:xfrm>
          <a:off x="0" y="0"/>
          <a:ext cx="0" cy="0"/>
          <a:chOff x="0" y="0"/>
          <a:chExt cx="0" cy="0"/>
        </a:xfrm>
      </p:grpSpPr>
      <p:sp>
        <p:nvSpPr>
          <p:cNvPr id="463" name="Google Shape;463;p2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4" name="Google Shape;464;p21"/>
          <p:cNvSpPr txBox="1"/>
          <p:nvPr>
            <p:ph idx="1" type="body"/>
          </p:nvPr>
        </p:nvSpPr>
        <p:spPr>
          <a:xfrm>
            <a:off x="720000" y="1139549"/>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rgbClr val="191919"/>
                </a:solidFill>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grpSp>
        <p:nvGrpSpPr>
          <p:cNvPr id="465" name="Google Shape;465;p21"/>
          <p:cNvGrpSpPr/>
          <p:nvPr/>
        </p:nvGrpSpPr>
        <p:grpSpPr>
          <a:xfrm>
            <a:off x="-10662" y="0"/>
            <a:ext cx="9165313" cy="5143500"/>
            <a:chOff x="-10662" y="0"/>
            <a:chExt cx="9165313" cy="5143500"/>
          </a:xfrm>
        </p:grpSpPr>
        <p:sp>
          <p:nvSpPr>
            <p:cNvPr id="466" name="Google Shape;466;p21"/>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21"/>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69" name="Google Shape;469;p21"/>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70" name="Google Shape;470;p21"/>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71" name="Google Shape;471;p21"/>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72" name="Google Shape;472;p21"/>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73" name="Google Shape;473;p21"/>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74" name="Google Shape;474;p21"/>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75" name="Google Shape;475;p21"/>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76" name="Google Shape;476;p21"/>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77" name="Google Shape;477;p21"/>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478" name="Google Shape;478;p21"/>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21"/>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81" name="Google Shape;481;p21"/>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82" name="Google Shape;482;p21"/>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83" name="Google Shape;483;p21"/>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84" name="Google Shape;484;p21"/>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85" name="Google Shape;485;p21"/>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1">
    <p:spTree>
      <p:nvGrpSpPr>
        <p:cNvPr id="486" name="Shape 486"/>
        <p:cNvGrpSpPr/>
        <p:nvPr/>
      </p:nvGrpSpPr>
      <p:grpSpPr>
        <a:xfrm>
          <a:off x="0" y="0"/>
          <a:ext cx="0" cy="0"/>
          <a:chOff x="0" y="0"/>
          <a:chExt cx="0" cy="0"/>
        </a:xfrm>
      </p:grpSpPr>
      <p:sp>
        <p:nvSpPr>
          <p:cNvPr id="487" name="Google Shape;487;p2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8" name="Google Shape;488;p22"/>
          <p:cNvSpPr txBox="1"/>
          <p:nvPr>
            <p:ph idx="1" type="body"/>
          </p:nvPr>
        </p:nvSpPr>
        <p:spPr>
          <a:xfrm>
            <a:off x="720000" y="1139550"/>
            <a:ext cx="3852000" cy="3236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rgbClr val="191919"/>
                </a:solidFill>
              </a:defRPr>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grpSp>
        <p:nvGrpSpPr>
          <p:cNvPr id="489" name="Google Shape;489;p22"/>
          <p:cNvGrpSpPr/>
          <p:nvPr/>
        </p:nvGrpSpPr>
        <p:grpSpPr>
          <a:xfrm>
            <a:off x="-10662" y="0"/>
            <a:ext cx="9165313" cy="5143500"/>
            <a:chOff x="-10662" y="0"/>
            <a:chExt cx="9165313" cy="5143500"/>
          </a:xfrm>
        </p:grpSpPr>
        <p:sp>
          <p:nvSpPr>
            <p:cNvPr id="490" name="Google Shape;490;p22"/>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22"/>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93" name="Google Shape;493;p22"/>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494" name="Google Shape;494;p22"/>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495" name="Google Shape;495;p22"/>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96" name="Google Shape;496;p22"/>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97" name="Google Shape;497;p22"/>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498" name="Google Shape;498;p22"/>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499" name="Google Shape;499;p22"/>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00" name="Google Shape;500;p22"/>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01" name="Google Shape;501;p22"/>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502" name="Google Shape;502;p22"/>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 name="Google Shape;504;p22"/>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05" name="Google Shape;505;p22"/>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06" name="Google Shape;506;p22"/>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07" name="Google Shape;507;p22"/>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08" name="Google Shape;508;p22"/>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09" name="Google Shape;509;p22"/>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
        <p:nvSpPr>
          <p:cNvPr id="510" name="Google Shape;510;p22"/>
          <p:cNvSpPr txBox="1"/>
          <p:nvPr>
            <p:ph idx="2" type="body"/>
          </p:nvPr>
        </p:nvSpPr>
        <p:spPr>
          <a:xfrm>
            <a:off x="5130925" y="1749550"/>
            <a:ext cx="3273300" cy="1031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rgbClr val="191919"/>
                </a:solidFill>
              </a:defRPr>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11" name="Shape 511"/>
        <p:cNvGrpSpPr/>
        <p:nvPr/>
      </p:nvGrpSpPr>
      <p:grpSpPr>
        <a:xfrm>
          <a:off x="0" y="0"/>
          <a:ext cx="0" cy="0"/>
          <a:chOff x="0" y="0"/>
          <a:chExt cx="0" cy="0"/>
        </a:xfrm>
      </p:grpSpPr>
      <p:sp>
        <p:nvSpPr>
          <p:cNvPr id="512" name="Google Shape;512;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3" name="Google Shape;513;p23"/>
          <p:cNvSpPr txBox="1"/>
          <p:nvPr>
            <p:ph idx="1" type="subTitle"/>
          </p:nvPr>
        </p:nvSpPr>
        <p:spPr>
          <a:xfrm>
            <a:off x="4923249" y="2295026"/>
            <a:ext cx="2505600" cy="123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23"/>
          <p:cNvSpPr txBox="1"/>
          <p:nvPr>
            <p:ph idx="2" type="subTitle"/>
          </p:nvPr>
        </p:nvSpPr>
        <p:spPr>
          <a:xfrm>
            <a:off x="1715375" y="2295026"/>
            <a:ext cx="2505600" cy="123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5" name="Google Shape;515;p23"/>
          <p:cNvSpPr txBox="1"/>
          <p:nvPr>
            <p:ph idx="3" type="subTitle"/>
          </p:nvPr>
        </p:nvSpPr>
        <p:spPr>
          <a:xfrm>
            <a:off x="1715375" y="180740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6" name="Google Shape;516;p23"/>
          <p:cNvSpPr txBox="1"/>
          <p:nvPr>
            <p:ph idx="4" type="subTitle"/>
          </p:nvPr>
        </p:nvSpPr>
        <p:spPr>
          <a:xfrm>
            <a:off x="4923249" y="180740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17" name="Google Shape;517;p23"/>
          <p:cNvGrpSpPr/>
          <p:nvPr/>
        </p:nvGrpSpPr>
        <p:grpSpPr>
          <a:xfrm>
            <a:off x="297475" y="301350"/>
            <a:ext cx="8562725" cy="4542050"/>
            <a:chOff x="297475" y="301350"/>
            <a:chExt cx="8562725" cy="4542050"/>
          </a:xfrm>
        </p:grpSpPr>
        <p:sp>
          <p:nvSpPr>
            <p:cNvPr id="518" name="Google Shape;518;p23"/>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 name="Google Shape;522;p23"/>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523" name="Google Shape;523;p23"/>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24" name="Google Shape;524;p23"/>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525" name="Google Shape;525;p23"/>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526" name="Google Shape;526;p23"/>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527" name="Google Shape;527;p23"/>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528" name="Google Shape;528;p23"/>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29" name="Google Shape;529;p23"/>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30" name="Google Shape;530;p23"/>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31" name="Google Shape;531;p23"/>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32" name="Google Shape;532;p23"/>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33" name="Google Shape;533;p23"/>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534" name="Google Shape;534;p23"/>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535" name="Google Shape;535;p23"/>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36" name="Google Shape;536;p23"/>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37" name="Google Shape;537;p23"/>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538" name="Google Shape;538;p23"/>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39" name="Google Shape;539;p23"/>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40" name="Shape 540"/>
        <p:cNvGrpSpPr/>
        <p:nvPr/>
      </p:nvGrpSpPr>
      <p:grpSpPr>
        <a:xfrm>
          <a:off x="0" y="0"/>
          <a:ext cx="0" cy="0"/>
          <a:chOff x="0" y="0"/>
          <a:chExt cx="0" cy="0"/>
        </a:xfrm>
      </p:grpSpPr>
      <p:sp>
        <p:nvSpPr>
          <p:cNvPr id="541" name="Google Shape;541;p2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2" name="Google Shape;542;p24"/>
          <p:cNvSpPr txBox="1"/>
          <p:nvPr>
            <p:ph idx="1" type="subTitle"/>
          </p:nvPr>
        </p:nvSpPr>
        <p:spPr>
          <a:xfrm>
            <a:off x="4279248" y="1465125"/>
            <a:ext cx="31632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3" name="Google Shape;543;p24"/>
          <p:cNvSpPr txBox="1"/>
          <p:nvPr>
            <p:ph idx="2" type="subTitle"/>
          </p:nvPr>
        </p:nvSpPr>
        <p:spPr>
          <a:xfrm>
            <a:off x="720000" y="1465125"/>
            <a:ext cx="31632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4" name="Google Shape;544;p24"/>
          <p:cNvGrpSpPr/>
          <p:nvPr/>
        </p:nvGrpSpPr>
        <p:grpSpPr>
          <a:xfrm>
            <a:off x="-10662" y="0"/>
            <a:ext cx="9165313" cy="5143500"/>
            <a:chOff x="-10662" y="0"/>
            <a:chExt cx="9165313" cy="5143500"/>
          </a:xfrm>
        </p:grpSpPr>
        <p:sp>
          <p:nvSpPr>
            <p:cNvPr id="545" name="Google Shape;545;p24"/>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 name="Google Shape;547;p24"/>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48" name="Google Shape;548;p24"/>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49" name="Google Shape;549;p24"/>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50" name="Google Shape;550;p24"/>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51" name="Google Shape;551;p24"/>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52" name="Google Shape;552;p24"/>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53" name="Google Shape;553;p24"/>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54" name="Google Shape;554;p24"/>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55" name="Google Shape;555;p24"/>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56" name="Google Shape;556;p24"/>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557" name="Google Shape;557;p24"/>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24"/>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60" name="Google Shape;560;p24"/>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61" name="Google Shape;561;p24"/>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62" name="Google Shape;562;p24"/>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63" name="Google Shape;563;p24"/>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64" name="Google Shape;564;p24"/>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65" name="Shape 565"/>
        <p:cNvGrpSpPr/>
        <p:nvPr/>
      </p:nvGrpSpPr>
      <p:grpSpPr>
        <a:xfrm>
          <a:off x="0" y="0"/>
          <a:ext cx="0" cy="0"/>
          <a:chOff x="0" y="0"/>
          <a:chExt cx="0" cy="0"/>
        </a:xfrm>
      </p:grpSpPr>
      <p:sp>
        <p:nvSpPr>
          <p:cNvPr id="566" name="Google Shape;566;p25"/>
          <p:cNvSpPr txBox="1"/>
          <p:nvPr>
            <p:ph type="title"/>
          </p:nvPr>
        </p:nvSpPr>
        <p:spPr>
          <a:xfrm>
            <a:off x="720000" y="5212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7" name="Google Shape;567;p25"/>
          <p:cNvSpPr txBox="1"/>
          <p:nvPr>
            <p:ph idx="1" type="subTitle"/>
          </p:nvPr>
        </p:nvSpPr>
        <p:spPr>
          <a:xfrm>
            <a:off x="937626" y="26759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8" name="Google Shape;568;p25"/>
          <p:cNvSpPr txBox="1"/>
          <p:nvPr>
            <p:ph idx="2" type="subTitle"/>
          </p:nvPr>
        </p:nvSpPr>
        <p:spPr>
          <a:xfrm>
            <a:off x="3484347" y="26759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9" name="Google Shape;569;p25"/>
          <p:cNvSpPr txBox="1"/>
          <p:nvPr>
            <p:ph idx="3" type="subTitle"/>
          </p:nvPr>
        </p:nvSpPr>
        <p:spPr>
          <a:xfrm>
            <a:off x="6031074" y="26759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0" name="Google Shape;570;p25"/>
          <p:cNvSpPr txBox="1"/>
          <p:nvPr>
            <p:ph idx="4" type="subTitle"/>
          </p:nvPr>
        </p:nvSpPr>
        <p:spPr>
          <a:xfrm>
            <a:off x="937625" y="2221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1" name="Google Shape;571;p25"/>
          <p:cNvSpPr txBox="1"/>
          <p:nvPr>
            <p:ph idx="5" type="subTitle"/>
          </p:nvPr>
        </p:nvSpPr>
        <p:spPr>
          <a:xfrm>
            <a:off x="3484350" y="2221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2" name="Google Shape;572;p25"/>
          <p:cNvSpPr txBox="1"/>
          <p:nvPr>
            <p:ph idx="6" type="subTitle"/>
          </p:nvPr>
        </p:nvSpPr>
        <p:spPr>
          <a:xfrm>
            <a:off x="6031075" y="2221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73" name="Google Shape;573;p25"/>
          <p:cNvGrpSpPr/>
          <p:nvPr/>
        </p:nvGrpSpPr>
        <p:grpSpPr>
          <a:xfrm>
            <a:off x="-10662" y="0"/>
            <a:ext cx="9165313" cy="5143500"/>
            <a:chOff x="-10662" y="0"/>
            <a:chExt cx="9165313" cy="5143500"/>
          </a:xfrm>
        </p:grpSpPr>
        <p:sp>
          <p:nvSpPr>
            <p:cNvPr id="574" name="Google Shape;574;p25"/>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 name="Google Shape;576;p25"/>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77" name="Google Shape;577;p25"/>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78" name="Google Shape;578;p25"/>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79" name="Google Shape;579;p25"/>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80" name="Google Shape;580;p25"/>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81" name="Google Shape;581;p25"/>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82" name="Google Shape;582;p25"/>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83" name="Google Shape;583;p25"/>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84" name="Google Shape;584;p25"/>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585" name="Google Shape;585;p25"/>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586" name="Google Shape;586;p25"/>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 name="Google Shape;588;p25"/>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589" name="Google Shape;589;p25"/>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90" name="Google Shape;590;p25"/>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91" name="Google Shape;591;p25"/>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592" name="Google Shape;592;p25"/>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593" name="Google Shape;593;p25"/>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94" name="Shape 594"/>
        <p:cNvGrpSpPr/>
        <p:nvPr/>
      </p:nvGrpSpPr>
      <p:grpSpPr>
        <a:xfrm>
          <a:off x="0" y="0"/>
          <a:ext cx="0" cy="0"/>
          <a:chOff x="0" y="0"/>
          <a:chExt cx="0" cy="0"/>
        </a:xfrm>
      </p:grpSpPr>
      <p:sp>
        <p:nvSpPr>
          <p:cNvPr id="595" name="Google Shape;595;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6" name="Google Shape;596;p26"/>
          <p:cNvSpPr txBox="1"/>
          <p:nvPr>
            <p:ph idx="1" type="subTitle"/>
          </p:nvPr>
        </p:nvSpPr>
        <p:spPr>
          <a:xfrm>
            <a:off x="2424850" y="2128575"/>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7" name="Google Shape;597;p26"/>
          <p:cNvSpPr txBox="1"/>
          <p:nvPr>
            <p:ph idx="2" type="subTitle"/>
          </p:nvPr>
        </p:nvSpPr>
        <p:spPr>
          <a:xfrm>
            <a:off x="4740954" y="2128575"/>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8" name="Google Shape;598;p26"/>
          <p:cNvSpPr txBox="1"/>
          <p:nvPr>
            <p:ph idx="3" type="subTitle"/>
          </p:nvPr>
        </p:nvSpPr>
        <p:spPr>
          <a:xfrm>
            <a:off x="2424850" y="3790575"/>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9" name="Google Shape;599;p26"/>
          <p:cNvSpPr txBox="1"/>
          <p:nvPr>
            <p:ph idx="4" type="subTitle"/>
          </p:nvPr>
        </p:nvSpPr>
        <p:spPr>
          <a:xfrm>
            <a:off x="4740954" y="3790575"/>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0" name="Google Shape;600;p26"/>
          <p:cNvSpPr txBox="1"/>
          <p:nvPr>
            <p:ph idx="5" type="subTitle"/>
          </p:nvPr>
        </p:nvSpPr>
        <p:spPr>
          <a:xfrm>
            <a:off x="2424850" y="18449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1" name="Google Shape;601;p26"/>
          <p:cNvSpPr txBox="1"/>
          <p:nvPr>
            <p:ph idx="6" type="subTitle"/>
          </p:nvPr>
        </p:nvSpPr>
        <p:spPr>
          <a:xfrm>
            <a:off x="2424850" y="35070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2" name="Google Shape;602;p26"/>
          <p:cNvSpPr txBox="1"/>
          <p:nvPr>
            <p:ph idx="7" type="subTitle"/>
          </p:nvPr>
        </p:nvSpPr>
        <p:spPr>
          <a:xfrm>
            <a:off x="4740950" y="18449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3" name="Google Shape;603;p26"/>
          <p:cNvSpPr txBox="1"/>
          <p:nvPr>
            <p:ph idx="8" type="subTitle"/>
          </p:nvPr>
        </p:nvSpPr>
        <p:spPr>
          <a:xfrm>
            <a:off x="4740950" y="35070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04" name="Google Shape;604;p26"/>
          <p:cNvGrpSpPr/>
          <p:nvPr/>
        </p:nvGrpSpPr>
        <p:grpSpPr>
          <a:xfrm>
            <a:off x="297475" y="301350"/>
            <a:ext cx="8562725" cy="4542050"/>
            <a:chOff x="297475" y="301350"/>
            <a:chExt cx="8562725" cy="4542050"/>
          </a:xfrm>
        </p:grpSpPr>
        <p:sp>
          <p:nvSpPr>
            <p:cNvPr id="605" name="Google Shape;605;p26"/>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 name="Google Shape;609;p26"/>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610" name="Google Shape;610;p26"/>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11" name="Google Shape;611;p26"/>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612" name="Google Shape;612;p26"/>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613" name="Google Shape;613;p26"/>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614" name="Google Shape;614;p26"/>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615" name="Google Shape;615;p26"/>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16" name="Google Shape;616;p26"/>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617" name="Google Shape;617;p26"/>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618" name="Google Shape;618;p26"/>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19" name="Google Shape;619;p26"/>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20" name="Google Shape;620;p26"/>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621" name="Google Shape;621;p26"/>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622" name="Google Shape;622;p26"/>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23" name="Google Shape;623;p26"/>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624" name="Google Shape;624;p26"/>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625" name="Google Shape;625;p26"/>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26" name="Google Shape;626;p26"/>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27" name="Shape 627"/>
        <p:cNvGrpSpPr/>
        <p:nvPr/>
      </p:nvGrpSpPr>
      <p:grpSpPr>
        <a:xfrm>
          <a:off x="0" y="0"/>
          <a:ext cx="0" cy="0"/>
          <a:chOff x="0" y="0"/>
          <a:chExt cx="0" cy="0"/>
        </a:xfrm>
      </p:grpSpPr>
      <p:sp>
        <p:nvSpPr>
          <p:cNvPr id="628" name="Google Shape;628;p2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9" name="Google Shape;629;p27"/>
          <p:cNvSpPr txBox="1"/>
          <p:nvPr>
            <p:ph idx="1" type="subTitle"/>
          </p:nvPr>
        </p:nvSpPr>
        <p:spPr>
          <a:xfrm>
            <a:off x="1112605" y="21710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0" name="Google Shape;630;p27"/>
          <p:cNvSpPr txBox="1"/>
          <p:nvPr>
            <p:ph idx="2" type="subTitle"/>
          </p:nvPr>
        </p:nvSpPr>
        <p:spPr>
          <a:xfrm>
            <a:off x="3582450" y="21710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27"/>
          <p:cNvSpPr txBox="1"/>
          <p:nvPr>
            <p:ph idx="3" type="subTitle"/>
          </p:nvPr>
        </p:nvSpPr>
        <p:spPr>
          <a:xfrm>
            <a:off x="1112605" y="37568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2" name="Google Shape;632;p27"/>
          <p:cNvSpPr txBox="1"/>
          <p:nvPr>
            <p:ph idx="4" type="subTitle"/>
          </p:nvPr>
        </p:nvSpPr>
        <p:spPr>
          <a:xfrm>
            <a:off x="3582450" y="37568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3" name="Google Shape;633;p27"/>
          <p:cNvSpPr txBox="1"/>
          <p:nvPr>
            <p:ph idx="5" type="subTitle"/>
          </p:nvPr>
        </p:nvSpPr>
        <p:spPr>
          <a:xfrm>
            <a:off x="6052295" y="21710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4" name="Google Shape;634;p27"/>
          <p:cNvSpPr txBox="1"/>
          <p:nvPr>
            <p:ph idx="6" type="subTitle"/>
          </p:nvPr>
        </p:nvSpPr>
        <p:spPr>
          <a:xfrm>
            <a:off x="6052295" y="37568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5" name="Google Shape;635;p27"/>
          <p:cNvSpPr txBox="1"/>
          <p:nvPr>
            <p:ph idx="7" type="subTitle"/>
          </p:nvPr>
        </p:nvSpPr>
        <p:spPr>
          <a:xfrm>
            <a:off x="1111105"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6" name="Google Shape;636;p27"/>
          <p:cNvSpPr txBox="1"/>
          <p:nvPr>
            <p:ph idx="8" type="subTitle"/>
          </p:nvPr>
        </p:nvSpPr>
        <p:spPr>
          <a:xfrm>
            <a:off x="3580950"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7" name="Google Shape;637;p27"/>
          <p:cNvSpPr txBox="1"/>
          <p:nvPr>
            <p:ph idx="9" type="subTitle"/>
          </p:nvPr>
        </p:nvSpPr>
        <p:spPr>
          <a:xfrm>
            <a:off x="6050795"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8" name="Google Shape;638;p27"/>
          <p:cNvSpPr txBox="1"/>
          <p:nvPr>
            <p:ph idx="13" type="subTitle"/>
          </p:nvPr>
        </p:nvSpPr>
        <p:spPr>
          <a:xfrm>
            <a:off x="1111105"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9" name="Google Shape;639;p27"/>
          <p:cNvSpPr txBox="1"/>
          <p:nvPr>
            <p:ph idx="14" type="subTitle"/>
          </p:nvPr>
        </p:nvSpPr>
        <p:spPr>
          <a:xfrm>
            <a:off x="3580950"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40" name="Google Shape;640;p27"/>
          <p:cNvSpPr txBox="1"/>
          <p:nvPr>
            <p:ph idx="15" type="subTitle"/>
          </p:nvPr>
        </p:nvSpPr>
        <p:spPr>
          <a:xfrm>
            <a:off x="6050795"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41" name="Google Shape;641;p27"/>
          <p:cNvGrpSpPr/>
          <p:nvPr/>
        </p:nvGrpSpPr>
        <p:grpSpPr>
          <a:xfrm>
            <a:off x="-10662" y="0"/>
            <a:ext cx="9165313" cy="5143500"/>
            <a:chOff x="-10662" y="0"/>
            <a:chExt cx="9165313" cy="5143500"/>
          </a:xfrm>
        </p:grpSpPr>
        <p:sp>
          <p:nvSpPr>
            <p:cNvPr id="642" name="Google Shape;642;p27"/>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27"/>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45" name="Google Shape;645;p27"/>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46" name="Google Shape;646;p27"/>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47" name="Google Shape;647;p27"/>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48" name="Google Shape;648;p27"/>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49" name="Google Shape;649;p27"/>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50" name="Google Shape;650;p27"/>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51" name="Google Shape;651;p27"/>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52" name="Google Shape;652;p27"/>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53" name="Google Shape;653;p27"/>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654" name="Google Shape;654;p27"/>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 name="Google Shape;656;p27"/>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57" name="Google Shape;657;p27"/>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58" name="Google Shape;658;p27"/>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59" name="Google Shape;659;p27"/>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60" name="Google Shape;660;p27"/>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61" name="Google Shape;661;p27"/>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662" name="Shape 662"/>
        <p:cNvGrpSpPr/>
        <p:nvPr/>
      </p:nvGrpSpPr>
      <p:grpSpPr>
        <a:xfrm>
          <a:off x="0" y="0"/>
          <a:ext cx="0" cy="0"/>
          <a:chOff x="0" y="0"/>
          <a:chExt cx="0" cy="0"/>
        </a:xfrm>
      </p:grpSpPr>
      <p:sp>
        <p:nvSpPr>
          <p:cNvPr id="663" name="Google Shape;663;p2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4" name="Google Shape;664;p28"/>
          <p:cNvSpPr txBox="1"/>
          <p:nvPr>
            <p:ph idx="1" type="subTitle"/>
          </p:nvPr>
        </p:nvSpPr>
        <p:spPr>
          <a:xfrm>
            <a:off x="2349475" y="214465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5" name="Google Shape;665;p28"/>
          <p:cNvSpPr txBox="1"/>
          <p:nvPr>
            <p:ph idx="2" type="subTitle"/>
          </p:nvPr>
        </p:nvSpPr>
        <p:spPr>
          <a:xfrm>
            <a:off x="1112605" y="379470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6" name="Google Shape;666;p28"/>
          <p:cNvSpPr txBox="1"/>
          <p:nvPr>
            <p:ph idx="3" type="subTitle"/>
          </p:nvPr>
        </p:nvSpPr>
        <p:spPr>
          <a:xfrm>
            <a:off x="3582450" y="379470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7" name="Google Shape;667;p28"/>
          <p:cNvSpPr txBox="1"/>
          <p:nvPr>
            <p:ph idx="4" type="subTitle"/>
          </p:nvPr>
        </p:nvSpPr>
        <p:spPr>
          <a:xfrm>
            <a:off x="4819320" y="214465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8" name="Google Shape;668;p28"/>
          <p:cNvSpPr txBox="1"/>
          <p:nvPr>
            <p:ph idx="5" type="subTitle"/>
          </p:nvPr>
        </p:nvSpPr>
        <p:spPr>
          <a:xfrm>
            <a:off x="6052295" y="379470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28"/>
          <p:cNvSpPr txBox="1"/>
          <p:nvPr>
            <p:ph idx="6" type="subTitle"/>
          </p:nvPr>
        </p:nvSpPr>
        <p:spPr>
          <a:xfrm>
            <a:off x="2347975" y="18333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0" name="Google Shape;670;p28"/>
          <p:cNvSpPr txBox="1"/>
          <p:nvPr>
            <p:ph idx="7" type="subTitle"/>
          </p:nvPr>
        </p:nvSpPr>
        <p:spPr>
          <a:xfrm>
            <a:off x="4817820" y="18333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1" name="Google Shape;671;p28"/>
          <p:cNvSpPr txBox="1"/>
          <p:nvPr>
            <p:ph idx="8" type="subTitle"/>
          </p:nvPr>
        </p:nvSpPr>
        <p:spPr>
          <a:xfrm>
            <a:off x="1111105"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2" name="Google Shape;672;p28"/>
          <p:cNvSpPr txBox="1"/>
          <p:nvPr>
            <p:ph idx="9" type="subTitle"/>
          </p:nvPr>
        </p:nvSpPr>
        <p:spPr>
          <a:xfrm>
            <a:off x="3580950"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 name="Google Shape;673;p28"/>
          <p:cNvSpPr txBox="1"/>
          <p:nvPr>
            <p:ph idx="13" type="subTitle"/>
          </p:nvPr>
        </p:nvSpPr>
        <p:spPr>
          <a:xfrm>
            <a:off x="6050795"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74" name="Google Shape;674;p28"/>
          <p:cNvGrpSpPr/>
          <p:nvPr/>
        </p:nvGrpSpPr>
        <p:grpSpPr>
          <a:xfrm>
            <a:off x="-10662" y="0"/>
            <a:ext cx="9165313" cy="5143500"/>
            <a:chOff x="-10662" y="0"/>
            <a:chExt cx="9165313" cy="5143500"/>
          </a:xfrm>
        </p:grpSpPr>
        <p:sp>
          <p:nvSpPr>
            <p:cNvPr id="675" name="Google Shape;675;p28"/>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28"/>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78" name="Google Shape;678;p28"/>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79" name="Google Shape;679;p28"/>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80" name="Google Shape;680;p28"/>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81" name="Google Shape;681;p28"/>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82" name="Google Shape;682;p28"/>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83" name="Google Shape;683;p28"/>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84" name="Google Shape;684;p28"/>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85" name="Google Shape;685;p28"/>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86" name="Google Shape;686;p28"/>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687" name="Google Shape;687;p28"/>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28"/>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90" name="Google Shape;690;p28"/>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91" name="Google Shape;691;p28"/>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92" name="Google Shape;692;p28"/>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693" name="Google Shape;693;p28"/>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694" name="Google Shape;694;p28"/>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95" name="Shape 695"/>
        <p:cNvGrpSpPr/>
        <p:nvPr/>
      </p:nvGrpSpPr>
      <p:grpSpPr>
        <a:xfrm>
          <a:off x="0" y="0"/>
          <a:ext cx="0" cy="0"/>
          <a:chOff x="0" y="0"/>
          <a:chExt cx="0" cy="0"/>
        </a:xfrm>
      </p:grpSpPr>
      <p:sp>
        <p:nvSpPr>
          <p:cNvPr id="696" name="Google Shape;696;p29"/>
          <p:cNvSpPr txBox="1"/>
          <p:nvPr>
            <p:ph hasCustomPrompt="1" type="title"/>
          </p:nvPr>
        </p:nvSpPr>
        <p:spPr>
          <a:xfrm>
            <a:off x="2231538" y="5940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97" name="Google Shape;697;p29"/>
          <p:cNvSpPr txBox="1"/>
          <p:nvPr>
            <p:ph idx="1" type="subTitle"/>
          </p:nvPr>
        </p:nvSpPr>
        <p:spPr>
          <a:xfrm>
            <a:off x="2231538" y="13520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98" name="Google Shape;698;p29"/>
          <p:cNvSpPr txBox="1"/>
          <p:nvPr>
            <p:ph hasCustomPrompt="1" idx="2" type="title"/>
          </p:nvPr>
        </p:nvSpPr>
        <p:spPr>
          <a:xfrm>
            <a:off x="2223600" y="196793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99" name="Google Shape;699;p29"/>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00" name="Google Shape;700;p29"/>
          <p:cNvSpPr txBox="1"/>
          <p:nvPr>
            <p:ph hasCustomPrompt="1" idx="4" type="title"/>
          </p:nvPr>
        </p:nvSpPr>
        <p:spPr>
          <a:xfrm>
            <a:off x="2223600" y="334183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01" name="Google Shape;701;p29"/>
          <p:cNvSpPr txBox="1"/>
          <p:nvPr>
            <p:ph idx="5" type="subTitle"/>
          </p:nvPr>
        </p:nvSpPr>
        <p:spPr>
          <a:xfrm>
            <a:off x="2223600" y="41049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702" name="Google Shape;702;p29"/>
          <p:cNvGrpSpPr/>
          <p:nvPr/>
        </p:nvGrpSpPr>
        <p:grpSpPr>
          <a:xfrm>
            <a:off x="297475" y="301350"/>
            <a:ext cx="8562725" cy="4542050"/>
            <a:chOff x="297475" y="301350"/>
            <a:chExt cx="8562725" cy="4542050"/>
          </a:xfrm>
        </p:grpSpPr>
        <p:sp>
          <p:nvSpPr>
            <p:cNvPr id="703" name="Google Shape;703;p29"/>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29"/>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708" name="Google Shape;708;p29"/>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09" name="Google Shape;709;p29"/>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710" name="Google Shape;710;p29"/>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711" name="Google Shape;711;p29"/>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712" name="Google Shape;712;p29"/>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713" name="Google Shape;713;p29"/>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14" name="Google Shape;714;p29"/>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715" name="Google Shape;715;p29"/>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716" name="Google Shape;716;p29"/>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17" name="Google Shape;717;p29"/>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18" name="Google Shape;718;p29"/>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719" name="Google Shape;719;p29"/>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720" name="Google Shape;720;p29"/>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21" name="Google Shape;721;p29"/>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722" name="Google Shape;722;p29"/>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723" name="Google Shape;723;p29"/>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24" name="Google Shape;724;p29"/>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725" name="Shape 725"/>
        <p:cNvGrpSpPr/>
        <p:nvPr/>
      </p:nvGrpSpPr>
      <p:grpSpPr>
        <a:xfrm>
          <a:off x="0" y="0"/>
          <a:ext cx="0" cy="0"/>
          <a:chOff x="0" y="0"/>
          <a:chExt cx="0" cy="0"/>
        </a:xfrm>
      </p:grpSpPr>
      <p:sp>
        <p:nvSpPr>
          <p:cNvPr id="726" name="Google Shape;726;p30"/>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27" name="Google Shape;727;p30"/>
          <p:cNvSpPr txBox="1"/>
          <p:nvPr>
            <p:ph idx="1" type="subTitle"/>
          </p:nvPr>
        </p:nvSpPr>
        <p:spPr>
          <a:xfrm>
            <a:off x="938500" y="3570029"/>
            <a:ext cx="2173200" cy="9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28" name="Google Shape;728;p30"/>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9" name="Google Shape;729;p30"/>
          <p:cNvSpPr txBox="1"/>
          <p:nvPr>
            <p:ph hasCustomPrompt="1" idx="3" type="title"/>
          </p:nvPr>
        </p:nvSpPr>
        <p:spPr>
          <a:xfrm>
            <a:off x="387315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30" name="Google Shape;730;p30"/>
          <p:cNvSpPr txBox="1"/>
          <p:nvPr>
            <p:ph idx="4" type="subTitle"/>
          </p:nvPr>
        </p:nvSpPr>
        <p:spPr>
          <a:xfrm>
            <a:off x="3485400" y="3570029"/>
            <a:ext cx="2173200" cy="9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31" name="Google Shape;731;p30"/>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2" name="Google Shape;732;p30"/>
          <p:cNvSpPr txBox="1"/>
          <p:nvPr>
            <p:ph hasCustomPrompt="1" idx="6" type="title"/>
          </p:nvPr>
        </p:nvSpPr>
        <p:spPr>
          <a:xfrm>
            <a:off x="642005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33" name="Google Shape;733;p30"/>
          <p:cNvSpPr txBox="1"/>
          <p:nvPr>
            <p:ph idx="7" type="subTitle"/>
          </p:nvPr>
        </p:nvSpPr>
        <p:spPr>
          <a:xfrm>
            <a:off x="6032300" y="3570029"/>
            <a:ext cx="2173200" cy="9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34" name="Google Shape;734;p30"/>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5" name="Google Shape;735;p30"/>
          <p:cNvSpPr txBox="1"/>
          <p:nvPr>
            <p:ph idx="9"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36" name="Google Shape;736;p30"/>
          <p:cNvGrpSpPr/>
          <p:nvPr/>
        </p:nvGrpSpPr>
        <p:grpSpPr>
          <a:xfrm>
            <a:off x="-10662" y="0"/>
            <a:ext cx="9165313" cy="5143500"/>
            <a:chOff x="-10662" y="0"/>
            <a:chExt cx="9165313" cy="5143500"/>
          </a:xfrm>
        </p:grpSpPr>
        <p:sp>
          <p:nvSpPr>
            <p:cNvPr id="737" name="Google Shape;737;p30"/>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 name="Google Shape;739;p30"/>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40" name="Google Shape;740;p30"/>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41" name="Google Shape;741;p30"/>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42" name="Google Shape;742;p30"/>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43" name="Google Shape;743;p30"/>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44" name="Google Shape;744;p30"/>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45" name="Google Shape;745;p30"/>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46" name="Google Shape;746;p30"/>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47" name="Google Shape;747;p30"/>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48" name="Google Shape;748;p30"/>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749" name="Google Shape;749;p30"/>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 name="Google Shape;751;p30"/>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52" name="Google Shape;752;p30"/>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53" name="Google Shape;753;p30"/>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54" name="Google Shape;754;p30"/>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55" name="Google Shape;755;p30"/>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56" name="Google Shape;756;p30"/>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4"/>
          <p:cNvSpPr txBox="1"/>
          <p:nvPr>
            <p:ph type="title"/>
          </p:nvPr>
        </p:nvSpPr>
        <p:spPr>
          <a:xfrm>
            <a:off x="6612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4"/>
          <p:cNvSpPr txBox="1"/>
          <p:nvPr>
            <p:ph idx="1" type="body"/>
          </p:nvPr>
        </p:nvSpPr>
        <p:spPr>
          <a:xfrm>
            <a:off x="661200" y="1139551"/>
            <a:ext cx="7704000" cy="433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solidFill>
                  <a:srgbClr val="191919"/>
                </a:solidFill>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4" name="Google Shape;64;p4"/>
          <p:cNvGrpSpPr/>
          <p:nvPr/>
        </p:nvGrpSpPr>
        <p:grpSpPr>
          <a:xfrm>
            <a:off x="-10662" y="0"/>
            <a:ext cx="9165313" cy="5143500"/>
            <a:chOff x="-10662" y="0"/>
            <a:chExt cx="9165313" cy="5143500"/>
          </a:xfrm>
        </p:grpSpPr>
        <p:sp>
          <p:nvSpPr>
            <p:cNvPr id="65" name="Google Shape;65;p4"/>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4"/>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68" name="Google Shape;68;p4"/>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69" name="Google Shape;69;p4"/>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0" name="Google Shape;70;p4"/>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1" name="Google Shape;71;p4"/>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2" name="Google Shape;72;p4"/>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3" name="Google Shape;73;p4"/>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4" name="Google Shape;74;p4"/>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5" name="Google Shape;75;p4"/>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6" name="Google Shape;76;p4"/>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77" name="Google Shape;77;p4"/>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4"/>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80" name="Google Shape;80;p4"/>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1" name="Google Shape;81;p4"/>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82" name="Google Shape;82;p4"/>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83" name="Google Shape;83;p4"/>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4" name="Google Shape;84;p4"/>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757" name="Shape 757"/>
        <p:cNvGrpSpPr/>
        <p:nvPr/>
      </p:nvGrpSpPr>
      <p:grpSpPr>
        <a:xfrm>
          <a:off x="0" y="0"/>
          <a:ext cx="0" cy="0"/>
          <a:chOff x="0" y="0"/>
          <a:chExt cx="0" cy="0"/>
        </a:xfrm>
      </p:grpSpPr>
      <p:sp>
        <p:nvSpPr>
          <p:cNvPr id="758" name="Google Shape;758;p31"/>
          <p:cNvSpPr txBox="1"/>
          <p:nvPr>
            <p:ph hasCustomPrompt="1" type="title"/>
          </p:nvPr>
        </p:nvSpPr>
        <p:spPr>
          <a:xfrm>
            <a:off x="938350" y="1352550"/>
            <a:ext cx="21732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59" name="Google Shape;759;p31"/>
          <p:cNvSpPr txBox="1"/>
          <p:nvPr>
            <p:ph idx="1" type="subTitle"/>
          </p:nvPr>
        </p:nvSpPr>
        <p:spPr>
          <a:xfrm>
            <a:off x="938500" y="3629175"/>
            <a:ext cx="2173200" cy="9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60" name="Google Shape;760;p31"/>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1" name="Google Shape;761;p31"/>
          <p:cNvSpPr txBox="1"/>
          <p:nvPr>
            <p:ph hasCustomPrompt="1" idx="3" type="title"/>
          </p:nvPr>
        </p:nvSpPr>
        <p:spPr>
          <a:xfrm>
            <a:off x="3485500" y="1352550"/>
            <a:ext cx="21732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2" name="Google Shape;762;p31"/>
          <p:cNvSpPr txBox="1"/>
          <p:nvPr>
            <p:ph idx="4" type="subTitle"/>
          </p:nvPr>
        </p:nvSpPr>
        <p:spPr>
          <a:xfrm>
            <a:off x="3485400" y="3629175"/>
            <a:ext cx="2173200" cy="9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63" name="Google Shape;763;p31"/>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4" name="Google Shape;764;p31"/>
          <p:cNvSpPr txBox="1"/>
          <p:nvPr>
            <p:ph hasCustomPrompt="1" idx="6" type="title"/>
          </p:nvPr>
        </p:nvSpPr>
        <p:spPr>
          <a:xfrm>
            <a:off x="6032300" y="1352550"/>
            <a:ext cx="21732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5" name="Google Shape;765;p31"/>
          <p:cNvSpPr txBox="1"/>
          <p:nvPr>
            <p:ph idx="7" type="subTitle"/>
          </p:nvPr>
        </p:nvSpPr>
        <p:spPr>
          <a:xfrm>
            <a:off x="6032300" y="3629175"/>
            <a:ext cx="2173200" cy="9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66" name="Google Shape;766;p31"/>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7" name="Google Shape;767;p31"/>
          <p:cNvSpPr txBox="1"/>
          <p:nvPr>
            <p:ph idx="9"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68" name="Google Shape;768;p31"/>
          <p:cNvGrpSpPr/>
          <p:nvPr/>
        </p:nvGrpSpPr>
        <p:grpSpPr>
          <a:xfrm>
            <a:off x="-10662" y="0"/>
            <a:ext cx="9165313" cy="5143500"/>
            <a:chOff x="-10662" y="0"/>
            <a:chExt cx="9165313" cy="5143500"/>
          </a:xfrm>
        </p:grpSpPr>
        <p:sp>
          <p:nvSpPr>
            <p:cNvPr id="769" name="Google Shape;769;p31"/>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1"/>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72" name="Google Shape;772;p31"/>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73" name="Google Shape;773;p31"/>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74" name="Google Shape;774;p31"/>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75" name="Google Shape;775;p31"/>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76" name="Google Shape;776;p31"/>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77" name="Google Shape;777;p31"/>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78" name="Google Shape;778;p31"/>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79" name="Google Shape;779;p31"/>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780" name="Google Shape;780;p31"/>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781" name="Google Shape;781;p31"/>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3" name="Google Shape;783;p31"/>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784" name="Google Shape;784;p31"/>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85" name="Google Shape;785;p31"/>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86" name="Google Shape;786;p31"/>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787" name="Google Shape;787;p31"/>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88" name="Google Shape;788;p31"/>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789" name="Shape 789"/>
        <p:cNvGrpSpPr/>
        <p:nvPr/>
      </p:nvGrpSpPr>
      <p:grpSpPr>
        <a:xfrm>
          <a:off x="0" y="0"/>
          <a:ext cx="0" cy="0"/>
          <a:chOff x="0" y="0"/>
          <a:chExt cx="0" cy="0"/>
        </a:xfrm>
      </p:grpSpPr>
      <p:sp>
        <p:nvSpPr>
          <p:cNvPr id="790" name="Google Shape;790;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91" name="Google Shape;791;p32"/>
          <p:cNvGrpSpPr/>
          <p:nvPr/>
        </p:nvGrpSpPr>
        <p:grpSpPr>
          <a:xfrm>
            <a:off x="297475" y="301350"/>
            <a:ext cx="8562725" cy="4542050"/>
            <a:chOff x="297475" y="301350"/>
            <a:chExt cx="8562725" cy="4542050"/>
          </a:xfrm>
        </p:grpSpPr>
        <p:sp>
          <p:nvSpPr>
            <p:cNvPr id="792" name="Google Shape;792;p32"/>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 name="Google Shape;796;p32"/>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797" name="Google Shape;797;p32"/>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798" name="Google Shape;798;p32"/>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799" name="Google Shape;799;p32"/>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800" name="Google Shape;800;p32"/>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801" name="Google Shape;801;p32"/>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02" name="Google Shape;802;p32"/>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03" name="Google Shape;803;p32"/>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04" name="Google Shape;804;p32"/>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05" name="Google Shape;805;p32"/>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06" name="Google Shape;806;p32"/>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07" name="Google Shape;807;p32"/>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08" name="Google Shape;808;p32"/>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09" name="Google Shape;809;p32"/>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10" name="Google Shape;810;p32"/>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11" name="Google Shape;811;p32"/>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12" name="Google Shape;812;p32"/>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13" name="Google Shape;813;p32"/>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14" name="Shape 814"/>
        <p:cNvGrpSpPr/>
        <p:nvPr/>
      </p:nvGrpSpPr>
      <p:grpSpPr>
        <a:xfrm>
          <a:off x="0" y="0"/>
          <a:ext cx="0" cy="0"/>
          <a:chOff x="0" y="0"/>
          <a:chExt cx="0" cy="0"/>
        </a:xfrm>
      </p:grpSpPr>
      <p:sp>
        <p:nvSpPr>
          <p:cNvPr id="815" name="Google Shape;815;p33"/>
          <p:cNvSpPr txBox="1"/>
          <p:nvPr>
            <p:ph type="title"/>
          </p:nvPr>
        </p:nvSpPr>
        <p:spPr>
          <a:xfrm>
            <a:off x="2347938" y="6162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6" name="Google Shape;816;p33"/>
          <p:cNvSpPr txBox="1"/>
          <p:nvPr>
            <p:ph idx="1" type="subTitle"/>
          </p:nvPr>
        </p:nvSpPr>
        <p:spPr>
          <a:xfrm>
            <a:off x="2347900" y="16890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7" name="Google Shape;817;p33"/>
          <p:cNvSpPr txBox="1"/>
          <p:nvPr/>
        </p:nvSpPr>
        <p:spPr>
          <a:xfrm>
            <a:off x="2267950" y="3611950"/>
            <a:ext cx="4608000" cy="554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Noto Sans Medium"/>
                <a:ea typeface="Noto Sans Medium"/>
                <a:cs typeface="Noto Sans Medium"/>
                <a:sym typeface="Noto Sans Medium"/>
              </a:rPr>
              <a:t>CREDITS: This presentation template was created by </a:t>
            </a:r>
            <a:r>
              <a:rPr lang="en" sz="1100" u="sng">
                <a:solidFill>
                  <a:schemeClr val="hlink"/>
                </a:solidFill>
                <a:latin typeface="Noto Sans Medium"/>
                <a:ea typeface="Noto Sans Medium"/>
                <a:cs typeface="Noto Sans Medium"/>
                <a:sym typeface="Noto Sans Medium"/>
                <a:hlinkClick r:id="rId2"/>
              </a:rPr>
              <a:t>Slidesgo</a:t>
            </a:r>
            <a:r>
              <a:rPr lang="en" sz="1100">
                <a:solidFill>
                  <a:schemeClr val="dk1"/>
                </a:solidFill>
                <a:latin typeface="Noto Sans Medium"/>
                <a:ea typeface="Noto Sans Medium"/>
                <a:cs typeface="Noto Sans Medium"/>
                <a:sym typeface="Noto Sans Medium"/>
              </a:rPr>
              <a:t>, and includes icons by </a:t>
            </a:r>
            <a:r>
              <a:rPr lang="en" sz="1100" u="sng">
                <a:solidFill>
                  <a:schemeClr val="dk1"/>
                </a:solidFill>
                <a:latin typeface="Noto Sans Medium"/>
                <a:ea typeface="Noto Sans Medium"/>
                <a:cs typeface="Noto Sans Medium"/>
                <a:sym typeface="Noto Sans Medium"/>
                <a:hlinkClick r:id="rId3">
                  <a:extLst>
                    <a:ext uri="{A12FA001-AC4F-418D-AE19-62706E023703}">
                      <ahyp:hlinkClr val="tx"/>
                    </a:ext>
                  </a:extLst>
                </a:hlinkClick>
              </a:rPr>
              <a:t>Flaticon</a:t>
            </a:r>
            <a:r>
              <a:rPr lang="en" sz="1100">
                <a:solidFill>
                  <a:schemeClr val="dk1"/>
                </a:solidFill>
                <a:latin typeface="Noto Sans Medium"/>
                <a:ea typeface="Noto Sans Medium"/>
                <a:cs typeface="Noto Sans Medium"/>
                <a:sym typeface="Noto Sans Medium"/>
              </a:rPr>
              <a:t>, and infographics &amp; images by </a:t>
            </a:r>
            <a:r>
              <a:rPr lang="en" sz="1100" u="sng">
                <a:solidFill>
                  <a:schemeClr val="dk1"/>
                </a:solidFill>
                <a:latin typeface="Noto Sans Medium"/>
                <a:ea typeface="Noto Sans Medium"/>
                <a:cs typeface="Noto Sans Medium"/>
                <a:sym typeface="Noto Sans Medium"/>
                <a:hlinkClick r:id="rId4">
                  <a:extLst>
                    <a:ext uri="{A12FA001-AC4F-418D-AE19-62706E023703}">
                      <ahyp:hlinkClr val="tx"/>
                    </a:ext>
                  </a:extLst>
                </a:hlinkClick>
              </a:rPr>
              <a:t>Freepik</a:t>
            </a:r>
            <a:r>
              <a:rPr lang="en" sz="1100" u="sng">
                <a:solidFill>
                  <a:schemeClr val="dk1"/>
                </a:solidFill>
                <a:latin typeface="Noto Sans Medium"/>
                <a:ea typeface="Noto Sans Medium"/>
                <a:cs typeface="Noto Sans Medium"/>
                <a:sym typeface="Noto Sans Medium"/>
              </a:rPr>
              <a:t> </a:t>
            </a:r>
            <a:endParaRPr sz="1100" u="sng">
              <a:solidFill>
                <a:schemeClr val="dk1"/>
              </a:solidFill>
              <a:latin typeface="Noto Sans Medium"/>
              <a:ea typeface="Noto Sans Medium"/>
              <a:cs typeface="Noto Sans Medium"/>
              <a:sym typeface="Noto Sans Medium"/>
            </a:endParaRPr>
          </a:p>
        </p:txBody>
      </p:sp>
      <p:grpSp>
        <p:nvGrpSpPr>
          <p:cNvPr id="818" name="Google Shape;818;p33"/>
          <p:cNvGrpSpPr/>
          <p:nvPr/>
        </p:nvGrpSpPr>
        <p:grpSpPr>
          <a:xfrm>
            <a:off x="297475" y="301350"/>
            <a:ext cx="8562725" cy="4542050"/>
            <a:chOff x="297475" y="301350"/>
            <a:chExt cx="8562725" cy="4542050"/>
          </a:xfrm>
        </p:grpSpPr>
        <p:sp>
          <p:nvSpPr>
            <p:cNvPr id="819" name="Google Shape;819;p33"/>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33"/>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824" name="Google Shape;824;p33"/>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25" name="Google Shape;825;p33"/>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26" name="Google Shape;826;p33"/>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827" name="Google Shape;827;p33"/>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828" name="Google Shape;828;p33"/>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29" name="Google Shape;829;p33"/>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30" name="Google Shape;830;p33"/>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31" name="Google Shape;831;p33"/>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32" name="Google Shape;832;p33"/>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33" name="Google Shape;833;p33"/>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34" name="Google Shape;834;p33"/>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35" name="Google Shape;835;p33"/>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36" name="Google Shape;836;p33"/>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37" name="Google Shape;837;p33"/>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38" name="Google Shape;838;p33"/>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39" name="Google Shape;839;p33"/>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40" name="Google Shape;840;p33"/>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41" name="Shape 841"/>
        <p:cNvGrpSpPr/>
        <p:nvPr/>
      </p:nvGrpSpPr>
      <p:grpSpPr>
        <a:xfrm>
          <a:off x="0" y="0"/>
          <a:ext cx="0" cy="0"/>
          <a:chOff x="0" y="0"/>
          <a:chExt cx="0" cy="0"/>
        </a:xfrm>
      </p:grpSpPr>
      <p:grpSp>
        <p:nvGrpSpPr>
          <p:cNvPr id="842" name="Google Shape;842;p34"/>
          <p:cNvGrpSpPr/>
          <p:nvPr/>
        </p:nvGrpSpPr>
        <p:grpSpPr>
          <a:xfrm>
            <a:off x="-10662" y="0"/>
            <a:ext cx="9165313" cy="5143500"/>
            <a:chOff x="-10662" y="0"/>
            <a:chExt cx="9165313" cy="5143500"/>
          </a:xfrm>
        </p:grpSpPr>
        <p:sp>
          <p:nvSpPr>
            <p:cNvPr id="843" name="Google Shape;843;p34"/>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 name="Google Shape;845;p34"/>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846" name="Google Shape;846;p34"/>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847" name="Google Shape;847;p34"/>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848" name="Google Shape;848;p34"/>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49" name="Google Shape;849;p34"/>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850" name="Google Shape;850;p34"/>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851" name="Google Shape;851;p34"/>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52" name="Google Shape;852;p34"/>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853" name="Google Shape;853;p34"/>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854" name="Google Shape;854;p34"/>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855" name="Google Shape;855;p34"/>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 name="Google Shape;857;p34"/>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858" name="Google Shape;858;p34"/>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59" name="Google Shape;859;p34"/>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860" name="Google Shape;860;p34"/>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861" name="Google Shape;861;p34"/>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62" name="Google Shape;862;p34"/>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63" name="Shape 863"/>
        <p:cNvGrpSpPr/>
        <p:nvPr/>
      </p:nvGrpSpPr>
      <p:grpSpPr>
        <a:xfrm>
          <a:off x="0" y="0"/>
          <a:ext cx="0" cy="0"/>
          <a:chOff x="0" y="0"/>
          <a:chExt cx="0" cy="0"/>
        </a:xfrm>
      </p:grpSpPr>
      <p:grpSp>
        <p:nvGrpSpPr>
          <p:cNvPr id="864" name="Google Shape;864;p35"/>
          <p:cNvGrpSpPr/>
          <p:nvPr/>
        </p:nvGrpSpPr>
        <p:grpSpPr>
          <a:xfrm>
            <a:off x="297475" y="301350"/>
            <a:ext cx="8562725" cy="4542050"/>
            <a:chOff x="297475" y="301350"/>
            <a:chExt cx="8562725" cy="4542050"/>
          </a:xfrm>
        </p:grpSpPr>
        <p:sp>
          <p:nvSpPr>
            <p:cNvPr id="865" name="Google Shape;865;p35"/>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35"/>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870" name="Google Shape;870;p35"/>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71" name="Google Shape;871;p35"/>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72" name="Google Shape;872;p35"/>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873" name="Google Shape;873;p35"/>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874" name="Google Shape;874;p35"/>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75" name="Google Shape;875;p35"/>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76" name="Google Shape;876;p35"/>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77" name="Google Shape;877;p35"/>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78" name="Google Shape;878;p35"/>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79" name="Google Shape;879;p35"/>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80" name="Google Shape;880;p35"/>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81" name="Google Shape;881;p35"/>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882" name="Google Shape;882;p35"/>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83" name="Google Shape;883;p35"/>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84" name="Google Shape;884;p35"/>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885" name="Google Shape;885;p35"/>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886" name="Google Shape;886;p35"/>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5"/>
          <p:cNvSpPr txBox="1"/>
          <p:nvPr>
            <p:ph idx="1" type="subTitle"/>
          </p:nvPr>
        </p:nvSpPr>
        <p:spPr>
          <a:xfrm>
            <a:off x="49028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5"/>
          <p:cNvSpPr txBox="1"/>
          <p:nvPr>
            <p:ph idx="2" type="subTitle"/>
          </p:nvPr>
        </p:nvSpPr>
        <p:spPr>
          <a:xfrm>
            <a:off x="17357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5"/>
          <p:cNvSpPr txBox="1"/>
          <p:nvPr>
            <p:ph idx="3" type="subTitle"/>
          </p:nvPr>
        </p:nvSpPr>
        <p:spPr>
          <a:xfrm>
            <a:off x="49028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5"/>
          <p:cNvSpPr txBox="1"/>
          <p:nvPr>
            <p:ph idx="4" type="subTitle"/>
          </p:nvPr>
        </p:nvSpPr>
        <p:spPr>
          <a:xfrm>
            <a:off x="17354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Gloock"/>
                <a:ea typeface="Gloock"/>
                <a:cs typeface="Gloock"/>
                <a:sym typeface="Gloo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1" name="Google Shape;91;p5"/>
          <p:cNvGrpSpPr/>
          <p:nvPr/>
        </p:nvGrpSpPr>
        <p:grpSpPr>
          <a:xfrm>
            <a:off x="297475" y="301350"/>
            <a:ext cx="8562725" cy="4542050"/>
            <a:chOff x="297475" y="301350"/>
            <a:chExt cx="8562725" cy="4542050"/>
          </a:xfrm>
        </p:grpSpPr>
        <p:sp>
          <p:nvSpPr>
            <p:cNvPr id="92" name="Google Shape;92;p5"/>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5"/>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97" name="Google Shape;97;p5"/>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98" name="Google Shape;98;p5"/>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99" name="Google Shape;99;p5"/>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100" name="Google Shape;100;p5"/>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101" name="Google Shape;101;p5"/>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02" name="Google Shape;102;p5"/>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03" name="Google Shape;103;p5"/>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04" name="Google Shape;104;p5"/>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05" name="Google Shape;105;p5"/>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06" name="Google Shape;106;p5"/>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07" name="Google Shape;107;p5"/>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08" name="Google Shape;108;p5"/>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09" name="Google Shape;109;p5"/>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10" name="Google Shape;110;p5"/>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11" name="Google Shape;111;p5"/>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12" name="Google Shape;112;p5"/>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13" name="Google Shape;113;p5"/>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6" name="Google Shape;116;p6"/>
          <p:cNvGrpSpPr/>
          <p:nvPr/>
        </p:nvGrpSpPr>
        <p:grpSpPr>
          <a:xfrm>
            <a:off x="-10662" y="0"/>
            <a:ext cx="9165313" cy="5143500"/>
            <a:chOff x="-10662" y="0"/>
            <a:chExt cx="9165313" cy="5143500"/>
          </a:xfrm>
        </p:grpSpPr>
        <p:sp>
          <p:nvSpPr>
            <p:cNvPr id="117" name="Google Shape;117;p6"/>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6"/>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120" name="Google Shape;120;p6"/>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121" name="Google Shape;121;p6"/>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122" name="Google Shape;122;p6"/>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23" name="Google Shape;123;p6"/>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124" name="Google Shape;124;p6"/>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125" name="Google Shape;125;p6"/>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26" name="Google Shape;126;p6"/>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127" name="Google Shape;127;p6"/>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128" name="Google Shape;128;p6"/>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129" name="Google Shape;129;p6"/>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6"/>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132" name="Google Shape;132;p6"/>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33" name="Google Shape;133;p6"/>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134" name="Google Shape;134;p6"/>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135" name="Google Shape;135;p6"/>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36" name="Google Shape;136;p6"/>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 name="Shape 137"/>
        <p:cNvGrpSpPr/>
        <p:nvPr/>
      </p:nvGrpSpPr>
      <p:grpSpPr>
        <a:xfrm>
          <a:off x="0" y="0"/>
          <a:ext cx="0" cy="0"/>
          <a:chOff x="0" y="0"/>
          <a:chExt cx="0" cy="0"/>
        </a:xfrm>
      </p:grpSpPr>
      <p:sp>
        <p:nvSpPr>
          <p:cNvPr id="138" name="Google Shape;138;p7"/>
          <p:cNvSpPr txBox="1"/>
          <p:nvPr>
            <p:ph type="title"/>
          </p:nvPr>
        </p:nvSpPr>
        <p:spPr>
          <a:xfrm>
            <a:off x="720000" y="521225"/>
            <a:ext cx="592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7"/>
          <p:cNvSpPr txBox="1"/>
          <p:nvPr>
            <p:ph idx="1" type="subTitle"/>
          </p:nvPr>
        </p:nvSpPr>
        <p:spPr>
          <a:xfrm>
            <a:off x="1221050" y="1521075"/>
            <a:ext cx="4294800" cy="20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40" name="Google Shape;140;p7"/>
          <p:cNvGrpSpPr/>
          <p:nvPr/>
        </p:nvGrpSpPr>
        <p:grpSpPr>
          <a:xfrm>
            <a:off x="297475" y="301350"/>
            <a:ext cx="8562725" cy="4542050"/>
            <a:chOff x="297475" y="301350"/>
            <a:chExt cx="8562725" cy="4542050"/>
          </a:xfrm>
        </p:grpSpPr>
        <p:sp>
          <p:nvSpPr>
            <p:cNvPr id="141" name="Google Shape;141;p7"/>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7"/>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146" name="Google Shape;146;p7"/>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47" name="Google Shape;147;p7"/>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48" name="Google Shape;148;p7"/>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149" name="Google Shape;149;p7"/>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150" name="Google Shape;150;p7"/>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51" name="Google Shape;151;p7"/>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52" name="Google Shape;152;p7"/>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53" name="Google Shape;153;p7"/>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54" name="Google Shape;154;p7"/>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55" name="Google Shape;155;p7"/>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56" name="Google Shape;156;p7"/>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57" name="Google Shape;157;p7"/>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58" name="Google Shape;158;p7"/>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59" name="Google Shape;159;p7"/>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60" name="Google Shape;160;p7"/>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61" name="Google Shape;161;p7"/>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62" name="Google Shape;162;p7"/>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sp>
        <p:nvSpPr>
          <p:cNvPr id="164" name="Google Shape;164;p8"/>
          <p:cNvSpPr txBox="1"/>
          <p:nvPr>
            <p:ph type="title"/>
          </p:nvPr>
        </p:nvSpPr>
        <p:spPr>
          <a:xfrm>
            <a:off x="1214875" y="1537188"/>
            <a:ext cx="3480600" cy="2069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65" name="Google Shape;165;p8"/>
          <p:cNvGrpSpPr/>
          <p:nvPr/>
        </p:nvGrpSpPr>
        <p:grpSpPr>
          <a:xfrm>
            <a:off x="297475" y="301350"/>
            <a:ext cx="8562725" cy="4542050"/>
            <a:chOff x="297475" y="301350"/>
            <a:chExt cx="8562725" cy="4542050"/>
          </a:xfrm>
        </p:grpSpPr>
        <p:sp>
          <p:nvSpPr>
            <p:cNvPr id="166" name="Google Shape;166;p8"/>
            <p:cNvSpPr/>
            <p:nvPr/>
          </p:nvSpPr>
          <p:spPr>
            <a:xfrm>
              <a:off x="419160"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rot="10800000">
              <a:off x="419160"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a:off x="8560509" y="390963"/>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rot="10800000">
              <a:off x="8560509" y="452455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8"/>
            <p:cNvCxnSpPr/>
            <p:nvPr/>
          </p:nvCxnSpPr>
          <p:spPr>
            <a:xfrm>
              <a:off x="718275" y="542775"/>
              <a:ext cx="7724100" cy="0"/>
            </a:xfrm>
            <a:prstGeom prst="straightConnector1">
              <a:avLst/>
            </a:prstGeom>
            <a:noFill/>
            <a:ln cap="flat" cmpd="sng" w="19050">
              <a:solidFill>
                <a:schemeClr val="lt2"/>
              </a:solidFill>
              <a:prstDash val="solid"/>
              <a:round/>
              <a:headEnd len="med" w="med" type="none"/>
              <a:tailEnd len="med" w="med" type="none"/>
            </a:ln>
          </p:spPr>
        </p:cxnSp>
        <p:cxnSp>
          <p:nvCxnSpPr>
            <p:cNvPr id="171" name="Google Shape;171;p8"/>
            <p:cNvCxnSpPr/>
            <p:nvPr/>
          </p:nvCxnSpPr>
          <p:spPr>
            <a:xfrm>
              <a:off x="2974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72" name="Google Shape;172;p8"/>
            <p:cNvCxnSpPr/>
            <p:nvPr/>
          </p:nvCxnSpPr>
          <p:spPr>
            <a:xfrm>
              <a:off x="7138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73" name="Google Shape;173;p8"/>
            <p:cNvCxnSpPr/>
            <p:nvPr/>
          </p:nvCxnSpPr>
          <p:spPr>
            <a:xfrm>
              <a:off x="302700" y="302700"/>
              <a:ext cx="8557500" cy="0"/>
            </a:xfrm>
            <a:prstGeom prst="straightConnector1">
              <a:avLst/>
            </a:prstGeom>
            <a:noFill/>
            <a:ln cap="flat" cmpd="sng" w="19050">
              <a:solidFill>
                <a:schemeClr val="lt2"/>
              </a:solidFill>
              <a:prstDash val="solid"/>
              <a:round/>
              <a:headEnd len="med" w="med" type="none"/>
              <a:tailEnd len="med" w="med" type="none"/>
            </a:ln>
          </p:spPr>
        </p:cxnSp>
        <p:cxnSp>
          <p:nvCxnSpPr>
            <p:cNvPr id="174" name="Google Shape;174;p8"/>
            <p:cNvCxnSpPr/>
            <p:nvPr/>
          </p:nvCxnSpPr>
          <p:spPr>
            <a:xfrm>
              <a:off x="302700" y="4843400"/>
              <a:ext cx="8556000" cy="0"/>
            </a:xfrm>
            <a:prstGeom prst="straightConnector1">
              <a:avLst/>
            </a:prstGeom>
            <a:noFill/>
            <a:ln cap="flat" cmpd="sng" w="19050">
              <a:solidFill>
                <a:schemeClr val="lt2"/>
              </a:solidFill>
              <a:prstDash val="solid"/>
              <a:round/>
              <a:headEnd len="med" w="med" type="none"/>
              <a:tailEnd len="med" w="med" type="none"/>
            </a:ln>
          </p:spPr>
        </p:cxnSp>
        <p:cxnSp>
          <p:nvCxnSpPr>
            <p:cNvPr id="175" name="Google Shape;175;p8"/>
            <p:cNvCxnSpPr/>
            <p:nvPr/>
          </p:nvCxnSpPr>
          <p:spPr>
            <a:xfrm>
              <a:off x="2974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76" name="Google Shape;176;p8"/>
            <p:cNvCxnSpPr/>
            <p:nvPr/>
          </p:nvCxnSpPr>
          <p:spPr>
            <a:xfrm>
              <a:off x="29805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77" name="Google Shape;177;p8"/>
            <p:cNvCxnSpPr/>
            <p:nvPr/>
          </p:nvCxnSpPr>
          <p:spPr>
            <a:xfrm>
              <a:off x="5681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78" name="Google Shape;178;p8"/>
            <p:cNvCxnSpPr/>
            <p:nvPr/>
          </p:nvCxnSpPr>
          <p:spPr>
            <a:xfrm>
              <a:off x="43800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79" name="Google Shape;179;p8"/>
            <p:cNvCxnSpPr/>
            <p:nvPr/>
          </p:nvCxnSpPr>
          <p:spPr>
            <a:xfrm>
              <a:off x="29805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80" name="Google Shape;180;p8"/>
            <p:cNvCxnSpPr/>
            <p:nvPr/>
          </p:nvCxnSpPr>
          <p:spPr>
            <a:xfrm rot="10800000">
              <a:off x="8439975" y="7098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81" name="Google Shape;181;p8"/>
            <p:cNvCxnSpPr/>
            <p:nvPr/>
          </p:nvCxnSpPr>
          <p:spPr>
            <a:xfrm>
              <a:off x="84399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82" name="Google Shape;182;p8"/>
            <p:cNvCxnSpPr/>
            <p:nvPr/>
          </p:nvCxnSpPr>
          <p:spPr>
            <a:xfrm>
              <a:off x="8856375" y="301350"/>
              <a:ext cx="0" cy="4540800"/>
            </a:xfrm>
            <a:prstGeom prst="straightConnector1">
              <a:avLst/>
            </a:prstGeom>
            <a:noFill/>
            <a:ln cap="flat" cmpd="sng" w="19050">
              <a:solidFill>
                <a:schemeClr val="lt2"/>
              </a:solidFill>
              <a:prstDash val="solid"/>
              <a:round/>
              <a:headEnd len="med" w="med" type="none"/>
              <a:tailEnd len="med" w="med" type="none"/>
            </a:ln>
          </p:spPr>
        </p:cxnSp>
        <p:cxnSp>
          <p:nvCxnSpPr>
            <p:cNvPr id="183" name="Google Shape;183;p8"/>
            <p:cNvCxnSpPr/>
            <p:nvPr/>
          </p:nvCxnSpPr>
          <p:spPr>
            <a:xfrm rot="10800000">
              <a:off x="8439400" y="443630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84" name="Google Shape;184;p8"/>
            <p:cNvCxnSpPr/>
            <p:nvPr/>
          </p:nvCxnSpPr>
          <p:spPr>
            <a:xfrm>
              <a:off x="8585725"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85" name="Google Shape;185;p8"/>
            <p:cNvCxnSpPr/>
            <p:nvPr/>
          </p:nvCxnSpPr>
          <p:spPr>
            <a:xfrm>
              <a:off x="8715850" y="709800"/>
              <a:ext cx="0" cy="3726600"/>
            </a:xfrm>
            <a:prstGeom prst="straightConnector1">
              <a:avLst/>
            </a:prstGeom>
            <a:noFill/>
            <a:ln cap="flat" cmpd="sng" w="19050">
              <a:solidFill>
                <a:schemeClr val="lt2"/>
              </a:solidFill>
              <a:prstDash val="solid"/>
              <a:round/>
              <a:headEnd len="med" w="med" type="none"/>
              <a:tailEnd len="med" w="med" type="none"/>
            </a:ln>
          </p:spPr>
        </p:cxnSp>
        <p:cxnSp>
          <p:nvCxnSpPr>
            <p:cNvPr id="186" name="Google Shape;186;p8"/>
            <p:cNvCxnSpPr/>
            <p:nvPr/>
          </p:nvCxnSpPr>
          <p:spPr>
            <a:xfrm rot="10800000">
              <a:off x="8439400" y="2578275"/>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87" name="Google Shape;187;p8"/>
            <p:cNvCxnSpPr/>
            <p:nvPr/>
          </p:nvCxnSpPr>
          <p:spPr>
            <a:xfrm>
              <a:off x="715675" y="4613725"/>
              <a:ext cx="77268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9"/>
          <p:cNvSpPr txBox="1"/>
          <p:nvPr>
            <p:ph type="title"/>
          </p:nvPr>
        </p:nvSpPr>
        <p:spPr>
          <a:xfrm>
            <a:off x="2028575" y="1311900"/>
            <a:ext cx="50583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sz="8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0" name="Google Shape;190;p9"/>
          <p:cNvSpPr txBox="1"/>
          <p:nvPr>
            <p:ph idx="1" type="subTitle"/>
          </p:nvPr>
        </p:nvSpPr>
        <p:spPr>
          <a:xfrm>
            <a:off x="2028575" y="2696300"/>
            <a:ext cx="5058300" cy="89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1" name="Google Shape;191;p9"/>
          <p:cNvGrpSpPr/>
          <p:nvPr/>
        </p:nvGrpSpPr>
        <p:grpSpPr>
          <a:xfrm>
            <a:off x="-10662" y="0"/>
            <a:ext cx="9165313" cy="5143500"/>
            <a:chOff x="-10662" y="0"/>
            <a:chExt cx="9165313" cy="5143500"/>
          </a:xfrm>
        </p:grpSpPr>
        <p:sp>
          <p:nvSpPr>
            <p:cNvPr id="192" name="Google Shape;192;p9"/>
            <p:cNvSpPr/>
            <p:nvPr/>
          </p:nvSpPr>
          <p:spPr>
            <a:xfrm>
              <a:off x="1193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flipH="1" rot="10800000">
              <a:off x="1193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9"/>
            <p:cNvCxnSpPr/>
            <p:nvPr/>
          </p:nvCxnSpPr>
          <p:spPr>
            <a:xfrm>
              <a:off x="4140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195" name="Google Shape;195;p9"/>
            <p:cNvCxnSpPr/>
            <p:nvPr/>
          </p:nvCxnSpPr>
          <p:spPr>
            <a:xfrm>
              <a:off x="-8850" y="514350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196" name="Google Shape;196;p9"/>
            <p:cNvCxnSpPr/>
            <p:nvPr/>
          </p:nvCxnSpPr>
          <p:spPr>
            <a:xfrm>
              <a:off x="-2337"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197" name="Google Shape;197;p9"/>
            <p:cNvCxnSpPr/>
            <p:nvPr/>
          </p:nvCxnSpPr>
          <p:spPr>
            <a:xfrm>
              <a:off x="-1762"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198" name="Google Shape;198;p9"/>
            <p:cNvCxnSpPr/>
            <p:nvPr/>
          </p:nvCxnSpPr>
          <p:spPr>
            <a:xfrm>
              <a:off x="2683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199" name="Google Shape;199;p9"/>
            <p:cNvCxnSpPr/>
            <p:nvPr/>
          </p:nvCxnSpPr>
          <p:spPr>
            <a:xfrm>
              <a:off x="1381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200" name="Google Shape;200;p9"/>
            <p:cNvCxnSpPr/>
            <p:nvPr/>
          </p:nvCxnSpPr>
          <p:spPr>
            <a:xfrm>
              <a:off x="-1762"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01" name="Google Shape;201;p9"/>
            <p:cNvCxnSpPr/>
            <p:nvPr/>
          </p:nvCxnSpPr>
          <p:spPr>
            <a:xfrm>
              <a:off x="-10662" y="47551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202" name="Google Shape;202;p9"/>
            <p:cNvCxnSpPr/>
            <p:nvPr/>
          </p:nvCxnSpPr>
          <p:spPr>
            <a:xfrm>
              <a:off x="-7050" y="388350"/>
              <a:ext cx="9161700" cy="0"/>
            </a:xfrm>
            <a:prstGeom prst="straightConnector1">
              <a:avLst/>
            </a:prstGeom>
            <a:noFill/>
            <a:ln cap="flat" cmpd="sng" w="19050">
              <a:solidFill>
                <a:schemeClr val="lt2"/>
              </a:solidFill>
              <a:prstDash val="solid"/>
              <a:round/>
              <a:headEnd len="med" w="med" type="none"/>
              <a:tailEnd len="med" w="med" type="none"/>
            </a:ln>
          </p:spPr>
        </p:cxnSp>
        <p:cxnSp>
          <p:nvCxnSpPr>
            <p:cNvPr id="203" name="Google Shape;203;p9"/>
            <p:cNvCxnSpPr/>
            <p:nvPr/>
          </p:nvCxnSpPr>
          <p:spPr>
            <a:xfrm>
              <a:off x="-8862" y="0"/>
              <a:ext cx="9161700" cy="0"/>
            </a:xfrm>
            <a:prstGeom prst="straightConnector1">
              <a:avLst/>
            </a:prstGeom>
            <a:noFill/>
            <a:ln cap="flat" cmpd="sng" w="19050">
              <a:solidFill>
                <a:schemeClr val="lt2"/>
              </a:solidFill>
              <a:prstDash val="solid"/>
              <a:round/>
              <a:headEnd len="med" w="med" type="none"/>
              <a:tailEnd len="med" w="med" type="none"/>
            </a:ln>
          </p:spPr>
        </p:cxnSp>
        <p:sp>
          <p:nvSpPr>
            <p:cNvPr id="204" name="Google Shape;204;p9"/>
            <p:cNvSpPr/>
            <p:nvPr/>
          </p:nvSpPr>
          <p:spPr>
            <a:xfrm>
              <a:off x="8846947" y="89612"/>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rot="10800000">
              <a:off x="8846947" y="4823297"/>
              <a:ext cx="174181" cy="230581"/>
            </a:xfrm>
            <a:custGeom>
              <a:rect b="b" l="l" r="r" t="t"/>
              <a:pathLst>
                <a:path extrusionOk="0" h="53937" w="40768">
                  <a:moveTo>
                    <a:pt x="26980" y="1"/>
                  </a:moveTo>
                  <a:cubicBezTo>
                    <a:pt x="12073" y="1"/>
                    <a:pt x="0" y="12074"/>
                    <a:pt x="0" y="26969"/>
                  </a:cubicBezTo>
                  <a:cubicBezTo>
                    <a:pt x="0" y="41863"/>
                    <a:pt x="12073" y="53936"/>
                    <a:pt x="26980" y="53936"/>
                  </a:cubicBezTo>
                  <a:cubicBezTo>
                    <a:pt x="32016" y="53936"/>
                    <a:pt x="36743" y="52555"/>
                    <a:pt x="40767" y="50138"/>
                  </a:cubicBezTo>
                  <a:cubicBezTo>
                    <a:pt x="29159" y="48805"/>
                    <a:pt x="20134" y="38934"/>
                    <a:pt x="20134" y="26969"/>
                  </a:cubicBezTo>
                  <a:cubicBezTo>
                    <a:pt x="20134" y="14991"/>
                    <a:pt x="29147" y="5133"/>
                    <a:pt x="40767" y="3799"/>
                  </a:cubicBezTo>
                  <a:cubicBezTo>
                    <a:pt x="36743" y="1382"/>
                    <a:pt x="32016" y="1"/>
                    <a:pt x="26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9"/>
            <p:cNvCxnSpPr/>
            <p:nvPr/>
          </p:nvCxnSpPr>
          <p:spPr>
            <a:xfrm>
              <a:off x="8725263" y="0"/>
              <a:ext cx="0" cy="5143500"/>
            </a:xfrm>
            <a:prstGeom prst="straightConnector1">
              <a:avLst/>
            </a:prstGeom>
            <a:noFill/>
            <a:ln cap="flat" cmpd="sng" w="19050">
              <a:solidFill>
                <a:schemeClr val="lt2"/>
              </a:solidFill>
              <a:prstDash val="solid"/>
              <a:round/>
              <a:headEnd len="med" w="med" type="none"/>
              <a:tailEnd len="med" w="med" type="none"/>
            </a:ln>
          </p:spPr>
        </p:cxnSp>
        <p:cxnSp>
          <p:nvCxnSpPr>
            <p:cNvPr id="207" name="Google Shape;207;p9"/>
            <p:cNvCxnSpPr/>
            <p:nvPr/>
          </p:nvCxnSpPr>
          <p:spPr>
            <a:xfrm>
              <a:off x="8725838" y="4134950"/>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08" name="Google Shape;208;p9"/>
            <p:cNvCxnSpPr/>
            <p:nvPr/>
          </p:nvCxnSpPr>
          <p:spPr>
            <a:xfrm>
              <a:off x="8995913"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209" name="Google Shape;209;p9"/>
            <p:cNvCxnSpPr/>
            <p:nvPr/>
          </p:nvCxnSpPr>
          <p:spPr>
            <a:xfrm>
              <a:off x="8865788" y="388350"/>
              <a:ext cx="0" cy="4366800"/>
            </a:xfrm>
            <a:prstGeom prst="straightConnector1">
              <a:avLst/>
            </a:prstGeom>
            <a:noFill/>
            <a:ln cap="flat" cmpd="sng" w="19050">
              <a:solidFill>
                <a:schemeClr val="lt2"/>
              </a:solidFill>
              <a:prstDash val="solid"/>
              <a:round/>
              <a:headEnd len="med" w="med" type="none"/>
              <a:tailEnd len="med" w="med" type="none"/>
            </a:ln>
          </p:spPr>
        </p:cxnSp>
        <p:cxnSp>
          <p:nvCxnSpPr>
            <p:cNvPr id="210" name="Google Shape;210;p9"/>
            <p:cNvCxnSpPr/>
            <p:nvPr/>
          </p:nvCxnSpPr>
          <p:spPr>
            <a:xfrm>
              <a:off x="8725838" y="2516927"/>
              <a:ext cx="416400" cy="0"/>
            </a:xfrm>
            <a:prstGeom prst="straightConnector1">
              <a:avLst/>
            </a:prstGeom>
            <a:noFill/>
            <a:ln cap="flat" cmpd="sng" w="19050">
              <a:solidFill>
                <a:schemeClr val="lt2"/>
              </a:solidFill>
              <a:prstDash val="solid"/>
              <a:round/>
              <a:headEnd len="med" w="med" type="none"/>
              <a:tailEnd len="med" w="med" type="none"/>
            </a:ln>
          </p:spPr>
        </p:cxnSp>
        <p:cxnSp>
          <p:nvCxnSpPr>
            <p:cNvPr id="211" name="Google Shape;211;p9"/>
            <p:cNvCxnSpPr/>
            <p:nvPr/>
          </p:nvCxnSpPr>
          <p:spPr>
            <a:xfrm>
              <a:off x="9142250" y="0"/>
              <a:ext cx="0" cy="514350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 name="Shape 212"/>
        <p:cNvGrpSpPr/>
        <p:nvPr/>
      </p:nvGrpSpPr>
      <p:grpSpPr>
        <a:xfrm>
          <a:off x="0" y="0"/>
          <a:ext cx="0" cy="0"/>
          <a:chOff x="0" y="0"/>
          <a:chExt cx="0" cy="0"/>
        </a:xfrm>
      </p:grpSpPr>
      <p:sp>
        <p:nvSpPr>
          <p:cNvPr id="213" name="Google Shape;213;p10"/>
          <p:cNvSpPr/>
          <p:nvPr>
            <p:ph idx="2" type="pic"/>
          </p:nvPr>
        </p:nvSpPr>
        <p:spPr>
          <a:xfrm>
            <a:off x="0" y="0"/>
            <a:ext cx="9144000" cy="5143500"/>
          </a:xfrm>
          <a:prstGeom prst="rect">
            <a:avLst/>
          </a:prstGeom>
          <a:noFill/>
          <a:ln>
            <a:noFill/>
          </a:ln>
        </p:spPr>
      </p:sp>
      <p:sp>
        <p:nvSpPr>
          <p:cNvPr id="214" name="Google Shape;214;p10"/>
          <p:cNvSpPr txBox="1"/>
          <p:nvPr>
            <p:ph type="title"/>
          </p:nvPr>
        </p:nvSpPr>
        <p:spPr>
          <a:xfrm>
            <a:off x="720000" y="539500"/>
            <a:ext cx="2537400" cy="26754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3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Gloock"/>
              <a:buNone/>
              <a:defRPr sz="3300">
                <a:solidFill>
                  <a:schemeClr val="dk1"/>
                </a:solidFill>
                <a:latin typeface="Gloock"/>
                <a:ea typeface="Gloock"/>
                <a:cs typeface="Gloock"/>
                <a:sym typeface="Gloock"/>
              </a:defRPr>
            </a:lvl1pPr>
            <a:lvl2pPr lvl="1"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2pPr>
            <a:lvl3pPr lvl="2"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3pPr>
            <a:lvl4pPr lvl="3"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4pPr>
            <a:lvl5pPr lvl="4"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5pPr>
            <a:lvl6pPr lvl="5"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6pPr>
            <a:lvl7pPr lvl="6"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7pPr>
            <a:lvl8pPr lvl="7"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8pPr>
            <a:lvl9pPr lvl="8" rtl="0">
              <a:spcBef>
                <a:spcPts val="0"/>
              </a:spcBef>
              <a:spcAft>
                <a:spcPts val="0"/>
              </a:spcAft>
              <a:buClr>
                <a:schemeClr val="dk1"/>
              </a:buClr>
              <a:buSzPts val="3500"/>
              <a:buFont typeface="Gloock"/>
              <a:buNone/>
              <a:defRPr b="1" sz="3500">
                <a:solidFill>
                  <a:schemeClr val="dk1"/>
                </a:solidFill>
                <a:latin typeface="Gloock"/>
                <a:ea typeface="Gloock"/>
                <a:cs typeface="Gloock"/>
                <a:sym typeface="Gloo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1pPr>
            <a:lvl2pPr indent="-317500" lvl="1" marL="9144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2pPr>
            <a:lvl3pPr indent="-317500" lvl="2" marL="13716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3pPr>
            <a:lvl4pPr indent="-317500" lvl="3" marL="18288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4pPr>
            <a:lvl5pPr indent="-317500" lvl="4" marL="22860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5pPr>
            <a:lvl6pPr indent="-317500" lvl="5" marL="27432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6pPr>
            <a:lvl7pPr indent="-317500" lvl="6" marL="32004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7pPr>
            <a:lvl8pPr indent="-317500" lvl="7" marL="3657600">
              <a:lnSpc>
                <a:spcPct val="100000"/>
              </a:lnSpc>
              <a:spcBef>
                <a:spcPts val="1600"/>
              </a:spcBef>
              <a:spcAft>
                <a:spcPts val="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8pPr>
            <a:lvl9pPr indent="-317500" lvl="8" marL="4114800">
              <a:lnSpc>
                <a:spcPct val="100000"/>
              </a:lnSpc>
              <a:spcBef>
                <a:spcPts val="1600"/>
              </a:spcBef>
              <a:spcAft>
                <a:spcPts val="1600"/>
              </a:spcAft>
              <a:buClr>
                <a:schemeClr val="dk1"/>
              </a:buClr>
              <a:buSzPts val="1400"/>
              <a:buFont typeface="Noto Sans Medium"/>
              <a:buChar char="■"/>
              <a:defRPr>
                <a:solidFill>
                  <a:schemeClr val="dk1"/>
                </a:solidFill>
                <a:latin typeface="Noto Sans Medium"/>
                <a:ea typeface="Noto Sans Medium"/>
                <a:cs typeface="Noto Sans Medium"/>
                <a:sym typeface="Noto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dGTgBVgRfJI"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36"/>
          <p:cNvSpPr txBox="1"/>
          <p:nvPr>
            <p:ph type="ctrTitle"/>
          </p:nvPr>
        </p:nvSpPr>
        <p:spPr>
          <a:xfrm>
            <a:off x="946950" y="1102275"/>
            <a:ext cx="5141100" cy="89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Central Limit Theorem </a:t>
            </a:r>
            <a:endParaRPr sz="3300"/>
          </a:p>
        </p:txBody>
      </p:sp>
      <p:sp>
        <p:nvSpPr>
          <p:cNvPr id="892" name="Google Shape;892;p36"/>
          <p:cNvSpPr txBox="1"/>
          <p:nvPr>
            <p:ph idx="1" type="subTitle"/>
          </p:nvPr>
        </p:nvSpPr>
        <p:spPr>
          <a:xfrm>
            <a:off x="1194075" y="2499450"/>
            <a:ext cx="4277100" cy="938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3100">
                <a:latin typeface="Gloock"/>
                <a:ea typeface="Gloock"/>
                <a:cs typeface="Gloock"/>
                <a:sym typeface="Gloock"/>
              </a:rPr>
              <a:t>Betting on the Law of Averages in a Casino</a:t>
            </a:r>
            <a:endParaRPr sz="1600"/>
          </a:p>
        </p:txBody>
      </p:sp>
      <p:grpSp>
        <p:nvGrpSpPr>
          <p:cNvPr id="893" name="Google Shape;893;p36"/>
          <p:cNvGrpSpPr/>
          <p:nvPr/>
        </p:nvGrpSpPr>
        <p:grpSpPr>
          <a:xfrm rot="-5400000">
            <a:off x="5395385" y="1572765"/>
            <a:ext cx="4064446" cy="2017472"/>
            <a:chOff x="399250" y="372400"/>
            <a:chExt cx="2872400" cy="1425775"/>
          </a:xfrm>
        </p:grpSpPr>
        <p:sp>
          <p:nvSpPr>
            <p:cNvPr id="894" name="Google Shape;894;p36"/>
            <p:cNvSpPr/>
            <p:nvPr/>
          </p:nvSpPr>
          <p:spPr>
            <a:xfrm>
              <a:off x="399250" y="380125"/>
              <a:ext cx="2868550" cy="1418050"/>
            </a:xfrm>
            <a:custGeom>
              <a:rect b="b" l="l" r="r" t="t"/>
              <a:pathLst>
                <a:path extrusionOk="0" h="56722" w="114742">
                  <a:moveTo>
                    <a:pt x="57377" y="1"/>
                  </a:moveTo>
                  <a:cubicBezTo>
                    <a:pt x="25909" y="1"/>
                    <a:pt x="358" y="25325"/>
                    <a:pt x="1" y="56722"/>
                  </a:cubicBezTo>
                  <a:lnTo>
                    <a:pt x="114741" y="56722"/>
                  </a:lnTo>
                  <a:cubicBezTo>
                    <a:pt x="114384" y="25337"/>
                    <a:pt x="88833" y="1"/>
                    <a:pt x="5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960625" y="930500"/>
              <a:ext cx="1752025" cy="867675"/>
            </a:xfrm>
            <a:custGeom>
              <a:rect b="b" l="l" r="r" t="t"/>
              <a:pathLst>
                <a:path extrusionOk="0" h="34707" w="70081">
                  <a:moveTo>
                    <a:pt x="35041" y="0"/>
                  </a:moveTo>
                  <a:cubicBezTo>
                    <a:pt x="15788" y="0"/>
                    <a:pt x="179" y="15502"/>
                    <a:pt x="1" y="34707"/>
                  </a:cubicBezTo>
                  <a:lnTo>
                    <a:pt x="70081" y="34707"/>
                  </a:lnTo>
                  <a:cubicBezTo>
                    <a:pt x="69902" y="15502"/>
                    <a:pt x="54281" y="0"/>
                    <a:pt x="35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1832775" y="930500"/>
              <a:ext cx="7450" cy="327725"/>
            </a:xfrm>
            <a:custGeom>
              <a:rect b="b" l="l" r="r" t="t"/>
              <a:pathLst>
                <a:path extrusionOk="0" h="13109" w="298">
                  <a:moveTo>
                    <a:pt x="0" y="0"/>
                  </a:moveTo>
                  <a:lnTo>
                    <a:pt x="0" y="13109"/>
                  </a:lnTo>
                  <a:lnTo>
                    <a:pt x="298" y="13109"/>
                  </a:ln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1214525" y="1184400"/>
              <a:ext cx="236975" cy="236950"/>
            </a:xfrm>
            <a:custGeom>
              <a:rect b="b" l="l" r="r" t="t"/>
              <a:pathLst>
                <a:path extrusionOk="0" h="9478" w="9479">
                  <a:moveTo>
                    <a:pt x="203" y="0"/>
                  </a:moveTo>
                  <a:lnTo>
                    <a:pt x="1" y="215"/>
                  </a:lnTo>
                  <a:lnTo>
                    <a:pt x="9264" y="9478"/>
                  </a:lnTo>
                  <a:lnTo>
                    <a:pt x="9478" y="9275"/>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2222100" y="1184700"/>
              <a:ext cx="236950" cy="236950"/>
            </a:xfrm>
            <a:custGeom>
              <a:rect b="b" l="l" r="r" t="t"/>
              <a:pathLst>
                <a:path extrusionOk="0" h="9478" w="9478">
                  <a:moveTo>
                    <a:pt x="9264" y="0"/>
                  </a:moveTo>
                  <a:lnTo>
                    <a:pt x="0" y="9263"/>
                  </a:lnTo>
                  <a:lnTo>
                    <a:pt x="203" y="9477"/>
                  </a:lnTo>
                  <a:lnTo>
                    <a:pt x="9478" y="203"/>
                  </a:lnTo>
                  <a:lnTo>
                    <a:pt x="9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2339975" y="1460925"/>
              <a:ext cx="304525" cy="134850"/>
            </a:xfrm>
            <a:custGeom>
              <a:rect b="b" l="l" r="r" t="t"/>
              <a:pathLst>
                <a:path extrusionOk="0" h="5394" w="12181">
                  <a:moveTo>
                    <a:pt x="12073" y="0"/>
                  </a:moveTo>
                  <a:lnTo>
                    <a:pt x="0" y="5120"/>
                  </a:lnTo>
                  <a:lnTo>
                    <a:pt x="107" y="5394"/>
                  </a:lnTo>
                  <a:lnTo>
                    <a:pt x="12180" y="274"/>
                  </a:lnTo>
                  <a:lnTo>
                    <a:pt x="12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1490750" y="998950"/>
              <a:ext cx="134875" cy="304525"/>
            </a:xfrm>
            <a:custGeom>
              <a:rect b="b" l="l" r="r" t="t"/>
              <a:pathLst>
                <a:path extrusionOk="0" h="12181" w="5395">
                  <a:moveTo>
                    <a:pt x="275" y="1"/>
                  </a:moveTo>
                  <a:lnTo>
                    <a:pt x="1" y="120"/>
                  </a:lnTo>
                  <a:lnTo>
                    <a:pt x="5120" y="12181"/>
                  </a:lnTo>
                  <a:lnTo>
                    <a:pt x="5394" y="12074"/>
                  </a:lnTo>
                  <a:lnTo>
                    <a:pt x="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2038450" y="993000"/>
              <a:ext cx="129800" cy="306600"/>
            </a:xfrm>
            <a:custGeom>
              <a:rect b="b" l="l" r="r" t="t"/>
              <a:pathLst>
                <a:path extrusionOk="0" h="12264" w="5192">
                  <a:moveTo>
                    <a:pt x="4918" y="1"/>
                  </a:moveTo>
                  <a:lnTo>
                    <a:pt x="0" y="12157"/>
                  </a:lnTo>
                  <a:lnTo>
                    <a:pt x="274" y="12264"/>
                  </a:lnTo>
                  <a:lnTo>
                    <a:pt x="5191" y="108"/>
                  </a:lnTo>
                  <a:lnTo>
                    <a:pt x="4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1832775" y="1258200"/>
              <a:ext cx="7450" cy="230725"/>
            </a:xfrm>
            <a:custGeom>
              <a:rect b="b" l="l" r="r" t="t"/>
              <a:pathLst>
                <a:path extrusionOk="0" h="9229" w="298">
                  <a:moveTo>
                    <a:pt x="0" y="1"/>
                  </a:moveTo>
                  <a:lnTo>
                    <a:pt x="0" y="9228"/>
                  </a:lnTo>
                  <a:lnTo>
                    <a:pt x="298" y="9228"/>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1657750" y="1630350"/>
              <a:ext cx="358100" cy="167825"/>
            </a:xfrm>
            <a:custGeom>
              <a:rect b="b" l="l" r="r" t="t"/>
              <a:pathLst>
                <a:path extrusionOk="0" h="6713" w="14324">
                  <a:moveTo>
                    <a:pt x="1206" y="1"/>
                  </a:moveTo>
                  <a:cubicBezTo>
                    <a:pt x="926" y="1"/>
                    <a:pt x="649" y="111"/>
                    <a:pt x="441" y="331"/>
                  </a:cubicBezTo>
                  <a:cubicBezTo>
                    <a:pt x="0" y="760"/>
                    <a:pt x="0" y="1462"/>
                    <a:pt x="441" y="1879"/>
                  </a:cubicBezTo>
                  <a:cubicBezTo>
                    <a:pt x="635" y="2092"/>
                    <a:pt x="911" y="2199"/>
                    <a:pt x="1191" y="2199"/>
                  </a:cubicBezTo>
                  <a:cubicBezTo>
                    <a:pt x="1459" y="2199"/>
                    <a:pt x="1731" y="2101"/>
                    <a:pt x="1941" y="1903"/>
                  </a:cubicBezTo>
                  <a:lnTo>
                    <a:pt x="5989" y="6713"/>
                  </a:lnTo>
                  <a:lnTo>
                    <a:pt x="8323" y="6713"/>
                  </a:lnTo>
                  <a:lnTo>
                    <a:pt x="12371" y="1903"/>
                  </a:lnTo>
                  <a:cubicBezTo>
                    <a:pt x="12586" y="2101"/>
                    <a:pt x="12856" y="2199"/>
                    <a:pt x="13124" y="2199"/>
                  </a:cubicBezTo>
                  <a:cubicBezTo>
                    <a:pt x="13404" y="2199"/>
                    <a:pt x="13682" y="2092"/>
                    <a:pt x="13895" y="1879"/>
                  </a:cubicBezTo>
                  <a:cubicBezTo>
                    <a:pt x="14323" y="1438"/>
                    <a:pt x="14323" y="748"/>
                    <a:pt x="13895" y="331"/>
                  </a:cubicBezTo>
                  <a:cubicBezTo>
                    <a:pt x="13675" y="111"/>
                    <a:pt x="13392" y="1"/>
                    <a:pt x="13112" y="1"/>
                  </a:cubicBezTo>
                  <a:cubicBezTo>
                    <a:pt x="12832" y="1"/>
                    <a:pt x="12555" y="111"/>
                    <a:pt x="12347" y="331"/>
                  </a:cubicBezTo>
                  <a:cubicBezTo>
                    <a:pt x="11930" y="748"/>
                    <a:pt x="11906" y="1415"/>
                    <a:pt x="12311" y="1843"/>
                  </a:cubicBezTo>
                  <a:lnTo>
                    <a:pt x="7168" y="6189"/>
                  </a:lnTo>
                  <a:lnTo>
                    <a:pt x="2012" y="1843"/>
                  </a:lnTo>
                  <a:cubicBezTo>
                    <a:pt x="2417" y="1415"/>
                    <a:pt x="2405" y="748"/>
                    <a:pt x="1989" y="331"/>
                  </a:cubicBezTo>
                  <a:cubicBezTo>
                    <a:pt x="1768" y="111"/>
                    <a:pt x="1485"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960625" y="930500"/>
              <a:ext cx="1752025" cy="867675"/>
            </a:xfrm>
            <a:custGeom>
              <a:rect b="b" l="l" r="r" t="t"/>
              <a:pathLst>
                <a:path extrusionOk="0" h="34707" w="70081">
                  <a:moveTo>
                    <a:pt x="35041" y="0"/>
                  </a:moveTo>
                  <a:cubicBezTo>
                    <a:pt x="15788" y="0"/>
                    <a:pt x="179" y="15502"/>
                    <a:pt x="1" y="34707"/>
                  </a:cubicBezTo>
                  <a:lnTo>
                    <a:pt x="4728" y="34707"/>
                  </a:lnTo>
                  <a:cubicBezTo>
                    <a:pt x="4823" y="26742"/>
                    <a:pt x="7966" y="19276"/>
                    <a:pt x="13610" y="13621"/>
                  </a:cubicBezTo>
                  <a:cubicBezTo>
                    <a:pt x="19337" y="7882"/>
                    <a:pt x="26933" y="4751"/>
                    <a:pt x="35041" y="4751"/>
                  </a:cubicBezTo>
                  <a:cubicBezTo>
                    <a:pt x="43137" y="4751"/>
                    <a:pt x="50733" y="7894"/>
                    <a:pt x="56472" y="13621"/>
                  </a:cubicBezTo>
                  <a:cubicBezTo>
                    <a:pt x="62104" y="19253"/>
                    <a:pt x="65247" y="26730"/>
                    <a:pt x="65342" y="34707"/>
                  </a:cubicBezTo>
                  <a:lnTo>
                    <a:pt x="70081" y="34707"/>
                  </a:lnTo>
                  <a:cubicBezTo>
                    <a:pt x="69902" y="15502"/>
                    <a:pt x="54281" y="0"/>
                    <a:pt x="35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2374500" y="1189450"/>
              <a:ext cx="89325" cy="88125"/>
            </a:xfrm>
            <a:custGeom>
              <a:rect b="b" l="l" r="r" t="t"/>
              <a:pathLst>
                <a:path extrusionOk="0" h="3525" w="3573">
                  <a:moveTo>
                    <a:pt x="3370" y="1"/>
                  </a:moveTo>
                  <a:lnTo>
                    <a:pt x="0" y="3346"/>
                  </a:lnTo>
                  <a:cubicBezTo>
                    <a:pt x="48" y="3406"/>
                    <a:pt x="108" y="3465"/>
                    <a:pt x="179" y="3525"/>
                  </a:cubicBezTo>
                  <a:lnTo>
                    <a:pt x="3572" y="203"/>
                  </a:lnTo>
                  <a:lnTo>
                    <a:pt x="3489" y="120"/>
                  </a:lnTo>
                  <a:lnTo>
                    <a:pt x="3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2189350" y="1031100"/>
              <a:ext cx="61950" cy="108075"/>
            </a:xfrm>
            <a:custGeom>
              <a:rect b="b" l="l" r="r" t="t"/>
              <a:pathLst>
                <a:path extrusionOk="0" h="4323" w="2478">
                  <a:moveTo>
                    <a:pt x="2215" y="1"/>
                  </a:moveTo>
                  <a:lnTo>
                    <a:pt x="1" y="4203"/>
                  </a:lnTo>
                  <a:cubicBezTo>
                    <a:pt x="72" y="4251"/>
                    <a:pt x="144" y="4275"/>
                    <a:pt x="239" y="4322"/>
                  </a:cubicBezTo>
                  <a:lnTo>
                    <a:pt x="2477" y="143"/>
                  </a:lnTo>
                  <a:lnTo>
                    <a:pt x="2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2154825" y="1012350"/>
              <a:ext cx="56575" cy="109250"/>
            </a:xfrm>
            <a:custGeom>
              <a:rect b="b" l="l" r="r" t="t"/>
              <a:pathLst>
                <a:path extrusionOk="0" h="4370" w="2263">
                  <a:moveTo>
                    <a:pt x="2001" y="0"/>
                  </a:moveTo>
                  <a:lnTo>
                    <a:pt x="1" y="4275"/>
                  </a:lnTo>
                  <a:cubicBezTo>
                    <a:pt x="84" y="4299"/>
                    <a:pt x="155" y="4346"/>
                    <a:pt x="227" y="4370"/>
                  </a:cubicBezTo>
                  <a:lnTo>
                    <a:pt x="2263" y="84"/>
                  </a:lnTo>
                  <a:cubicBezTo>
                    <a:pt x="2239" y="72"/>
                    <a:pt x="2191" y="60"/>
                    <a:pt x="2168" y="36"/>
                  </a:cubicBezTo>
                  <a:lnTo>
                    <a:pt x="2108" y="36"/>
                  </a:lnTo>
                  <a:cubicBezTo>
                    <a:pt x="2084" y="36"/>
                    <a:pt x="2084" y="24"/>
                    <a:pt x="2072" y="24"/>
                  </a:cubicBezTo>
                  <a:lnTo>
                    <a:pt x="2060" y="24"/>
                  </a:lnTo>
                  <a:cubicBezTo>
                    <a:pt x="2049" y="12"/>
                    <a:pt x="2013" y="12"/>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2222700" y="1053125"/>
              <a:ext cx="67000" cy="105100"/>
            </a:xfrm>
            <a:custGeom>
              <a:rect b="b" l="l" r="r" t="t"/>
              <a:pathLst>
                <a:path extrusionOk="0" h="4204" w="2680">
                  <a:moveTo>
                    <a:pt x="2429" y="1"/>
                  </a:moveTo>
                  <a:lnTo>
                    <a:pt x="0" y="4084"/>
                  </a:lnTo>
                  <a:cubicBezTo>
                    <a:pt x="72" y="4108"/>
                    <a:pt x="155" y="4156"/>
                    <a:pt x="226" y="4203"/>
                  </a:cubicBezTo>
                  <a:lnTo>
                    <a:pt x="2679" y="143"/>
                  </a:lnTo>
                  <a:cubicBezTo>
                    <a:pt x="2632" y="108"/>
                    <a:pt x="2596" y="84"/>
                    <a:pt x="2548" y="60"/>
                  </a:cubicBezTo>
                  <a:lnTo>
                    <a:pt x="2536" y="60"/>
                  </a:lnTo>
                  <a:cubicBezTo>
                    <a:pt x="2501" y="48"/>
                    <a:pt x="2453" y="12"/>
                    <a:pt x="2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2255150" y="1076950"/>
              <a:ext cx="72050" cy="102100"/>
            </a:xfrm>
            <a:custGeom>
              <a:rect b="b" l="l" r="r" t="t"/>
              <a:pathLst>
                <a:path extrusionOk="0" h="4084" w="2882">
                  <a:moveTo>
                    <a:pt x="2631" y="0"/>
                  </a:moveTo>
                  <a:lnTo>
                    <a:pt x="0" y="3953"/>
                  </a:lnTo>
                  <a:cubicBezTo>
                    <a:pt x="83" y="3989"/>
                    <a:pt x="155" y="4036"/>
                    <a:pt x="226" y="4084"/>
                  </a:cubicBezTo>
                  <a:lnTo>
                    <a:pt x="2881" y="155"/>
                  </a:lnTo>
                  <a:cubicBezTo>
                    <a:pt x="2869" y="143"/>
                    <a:pt x="2858" y="119"/>
                    <a:pt x="2822" y="119"/>
                  </a:cubicBezTo>
                  <a:lnTo>
                    <a:pt x="2810" y="119"/>
                  </a:lnTo>
                  <a:cubicBezTo>
                    <a:pt x="2810" y="119"/>
                    <a:pt x="2798" y="119"/>
                    <a:pt x="2798" y="107"/>
                  </a:cubicBezTo>
                  <a:lnTo>
                    <a:pt x="2774" y="107"/>
                  </a:lnTo>
                  <a:cubicBezTo>
                    <a:pt x="2738" y="83"/>
                    <a:pt x="2679" y="36"/>
                    <a:pt x="2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2317350" y="1129625"/>
              <a:ext cx="81275" cy="95875"/>
            </a:xfrm>
            <a:custGeom>
              <a:rect b="b" l="l" r="r" t="t"/>
              <a:pathLst>
                <a:path extrusionOk="0" h="3835" w="3251">
                  <a:moveTo>
                    <a:pt x="3037" y="0"/>
                  </a:moveTo>
                  <a:lnTo>
                    <a:pt x="0" y="3668"/>
                  </a:lnTo>
                  <a:cubicBezTo>
                    <a:pt x="72" y="3715"/>
                    <a:pt x="131" y="3775"/>
                    <a:pt x="203" y="3834"/>
                  </a:cubicBezTo>
                  <a:lnTo>
                    <a:pt x="3251" y="191"/>
                  </a:lnTo>
                  <a:cubicBezTo>
                    <a:pt x="3227" y="179"/>
                    <a:pt x="3215" y="143"/>
                    <a:pt x="3179" y="131"/>
                  </a:cubicBezTo>
                  <a:cubicBezTo>
                    <a:pt x="3132" y="84"/>
                    <a:pt x="3072" y="36"/>
                    <a:pt x="3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2346225" y="1158500"/>
              <a:ext cx="85750" cy="92300"/>
            </a:xfrm>
            <a:custGeom>
              <a:rect b="b" l="l" r="r" t="t"/>
              <a:pathLst>
                <a:path extrusionOk="0" h="3692" w="3430">
                  <a:moveTo>
                    <a:pt x="3203" y="0"/>
                  </a:moveTo>
                  <a:lnTo>
                    <a:pt x="0" y="3513"/>
                  </a:lnTo>
                  <a:cubicBezTo>
                    <a:pt x="72" y="3572"/>
                    <a:pt x="131" y="3632"/>
                    <a:pt x="191" y="3691"/>
                  </a:cubicBezTo>
                  <a:lnTo>
                    <a:pt x="3429" y="215"/>
                  </a:lnTo>
                  <a:cubicBezTo>
                    <a:pt x="3346" y="131"/>
                    <a:pt x="3275" y="72"/>
                    <a:pt x="3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2287275" y="1102550"/>
              <a:ext cx="76525" cy="98825"/>
            </a:xfrm>
            <a:custGeom>
              <a:rect b="b" l="l" r="r" t="t"/>
              <a:pathLst>
                <a:path extrusionOk="0" h="3953" w="3061">
                  <a:moveTo>
                    <a:pt x="2835" y="0"/>
                  </a:moveTo>
                  <a:lnTo>
                    <a:pt x="1" y="3822"/>
                  </a:lnTo>
                  <a:cubicBezTo>
                    <a:pt x="49" y="3846"/>
                    <a:pt x="132" y="3905"/>
                    <a:pt x="203" y="3953"/>
                  </a:cubicBezTo>
                  <a:lnTo>
                    <a:pt x="3061" y="155"/>
                  </a:lnTo>
                  <a:cubicBezTo>
                    <a:pt x="3049" y="155"/>
                    <a:pt x="3049" y="143"/>
                    <a:pt x="3025" y="143"/>
                  </a:cubicBezTo>
                  <a:cubicBezTo>
                    <a:pt x="3025" y="143"/>
                    <a:pt x="3013" y="143"/>
                    <a:pt x="3013" y="119"/>
                  </a:cubicBezTo>
                  <a:lnTo>
                    <a:pt x="3001" y="119"/>
                  </a:lnTo>
                  <a:cubicBezTo>
                    <a:pt x="2942" y="83"/>
                    <a:pt x="2894" y="36"/>
                    <a:pt x="2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2120000" y="993600"/>
              <a:ext cx="50925" cy="112825"/>
            </a:xfrm>
            <a:custGeom>
              <a:rect b="b" l="l" r="r" t="t"/>
              <a:pathLst>
                <a:path extrusionOk="0" h="4513" w="2037">
                  <a:moveTo>
                    <a:pt x="1775" y="0"/>
                  </a:moveTo>
                  <a:lnTo>
                    <a:pt x="1" y="4406"/>
                  </a:lnTo>
                  <a:cubicBezTo>
                    <a:pt x="60" y="4441"/>
                    <a:pt x="155" y="4465"/>
                    <a:pt x="227" y="4513"/>
                  </a:cubicBezTo>
                  <a:lnTo>
                    <a:pt x="2037" y="119"/>
                  </a:lnTo>
                  <a:cubicBezTo>
                    <a:pt x="1953" y="84"/>
                    <a:pt x="1858" y="48"/>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1896175" y="932875"/>
              <a:ext cx="16375" cy="118800"/>
            </a:xfrm>
            <a:custGeom>
              <a:rect b="b" l="l" r="r" t="t"/>
              <a:pathLst>
                <a:path extrusionOk="0" h="4752" w="655">
                  <a:moveTo>
                    <a:pt x="357" y="0"/>
                  </a:moveTo>
                  <a:lnTo>
                    <a:pt x="0" y="4739"/>
                  </a:lnTo>
                  <a:cubicBezTo>
                    <a:pt x="83" y="4739"/>
                    <a:pt x="179" y="4751"/>
                    <a:pt x="250" y="4751"/>
                  </a:cubicBezTo>
                  <a:lnTo>
                    <a:pt x="655" y="36"/>
                  </a:lnTo>
                  <a:cubicBezTo>
                    <a:pt x="595" y="36"/>
                    <a:pt x="548" y="24"/>
                    <a:pt x="488" y="24"/>
                  </a:cubicBezTo>
                  <a:lnTo>
                    <a:pt x="453" y="24"/>
                  </a:lnTo>
                  <a:cubicBezTo>
                    <a:pt x="429" y="24"/>
                    <a:pt x="381" y="24"/>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1856875" y="930800"/>
              <a:ext cx="11025" cy="119075"/>
            </a:xfrm>
            <a:custGeom>
              <a:rect b="b" l="l" r="r" t="t"/>
              <a:pathLst>
                <a:path extrusionOk="0" h="4763" w="441">
                  <a:moveTo>
                    <a:pt x="143" y="0"/>
                  </a:moveTo>
                  <a:lnTo>
                    <a:pt x="0" y="4751"/>
                  </a:lnTo>
                  <a:cubicBezTo>
                    <a:pt x="96" y="4751"/>
                    <a:pt x="179" y="4751"/>
                    <a:pt x="251" y="4763"/>
                  </a:cubicBezTo>
                  <a:lnTo>
                    <a:pt x="441" y="12"/>
                  </a:lnTo>
                  <a:lnTo>
                    <a:pt x="393" y="12"/>
                  </a:lnTo>
                  <a:cubicBezTo>
                    <a:pt x="298" y="12"/>
                    <a:pt x="227" y="12"/>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1933975" y="937625"/>
              <a:ext cx="22650" cy="118200"/>
            </a:xfrm>
            <a:custGeom>
              <a:rect b="b" l="l" r="r" t="t"/>
              <a:pathLst>
                <a:path extrusionOk="0" h="4728" w="906">
                  <a:moveTo>
                    <a:pt x="607" y="1"/>
                  </a:moveTo>
                  <a:lnTo>
                    <a:pt x="0" y="4704"/>
                  </a:lnTo>
                  <a:cubicBezTo>
                    <a:pt x="95" y="4716"/>
                    <a:pt x="167" y="4716"/>
                    <a:pt x="250" y="4728"/>
                  </a:cubicBezTo>
                  <a:lnTo>
                    <a:pt x="905" y="37"/>
                  </a:lnTo>
                  <a:cubicBezTo>
                    <a:pt x="846" y="25"/>
                    <a:pt x="774" y="25"/>
                    <a:pt x="715" y="13"/>
                  </a:cubicBezTo>
                  <a:lnTo>
                    <a:pt x="703" y="13"/>
                  </a:lnTo>
                  <a:cubicBezTo>
                    <a:pt x="667" y="13"/>
                    <a:pt x="643"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2083100" y="978425"/>
              <a:ext cx="45850" cy="114325"/>
            </a:xfrm>
            <a:custGeom>
              <a:rect b="b" l="l" r="r" t="t"/>
              <a:pathLst>
                <a:path extrusionOk="0" h="4573" w="1834">
                  <a:moveTo>
                    <a:pt x="1548" y="0"/>
                  </a:moveTo>
                  <a:lnTo>
                    <a:pt x="0" y="4477"/>
                  </a:lnTo>
                  <a:cubicBezTo>
                    <a:pt x="107" y="4513"/>
                    <a:pt x="179" y="4536"/>
                    <a:pt x="262" y="4572"/>
                  </a:cubicBezTo>
                  <a:lnTo>
                    <a:pt x="1834" y="83"/>
                  </a:lnTo>
                  <a:cubicBezTo>
                    <a:pt x="1822" y="83"/>
                    <a:pt x="1810" y="72"/>
                    <a:pt x="1786" y="72"/>
                  </a:cubicBezTo>
                  <a:cubicBezTo>
                    <a:pt x="1715" y="48"/>
                    <a:pt x="1643" y="12"/>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2047075" y="964725"/>
              <a:ext cx="39900" cy="115800"/>
            </a:xfrm>
            <a:custGeom>
              <a:rect b="b" l="l" r="r" t="t"/>
              <a:pathLst>
                <a:path extrusionOk="0" h="4632" w="1596">
                  <a:moveTo>
                    <a:pt x="1310" y="0"/>
                  </a:moveTo>
                  <a:lnTo>
                    <a:pt x="1" y="4549"/>
                  </a:lnTo>
                  <a:cubicBezTo>
                    <a:pt x="84" y="4584"/>
                    <a:pt x="167" y="4596"/>
                    <a:pt x="251" y="4632"/>
                  </a:cubicBezTo>
                  <a:lnTo>
                    <a:pt x="1596" y="84"/>
                  </a:lnTo>
                  <a:cubicBezTo>
                    <a:pt x="1584" y="84"/>
                    <a:pt x="1560" y="72"/>
                    <a:pt x="1548" y="72"/>
                  </a:cubicBezTo>
                  <a:cubicBezTo>
                    <a:pt x="1477" y="48"/>
                    <a:pt x="1382" y="24"/>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1972075" y="945075"/>
              <a:ext cx="28600" cy="117900"/>
            </a:xfrm>
            <a:custGeom>
              <a:rect b="b" l="l" r="r" t="t"/>
              <a:pathLst>
                <a:path extrusionOk="0" h="4716" w="1144">
                  <a:moveTo>
                    <a:pt x="1135" y="31"/>
                  </a:moveTo>
                  <a:cubicBezTo>
                    <a:pt x="1133" y="31"/>
                    <a:pt x="1135" y="36"/>
                    <a:pt x="1143" y="36"/>
                  </a:cubicBezTo>
                  <a:cubicBezTo>
                    <a:pt x="1139" y="32"/>
                    <a:pt x="1137" y="31"/>
                    <a:pt x="1135" y="31"/>
                  </a:cubicBezTo>
                  <a:close/>
                  <a:moveTo>
                    <a:pt x="846" y="1"/>
                  </a:moveTo>
                  <a:lnTo>
                    <a:pt x="0" y="4668"/>
                  </a:lnTo>
                  <a:cubicBezTo>
                    <a:pt x="84" y="4680"/>
                    <a:pt x="155" y="4692"/>
                    <a:pt x="250" y="4715"/>
                  </a:cubicBezTo>
                  <a:lnTo>
                    <a:pt x="1143" y="36"/>
                  </a:lnTo>
                  <a:lnTo>
                    <a:pt x="1107" y="36"/>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2009875" y="953400"/>
              <a:ext cx="34250" cy="117025"/>
            </a:xfrm>
            <a:custGeom>
              <a:rect b="b" l="l" r="r" t="t"/>
              <a:pathLst>
                <a:path extrusionOk="0" h="4681" w="1370">
                  <a:moveTo>
                    <a:pt x="1084" y="1"/>
                  </a:moveTo>
                  <a:lnTo>
                    <a:pt x="0" y="4621"/>
                  </a:lnTo>
                  <a:cubicBezTo>
                    <a:pt x="96" y="4633"/>
                    <a:pt x="167" y="4656"/>
                    <a:pt x="250" y="4680"/>
                  </a:cubicBezTo>
                  <a:lnTo>
                    <a:pt x="1370" y="84"/>
                  </a:lnTo>
                  <a:cubicBezTo>
                    <a:pt x="1358" y="84"/>
                    <a:pt x="1346" y="61"/>
                    <a:pt x="1322" y="61"/>
                  </a:cubicBezTo>
                  <a:lnTo>
                    <a:pt x="1310" y="61"/>
                  </a:lnTo>
                  <a:cubicBezTo>
                    <a:pt x="1298" y="61"/>
                    <a:pt x="1286" y="61"/>
                    <a:pt x="1286" y="49"/>
                  </a:cubicBezTo>
                  <a:lnTo>
                    <a:pt x="1250" y="49"/>
                  </a:lnTo>
                  <a:cubicBezTo>
                    <a:pt x="1191" y="37"/>
                    <a:pt x="1143" y="13"/>
                    <a:pt x="1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594175" y="1789225"/>
              <a:ext cx="118475" cy="8950"/>
            </a:xfrm>
            <a:custGeom>
              <a:rect b="b" l="l" r="r" t="t"/>
              <a:pathLst>
                <a:path extrusionOk="0" h="358" w="4739">
                  <a:moveTo>
                    <a:pt x="4739" y="1"/>
                  </a:moveTo>
                  <a:lnTo>
                    <a:pt x="0" y="84"/>
                  </a:lnTo>
                  <a:lnTo>
                    <a:pt x="0" y="358"/>
                  </a:lnTo>
                  <a:lnTo>
                    <a:pt x="4739" y="298"/>
                  </a:lnTo>
                  <a:lnTo>
                    <a:pt x="4739" y="108"/>
                  </a:lnTo>
                  <a:lnTo>
                    <a:pt x="4739" y="84"/>
                  </a:lnTo>
                  <a:lnTo>
                    <a:pt x="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583750" y="1656775"/>
              <a:ext cx="117900" cy="26525"/>
            </a:xfrm>
            <a:custGeom>
              <a:rect b="b" l="l" r="r" t="t"/>
              <a:pathLst>
                <a:path extrusionOk="0" h="1061" w="4716">
                  <a:moveTo>
                    <a:pt x="4668" y="0"/>
                  </a:moveTo>
                  <a:lnTo>
                    <a:pt x="1" y="798"/>
                  </a:lnTo>
                  <a:cubicBezTo>
                    <a:pt x="1" y="893"/>
                    <a:pt x="12" y="965"/>
                    <a:pt x="24" y="1060"/>
                  </a:cubicBezTo>
                  <a:lnTo>
                    <a:pt x="4715" y="286"/>
                  </a:lnTo>
                  <a:cubicBezTo>
                    <a:pt x="4715" y="239"/>
                    <a:pt x="4704" y="191"/>
                    <a:pt x="4680" y="143"/>
                  </a:cubicBezTo>
                  <a:lnTo>
                    <a:pt x="4680" y="131"/>
                  </a:lnTo>
                  <a:lnTo>
                    <a:pt x="4680" y="108"/>
                  </a:lnTo>
                  <a:cubicBezTo>
                    <a:pt x="4680" y="72"/>
                    <a:pt x="4668" y="24"/>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2575725" y="1613025"/>
              <a:ext cx="117300" cy="32450"/>
            </a:xfrm>
            <a:custGeom>
              <a:rect b="b" l="l" r="r" t="t"/>
              <a:pathLst>
                <a:path extrusionOk="0" h="1298" w="4692">
                  <a:moveTo>
                    <a:pt x="4632" y="0"/>
                  </a:moveTo>
                  <a:lnTo>
                    <a:pt x="0" y="1048"/>
                  </a:lnTo>
                  <a:cubicBezTo>
                    <a:pt x="24" y="1119"/>
                    <a:pt x="36" y="1215"/>
                    <a:pt x="48" y="1298"/>
                  </a:cubicBezTo>
                  <a:lnTo>
                    <a:pt x="4691" y="286"/>
                  </a:lnTo>
                  <a:lnTo>
                    <a:pt x="4691" y="262"/>
                  </a:lnTo>
                  <a:lnTo>
                    <a:pt x="4691" y="250"/>
                  </a:lnTo>
                  <a:cubicBezTo>
                    <a:pt x="4679" y="167"/>
                    <a:pt x="4667" y="84"/>
                    <a:pt x="4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566475" y="1569550"/>
              <a:ext cx="116125" cy="38425"/>
            </a:xfrm>
            <a:custGeom>
              <a:rect b="b" l="l" r="r" t="t"/>
              <a:pathLst>
                <a:path extrusionOk="0" h="1537" w="4645">
                  <a:moveTo>
                    <a:pt x="4573" y="1"/>
                  </a:moveTo>
                  <a:lnTo>
                    <a:pt x="1" y="1287"/>
                  </a:lnTo>
                  <a:cubicBezTo>
                    <a:pt x="13" y="1370"/>
                    <a:pt x="37" y="1465"/>
                    <a:pt x="61" y="1537"/>
                  </a:cubicBezTo>
                  <a:lnTo>
                    <a:pt x="4644" y="299"/>
                  </a:lnTo>
                  <a:cubicBezTo>
                    <a:pt x="4633" y="275"/>
                    <a:pt x="4633" y="227"/>
                    <a:pt x="4621" y="203"/>
                  </a:cubicBezTo>
                  <a:lnTo>
                    <a:pt x="4621" y="179"/>
                  </a:lnTo>
                  <a:lnTo>
                    <a:pt x="4621" y="168"/>
                  </a:lnTo>
                  <a:cubicBezTo>
                    <a:pt x="4597" y="108"/>
                    <a:pt x="4585" y="60"/>
                    <a:pt x="4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401300" y="1222200"/>
              <a:ext cx="92575" cy="83650"/>
            </a:xfrm>
            <a:custGeom>
              <a:rect b="b" l="l" r="r" t="t"/>
              <a:pathLst>
                <a:path extrusionOk="0" h="3346" w="3703">
                  <a:moveTo>
                    <a:pt x="3524" y="0"/>
                  </a:moveTo>
                  <a:lnTo>
                    <a:pt x="0" y="3167"/>
                  </a:lnTo>
                  <a:cubicBezTo>
                    <a:pt x="36" y="3227"/>
                    <a:pt x="95" y="3286"/>
                    <a:pt x="155" y="3346"/>
                  </a:cubicBezTo>
                  <a:lnTo>
                    <a:pt x="3703" y="203"/>
                  </a:lnTo>
                  <a:cubicBezTo>
                    <a:pt x="3679" y="155"/>
                    <a:pt x="3631" y="119"/>
                    <a:pt x="3608" y="84"/>
                  </a:cubicBezTo>
                  <a:cubicBezTo>
                    <a:pt x="3608" y="84"/>
                    <a:pt x="3608" y="72"/>
                    <a:pt x="3584" y="72"/>
                  </a:cubicBezTo>
                  <a:cubicBezTo>
                    <a:pt x="3572" y="36"/>
                    <a:pt x="3548" y="24"/>
                    <a:pt x="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1829500" y="930500"/>
              <a:ext cx="7150" cy="118775"/>
            </a:xfrm>
            <a:custGeom>
              <a:rect b="b" l="l" r="r" t="t"/>
              <a:pathLst>
                <a:path extrusionOk="0" h="4751" w="286">
                  <a:moveTo>
                    <a:pt x="0" y="0"/>
                  </a:moveTo>
                  <a:lnTo>
                    <a:pt x="48" y="4751"/>
                  </a:lnTo>
                  <a:lnTo>
                    <a:pt x="286" y="4751"/>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588800" y="1700525"/>
              <a:ext cx="118800" cy="20875"/>
            </a:xfrm>
            <a:custGeom>
              <a:rect b="b" l="l" r="r" t="t"/>
              <a:pathLst>
                <a:path extrusionOk="0" h="835" w="4752">
                  <a:moveTo>
                    <a:pt x="4716" y="1"/>
                  </a:moveTo>
                  <a:lnTo>
                    <a:pt x="1" y="572"/>
                  </a:lnTo>
                  <a:cubicBezTo>
                    <a:pt x="1" y="655"/>
                    <a:pt x="13" y="751"/>
                    <a:pt x="37" y="834"/>
                  </a:cubicBezTo>
                  <a:lnTo>
                    <a:pt x="4752" y="298"/>
                  </a:lnTo>
                  <a:cubicBezTo>
                    <a:pt x="4752" y="251"/>
                    <a:pt x="4728" y="215"/>
                    <a:pt x="4728" y="167"/>
                  </a:cubicBezTo>
                  <a:lnTo>
                    <a:pt x="4728" y="155"/>
                  </a:lnTo>
                  <a:lnTo>
                    <a:pt x="4728" y="132"/>
                  </a:lnTo>
                  <a:lnTo>
                    <a:pt x="4728" y="120"/>
                  </a:lnTo>
                  <a:lnTo>
                    <a:pt x="4728" y="108"/>
                  </a:lnTo>
                  <a:lnTo>
                    <a:pt x="4728" y="96"/>
                  </a:lnTo>
                  <a:lnTo>
                    <a:pt x="4728" y="72"/>
                  </a:lnTo>
                  <a:cubicBezTo>
                    <a:pt x="4728" y="48"/>
                    <a:pt x="4728" y="36"/>
                    <a:pt x="4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592675" y="1744875"/>
              <a:ext cx="118500" cy="14900"/>
            </a:xfrm>
            <a:custGeom>
              <a:rect b="b" l="l" r="r" t="t"/>
              <a:pathLst>
                <a:path extrusionOk="0" h="596" w="4740">
                  <a:moveTo>
                    <a:pt x="4728" y="1"/>
                  </a:moveTo>
                  <a:lnTo>
                    <a:pt x="1" y="334"/>
                  </a:lnTo>
                  <a:cubicBezTo>
                    <a:pt x="1" y="417"/>
                    <a:pt x="1" y="513"/>
                    <a:pt x="13" y="596"/>
                  </a:cubicBezTo>
                  <a:lnTo>
                    <a:pt x="4739" y="298"/>
                  </a:lnTo>
                  <a:cubicBezTo>
                    <a:pt x="4739" y="191"/>
                    <a:pt x="4728" y="108"/>
                    <a:pt x="4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554875" y="1527300"/>
              <a:ext cx="114625" cy="43775"/>
            </a:xfrm>
            <a:custGeom>
              <a:rect b="b" l="l" r="r" t="t"/>
              <a:pathLst>
                <a:path extrusionOk="0" h="1751" w="4585">
                  <a:moveTo>
                    <a:pt x="4501" y="0"/>
                  </a:moveTo>
                  <a:lnTo>
                    <a:pt x="1" y="1512"/>
                  </a:lnTo>
                  <a:cubicBezTo>
                    <a:pt x="36" y="1596"/>
                    <a:pt x="48" y="1679"/>
                    <a:pt x="84" y="1750"/>
                  </a:cubicBezTo>
                  <a:lnTo>
                    <a:pt x="4585" y="286"/>
                  </a:lnTo>
                  <a:lnTo>
                    <a:pt x="4585" y="262"/>
                  </a:lnTo>
                  <a:lnTo>
                    <a:pt x="4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449200" y="1290950"/>
              <a:ext cx="100350" cy="75325"/>
            </a:xfrm>
            <a:custGeom>
              <a:rect b="b" l="l" r="r" t="t"/>
              <a:pathLst>
                <a:path extrusionOk="0" h="3013" w="4014">
                  <a:moveTo>
                    <a:pt x="3847" y="1"/>
                  </a:moveTo>
                  <a:lnTo>
                    <a:pt x="1" y="2799"/>
                  </a:lnTo>
                  <a:cubicBezTo>
                    <a:pt x="49" y="2870"/>
                    <a:pt x="96" y="2930"/>
                    <a:pt x="156" y="3013"/>
                  </a:cubicBezTo>
                  <a:lnTo>
                    <a:pt x="4013" y="239"/>
                  </a:lnTo>
                  <a:cubicBezTo>
                    <a:pt x="3978" y="215"/>
                    <a:pt x="3966" y="167"/>
                    <a:pt x="3930" y="132"/>
                  </a:cubicBez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471525" y="1327275"/>
              <a:ext cx="102725" cy="70850"/>
            </a:xfrm>
            <a:custGeom>
              <a:rect b="b" l="l" r="r" t="t"/>
              <a:pathLst>
                <a:path extrusionOk="0" h="2834" w="4109">
                  <a:moveTo>
                    <a:pt x="3978" y="0"/>
                  </a:moveTo>
                  <a:lnTo>
                    <a:pt x="1" y="2608"/>
                  </a:lnTo>
                  <a:cubicBezTo>
                    <a:pt x="37" y="2691"/>
                    <a:pt x="84" y="2762"/>
                    <a:pt x="120" y="2834"/>
                  </a:cubicBezTo>
                  <a:lnTo>
                    <a:pt x="4109" y="274"/>
                  </a:lnTo>
                  <a:cubicBezTo>
                    <a:pt x="4097" y="250"/>
                    <a:pt x="4085" y="226"/>
                    <a:pt x="4073" y="203"/>
                  </a:cubicBezTo>
                  <a:lnTo>
                    <a:pt x="4073" y="191"/>
                  </a:lnTo>
                  <a:lnTo>
                    <a:pt x="4073" y="167"/>
                  </a:lnTo>
                  <a:lnTo>
                    <a:pt x="4073" y="155"/>
                  </a:lnTo>
                  <a:lnTo>
                    <a:pt x="4073" y="143"/>
                  </a:lnTo>
                  <a:cubicBezTo>
                    <a:pt x="4049" y="107"/>
                    <a:pt x="4025" y="60"/>
                    <a:pt x="3989" y="36"/>
                  </a:cubicBezTo>
                  <a:cubicBezTo>
                    <a:pt x="3989" y="24"/>
                    <a:pt x="3978" y="2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425100" y="1255525"/>
              <a:ext cx="97050" cy="80100"/>
            </a:xfrm>
            <a:custGeom>
              <a:rect b="b" l="l" r="r" t="t"/>
              <a:pathLst>
                <a:path extrusionOk="0" h="3204" w="3882">
                  <a:moveTo>
                    <a:pt x="3691" y="1"/>
                  </a:moveTo>
                  <a:lnTo>
                    <a:pt x="1" y="3001"/>
                  </a:lnTo>
                  <a:cubicBezTo>
                    <a:pt x="72" y="3061"/>
                    <a:pt x="131" y="3132"/>
                    <a:pt x="179" y="3204"/>
                  </a:cubicBezTo>
                  <a:lnTo>
                    <a:pt x="3882" y="239"/>
                  </a:lnTo>
                  <a:cubicBezTo>
                    <a:pt x="3822" y="167"/>
                    <a:pt x="3763" y="96"/>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526300" y="1444250"/>
              <a:ext cx="111350" cy="55075"/>
            </a:xfrm>
            <a:custGeom>
              <a:rect b="b" l="l" r="r" t="t"/>
              <a:pathLst>
                <a:path extrusionOk="0" h="2203" w="4454">
                  <a:moveTo>
                    <a:pt x="4323" y="0"/>
                  </a:moveTo>
                  <a:lnTo>
                    <a:pt x="1" y="1965"/>
                  </a:lnTo>
                  <a:cubicBezTo>
                    <a:pt x="48" y="2060"/>
                    <a:pt x="96" y="2132"/>
                    <a:pt x="120" y="2203"/>
                  </a:cubicBezTo>
                  <a:lnTo>
                    <a:pt x="4454" y="286"/>
                  </a:lnTo>
                  <a:cubicBezTo>
                    <a:pt x="4442" y="274"/>
                    <a:pt x="4442" y="250"/>
                    <a:pt x="4418" y="227"/>
                  </a:cubicBezTo>
                  <a:cubicBezTo>
                    <a:pt x="4394" y="155"/>
                    <a:pt x="4358" y="72"/>
                    <a:pt x="4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542075" y="1485625"/>
              <a:ext cx="113150" cy="49425"/>
            </a:xfrm>
            <a:custGeom>
              <a:rect b="b" l="l" r="r" t="t"/>
              <a:pathLst>
                <a:path extrusionOk="0" h="1977" w="4526">
                  <a:moveTo>
                    <a:pt x="4418" y="0"/>
                  </a:moveTo>
                  <a:lnTo>
                    <a:pt x="1" y="1739"/>
                  </a:lnTo>
                  <a:cubicBezTo>
                    <a:pt x="13" y="1810"/>
                    <a:pt x="60" y="1905"/>
                    <a:pt x="84" y="1977"/>
                  </a:cubicBezTo>
                  <a:lnTo>
                    <a:pt x="4525" y="286"/>
                  </a:lnTo>
                  <a:cubicBezTo>
                    <a:pt x="4489" y="191"/>
                    <a:pt x="4442" y="107"/>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510225" y="1404950"/>
              <a:ext cx="108375" cy="59850"/>
            </a:xfrm>
            <a:custGeom>
              <a:rect b="b" l="l" r="r" t="t"/>
              <a:pathLst>
                <a:path extrusionOk="0" h="2394" w="4335">
                  <a:moveTo>
                    <a:pt x="4216" y="1"/>
                  </a:moveTo>
                  <a:lnTo>
                    <a:pt x="1" y="2180"/>
                  </a:lnTo>
                  <a:cubicBezTo>
                    <a:pt x="25" y="2239"/>
                    <a:pt x="60" y="2322"/>
                    <a:pt x="108" y="2394"/>
                  </a:cubicBezTo>
                  <a:lnTo>
                    <a:pt x="4335" y="251"/>
                  </a:lnTo>
                  <a:cubicBezTo>
                    <a:pt x="4335" y="239"/>
                    <a:pt x="4323" y="215"/>
                    <a:pt x="4323" y="203"/>
                  </a:cubicBezTo>
                  <a:cubicBezTo>
                    <a:pt x="4287" y="132"/>
                    <a:pt x="4251" y="60"/>
                    <a:pt x="4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2492075" y="1365675"/>
              <a:ext cx="105700" cy="65200"/>
            </a:xfrm>
            <a:custGeom>
              <a:rect b="b" l="l" r="r" t="t"/>
              <a:pathLst>
                <a:path extrusionOk="0" h="2608" w="4228">
                  <a:moveTo>
                    <a:pt x="4096" y="0"/>
                  </a:moveTo>
                  <a:lnTo>
                    <a:pt x="0" y="2405"/>
                  </a:lnTo>
                  <a:cubicBezTo>
                    <a:pt x="12" y="2465"/>
                    <a:pt x="60" y="2536"/>
                    <a:pt x="108" y="2608"/>
                  </a:cubicBezTo>
                  <a:lnTo>
                    <a:pt x="4227" y="262"/>
                  </a:lnTo>
                  <a:cubicBezTo>
                    <a:pt x="4227" y="238"/>
                    <a:pt x="4215" y="238"/>
                    <a:pt x="4215" y="226"/>
                  </a:cubicBezTo>
                  <a:lnTo>
                    <a:pt x="4215" y="214"/>
                  </a:lnTo>
                  <a:cubicBezTo>
                    <a:pt x="4180" y="167"/>
                    <a:pt x="4156" y="119"/>
                    <a:pt x="4120" y="60"/>
                  </a:cubicBezTo>
                  <a:cubicBezTo>
                    <a:pt x="4108" y="48"/>
                    <a:pt x="4096" y="24"/>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985625" y="1589800"/>
              <a:ext cx="116725" cy="35450"/>
            </a:xfrm>
            <a:custGeom>
              <a:rect b="b" l="l" r="r" t="t"/>
              <a:pathLst>
                <a:path extrusionOk="0" h="1418" w="4669">
                  <a:moveTo>
                    <a:pt x="72" y="0"/>
                  </a:moveTo>
                  <a:cubicBezTo>
                    <a:pt x="60" y="72"/>
                    <a:pt x="37" y="143"/>
                    <a:pt x="13" y="203"/>
                  </a:cubicBezTo>
                  <a:lnTo>
                    <a:pt x="13" y="227"/>
                  </a:lnTo>
                  <a:cubicBezTo>
                    <a:pt x="13" y="239"/>
                    <a:pt x="1" y="262"/>
                    <a:pt x="1" y="286"/>
                  </a:cubicBezTo>
                  <a:lnTo>
                    <a:pt x="4609" y="1417"/>
                  </a:lnTo>
                  <a:cubicBezTo>
                    <a:pt x="4621" y="1334"/>
                    <a:pt x="4656" y="1263"/>
                    <a:pt x="4668" y="1179"/>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1045750" y="1423125"/>
              <a:ext cx="109575" cy="57750"/>
            </a:xfrm>
            <a:custGeom>
              <a:rect b="b" l="l" r="r" t="t"/>
              <a:pathLst>
                <a:path extrusionOk="0" h="2310" w="4383">
                  <a:moveTo>
                    <a:pt x="108" y="0"/>
                  </a:moveTo>
                  <a:cubicBezTo>
                    <a:pt x="72" y="60"/>
                    <a:pt x="49" y="131"/>
                    <a:pt x="13" y="191"/>
                  </a:cubicBezTo>
                  <a:lnTo>
                    <a:pt x="13" y="202"/>
                  </a:lnTo>
                  <a:lnTo>
                    <a:pt x="13" y="226"/>
                  </a:lnTo>
                  <a:lnTo>
                    <a:pt x="13" y="238"/>
                  </a:lnTo>
                  <a:cubicBezTo>
                    <a:pt x="13" y="238"/>
                    <a:pt x="13" y="250"/>
                    <a:pt x="1" y="250"/>
                  </a:cubicBezTo>
                  <a:lnTo>
                    <a:pt x="4275" y="2310"/>
                  </a:lnTo>
                  <a:cubicBezTo>
                    <a:pt x="4299" y="2226"/>
                    <a:pt x="4347" y="2155"/>
                    <a:pt x="4382" y="2084"/>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1091600" y="1345425"/>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1165725" y="1237375"/>
              <a:ext cx="94975" cy="81875"/>
            </a:xfrm>
            <a:custGeom>
              <a:rect b="b" l="l" r="r" t="t"/>
              <a:pathLst>
                <a:path extrusionOk="0" h="3275" w="3799">
                  <a:moveTo>
                    <a:pt x="191" y="1"/>
                  </a:moveTo>
                  <a:cubicBezTo>
                    <a:pt x="131" y="72"/>
                    <a:pt x="60" y="155"/>
                    <a:pt x="0" y="227"/>
                  </a:cubicBezTo>
                  <a:lnTo>
                    <a:pt x="3632" y="3275"/>
                  </a:lnTo>
                  <a:cubicBezTo>
                    <a:pt x="3691" y="3215"/>
                    <a:pt x="3751" y="3156"/>
                    <a:pt x="3798" y="308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1087725" y="1345425"/>
              <a:ext cx="104800" cy="67600"/>
            </a:xfrm>
            <a:custGeom>
              <a:rect b="b" l="l" r="r" t="t"/>
              <a:pathLst>
                <a:path extrusionOk="0" h="2704" w="4192">
                  <a:moveTo>
                    <a:pt x="156" y="0"/>
                  </a:moveTo>
                  <a:cubicBezTo>
                    <a:pt x="108" y="60"/>
                    <a:pt x="84" y="120"/>
                    <a:pt x="36" y="179"/>
                  </a:cubicBezTo>
                  <a:cubicBezTo>
                    <a:pt x="36" y="191"/>
                    <a:pt x="25" y="191"/>
                    <a:pt x="25" y="203"/>
                  </a:cubicBezTo>
                  <a:lnTo>
                    <a:pt x="25" y="215"/>
                  </a:lnTo>
                  <a:cubicBezTo>
                    <a:pt x="25" y="239"/>
                    <a:pt x="1" y="239"/>
                    <a:pt x="1" y="251"/>
                  </a:cubicBezTo>
                  <a:lnTo>
                    <a:pt x="4061" y="2703"/>
                  </a:lnTo>
                  <a:cubicBezTo>
                    <a:pt x="4096" y="2644"/>
                    <a:pt x="4144" y="2572"/>
                    <a:pt x="4192" y="2501"/>
                  </a:cubicBez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1138025" y="1271900"/>
              <a:ext cx="98250" cy="78025"/>
            </a:xfrm>
            <a:custGeom>
              <a:rect b="b" l="l" r="r" t="t"/>
              <a:pathLst>
                <a:path extrusionOk="0" h="3121" w="3930">
                  <a:moveTo>
                    <a:pt x="179" y="1"/>
                  </a:moveTo>
                  <a:cubicBezTo>
                    <a:pt x="144" y="60"/>
                    <a:pt x="96" y="120"/>
                    <a:pt x="49" y="167"/>
                  </a:cubicBezTo>
                  <a:lnTo>
                    <a:pt x="49" y="179"/>
                  </a:lnTo>
                  <a:cubicBezTo>
                    <a:pt x="37" y="203"/>
                    <a:pt x="13" y="227"/>
                    <a:pt x="1" y="239"/>
                  </a:cubicBezTo>
                  <a:lnTo>
                    <a:pt x="3787" y="3120"/>
                  </a:lnTo>
                  <a:cubicBezTo>
                    <a:pt x="3835" y="3037"/>
                    <a:pt x="3894" y="2965"/>
                    <a:pt x="3930" y="2906"/>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1112150" y="1308225"/>
              <a:ext cx="101525" cy="72350"/>
            </a:xfrm>
            <a:custGeom>
              <a:rect b="b" l="l" r="r" t="t"/>
              <a:pathLst>
                <a:path extrusionOk="0" h="2894" w="4061">
                  <a:moveTo>
                    <a:pt x="167" y="0"/>
                  </a:moveTo>
                  <a:cubicBezTo>
                    <a:pt x="143" y="24"/>
                    <a:pt x="131" y="36"/>
                    <a:pt x="119" y="60"/>
                  </a:cubicBezTo>
                  <a:cubicBezTo>
                    <a:pt x="83" y="95"/>
                    <a:pt x="60" y="131"/>
                    <a:pt x="24" y="179"/>
                  </a:cubicBezTo>
                  <a:cubicBezTo>
                    <a:pt x="12" y="191"/>
                    <a:pt x="12" y="203"/>
                    <a:pt x="0" y="215"/>
                  </a:cubicBezTo>
                  <a:lnTo>
                    <a:pt x="3917" y="2893"/>
                  </a:lnTo>
                  <a:cubicBezTo>
                    <a:pt x="3953" y="2834"/>
                    <a:pt x="4012" y="2762"/>
                    <a:pt x="4060" y="2691"/>
                  </a:cubicBez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1116300" y="1308225"/>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1066000" y="1383525"/>
              <a:ext cx="107175" cy="62525"/>
            </a:xfrm>
            <a:custGeom>
              <a:rect b="b" l="l" r="r" t="t"/>
              <a:pathLst>
                <a:path extrusionOk="0" h="2501" w="4287">
                  <a:moveTo>
                    <a:pt x="132" y="0"/>
                  </a:moveTo>
                  <a:cubicBezTo>
                    <a:pt x="120" y="24"/>
                    <a:pt x="108" y="48"/>
                    <a:pt x="108" y="60"/>
                  </a:cubicBezTo>
                  <a:lnTo>
                    <a:pt x="108" y="84"/>
                  </a:lnTo>
                  <a:cubicBezTo>
                    <a:pt x="72" y="120"/>
                    <a:pt x="60" y="167"/>
                    <a:pt x="24" y="203"/>
                  </a:cubicBezTo>
                  <a:cubicBezTo>
                    <a:pt x="12" y="215"/>
                    <a:pt x="12" y="227"/>
                    <a:pt x="1" y="239"/>
                  </a:cubicBezTo>
                  <a:lnTo>
                    <a:pt x="4168" y="2501"/>
                  </a:lnTo>
                  <a:cubicBezTo>
                    <a:pt x="4192" y="2441"/>
                    <a:pt x="4239" y="2370"/>
                    <a:pt x="4287" y="2298"/>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963900" y="1721075"/>
              <a:ext cx="118800" cy="17575"/>
            </a:xfrm>
            <a:custGeom>
              <a:rect b="b" l="l" r="r" t="t"/>
              <a:pathLst>
                <a:path extrusionOk="0" h="703" w="4752">
                  <a:moveTo>
                    <a:pt x="36" y="0"/>
                  </a:moveTo>
                  <a:lnTo>
                    <a:pt x="36" y="12"/>
                  </a:lnTo>
                  <a:lnTo>
                    <a:pt x="36" y="36"/>
                  </a:lnTo>
                  <a:cubicBezTo>
                    <a:pt x="13" y="119"/>
                    <a:pt x="13" y="214"/>
                    <a:pt x="1" y="286"/>
                  </a:cubicBezTo>
                  <a:lnTo>
                    <a:pt x="4739" y="703"/>
                  </a:lnTo>
                  <a:cubicBezTo>
                    <a:pt x="4739" y="643"/>
                    <a:pt x="4739" y="548"/>
                    <a:pt x="4751" y="464"/>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969275" y="1677300"/>
              <a:ext cx="117875" cy="23250"/>
            </a:xfrm>
            <a:custGeom>
              <a:rect b="b" l="l" r="r" t="t"/>
              <a:pathLst>
                <a:path extrusionOk="0" h="930" w="4715">
                  <a:moveTo>
                    <a:pt x="24" y="1"/>
                  </a:moveTo>
                  <a:cubicBezTo>
                    <a:pt x="12" y="72"/>
                    <a:pt x="0" y="144"/>
                    <a:pt x="0" y="215"/>
                  </a:cubicBezTo>
                  <a:lnTo>
                    <a:pt x="0" y="239"/>
                  </a:lnTo>
                  <a:lnTo>
                    <a:pt x="0" y="275"/>
                  </a:lnTo>
                  <a:lnTo>
                    <a:pt x="4703" y="930"/>
                  </a:lnTo>
                  <a:cubicBezTo>
                    <a:pt x="4703" y="858"/>
                    <a:pt x="4703" y="775"/>
                    <a:pt x="4715" y="691"/>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960925" y="1765725"/>
              <a:ext cx="118800" cy="11925"/>
            </a:xfrm>
            <a:custGeom>
              <a:rect b="b" l="l" r="r" t="t"/>
              <a:pathLst>
                <a:path extrusionOk="0" h="477" w="4752">
                  <a:moveTo>
                    <a:pt x="13" y="0"/>
                  </a:moveTo>
                  <a:cubicBezTo>
                    <a:pt x="13" y="107"/>
                    <a:pt x="1" y="191"/>
                    <a:pt x="1" y="298"/>
                  </a:cubicBezTo>
                  <a:lnTo>
                    <a:pt x="4751" y="476"/>
                  </a:lnTo>
                  <a:lnTo>
                    <a:pt x="4751" y="226"/>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996950" y="1547225"/>
              <a:ext cx="115800" cy="41400"/>
            </a:xfrm>
            <a:custGeom>
              <a:rect b="b" l="l" r="r" t="t"/>
              <a:pathLst>
                <a:path extrusionOk="0" h="1656" w="4632">
                  <a:moveTo>
                    <a:pt x="96" y="1"/>
                  </a:moveTo>
                  <a:cubicBezTo>
                    <a:pt x="60" y="96"/>
                    <a:pt x="36" y="203"/>
                    <a:pt x="0" y="287"/>
                  </a:cubicBezTo>
                  <a:lnTo>
                    <a:pt x="4549" y="1656"/>
                  </a:lnTo>
                  <a:cubicBezTo>
                    <a:pt x="4584" y="1573"/>
                    <a:pt x="4608" y="1477"/>
                    <a:pt x="4632" y="1406"/>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1011225" y="1504975"/>
              <a:ext cx="114025" cy="46750"/>
            </a:xfrm>
            <a:custGeom>
              <a:rect b="b" l="l" r="r" t="t"/>
              <a:pathLst>
                <a:path extrusionOk="0" h="1870" w="4561">
                  <a:moveTo>
                    <a:pt x="108" y="0"/>
                  </a:moveTo>
                  <a:cubicBezTo>
                    <a:pt x="72" y="84"/>
                    <a:pt x="37" y="191"/>
                    <a:pt x="1" y="286"/>
                  </a:cubicBezTo>
                  <a:lnTo>
                    <a:pt x="4466" y="1869"/>
                  </a:lnTo>
                  <a:cubicBezTo>
                    <a:pt x="4501" y="1798"/>
                    <a:pt x="4525" y="1715"/>
                    <a:pt x="4561" y="1631"/>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1027600" y="1463600"/>
              <a:ext cx="111650" cy="52400"/>
            </a:xfrm>
            <a:custGeom>
              <a:rect b="b" l="l" r="r" t="t"/>
              <a:pathLst>
                <a:path extrusionOk="0" h="2096" w="4466">
                  <a:moveTo>
                    <a:pt x="108" y="0"/>
                  </a:moveTo>
                  <a:cubicBezTo>
                    <a:pt x="72" y="60"/>
                    <a:pt x="60" y="119"/>
                    <a:pt x="24" y="179"/>
                  </a:cubicBezTo>
                  <a:cubicBezTo>
                    <a:pt x="13" y="215"/>
                    <a:pt x="1" y="238"/>
                    <a:pt x="1" y="274"/>
                  </a:cubicBezTo>
                  <a:lnTo>
                    <a:pt x="4382" y="2096"/>
                  </a:lnTo>
                  <a:cubicBezTo>
                    <a:pt x="4406" y="2012"/>
                    <a:pt x="4442" y="1941"/>
                    <a:pt x="4466" y="1858"/>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975800" y="1633250"/>
              <a:ext cx="117900" cy="29200"/>
            </a:xfrm>
            <a:custGeom>
              <a:rect b="b" l="l" r="r" t="t"/>
              <a:pathLst>
                <a:path extrusionOk="0" h="1168" w="4716">
                  <a:moveTo>
                    <a:pt x="61" y="1"/>
                  </a:moveTo>
                  <a:cubicBezTo>
                    <a:pt x="49" y="96"/>
                    <a:pt x="37" y="179"/>
                    <a:pt x="1" y="275"/>
                  </a:cubicBezTo>
                  <a:lnTo>
                    <a:pt x="4668" y="1168"/>
                  </a:lnTo>
                  <a:cubicBezTo>
                    <a:pt x="4692" y="1108"/>
                    <a:pt x="4704" y="1013"/>
                    <a:pt x="4716" y="941"/>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1784850" y="931975"/>
              <a:ext cx="13400" cy="118800"/>
            </a:xfrm>
            <a:custGeom>
              <a:rect b="b" l="l" r="r" t="t"/>
              <a:pathLst>
                <a:path extrusionOk="0" h="4752" w="536">
                  <a:moveTo>
                    <a:pt x="298" y="1"/>
                  </a:moveTo>
                  <a:cubicBezTo>
                    <a:pt x="191" y="1"/>
                    <a:pt x="107" y="13"/>
                    <a:pt x="0" y="13"/>
                  </a:cubicBezTo>
                  <a:lnTo>
                    <a:pt x="286" y="4751"/>
                  </a:lnTo>
                  <a:cubicBezTo>
                    <a:pt x="357" y="4728"/>
                    <a:pt x="441" y="4728"/>
                    <a:pt x="536" y="4728"/>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1566650" y="970975"/>
              <a:ext cx="42600" cy="114925"/>
            </a:xfrm>
            <a:custGeom>
              <a:rect b="b" l="l" r="r" t="t"/>
              <a:pathLst>
                <a:path extrusionOk="0" h="4597" w="1704">
                  <a:moveTo>
                    <a:pt x="275" y="0"/>
                  </a:moveTo>
                  <a:cubicBezTo>
                    <a:pt x="239" y="12"/>
                    <a:pt x="215" y="12"/>
                    <a:pt x="179" y="36"/>
                  </a:cubicBezTo>
                  <a:cubicBezTo>
                    <a:pt x="120" y="48"/>
                    <a:pt x="60" y="72"/>
                    <a:pt x="1" y="96"/>
                  </a:cubicBezTo>
                  <a:lnTo>
                    <a:pt x="1465" y="4596"/>
                  </a:lnTo>
                  <a:cubicBezTo>
                    <a:pt x="1537" y="4572"/>
                    <a:pt x="1620" y="4537"/>
                    <a:pt x="1703" y="4525"/>
                  </a:cubicBez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1609225" y="958475"/>
              <a:ext cx="36925" cy="116400"/>
            </a:xfrm>
            <a:custGeom>
              <a:rect b="b" l="l" r="r" t="t"/>
              <a:pathLst>
                <a:path extrusionOk="0" h="4656" w="1477">
                  <a:moveTo>
                    <a:pt x="286" y="0"/>
                  </a:moveTo>
                  <a:cubicBezTo>
                    <a:pt x="251" y="12"/>
                    <a:pt x="215" y="12"/>
                    <a:pt x="191" y="24"/>
                  </a:cubicBezTo>
                  <a:lnTo>
                    <a:pt x="167" y="24"/>
                  </a:lnTo>
                  <a:cubicBezTo>
                    <a:pt x="108" y="36"/>
                    <a:pt x="60" y="60"/>
                    <a:pt x="0" y="72"/>
                  </a:cubicBezTo>
                  <a:lnTo>
                    <a:pt x="1239" y="4656"/>
                  </a:lnTo>
                  <a:cubicBezTo>
                    <a:pt x="1310" y="4644"/>
                    <a:pt x="1394" y="4620"/>
                    <a:pt x="1477"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1524400" y="985250"/>
              <a:ext cx="48225" cy="113450"/>
            </a:xfrm>
            <a:custGeom>
              <a:rect b="b" l="l" r="r" t="t"/>
              <a:pathLst>
                <a:path extrusionOk="0" h="4538" w="1929">
                  <a:moveTo>
                    <a:pt x="286" y="1"/>
                  </a:moveTo>
                  <a:cubicBezTo>
                    <a:pt x="226" y="25"/>
                    <a:pt x="167" y="37"/>
                    <a:pt x="84" y="72"/>
                  </a:cubicBezTo>
                  <a:lnTo>
                    <a:pt x="72" y="72"/>
                  </a:lnTo>
                  <a:cubicBezTo>
                    <a:pt x="48" y="84"/>
                    <a:pt x="12" y="84"/>
                    <a:pt x="0" y="96"/>
                  </a:cubicBezTo>
                  <a:lnTo>
                    <a:pt x="1691" y="4537"/>
                  </a:lnTo>
                  <a:cubicBezTo>
                    <a:pt x="1786" y="4502"/>
                    <a:pt x="1858" y="4478"/>
                    <a:pt x="1929" y="4442"/>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1483325" y="1001325"/>
              <a:ext cx="53600" cy="110850"/>
            </a:xfrm>
            <a:custGeom>
              <a:rect b="b" l="l" r="r" t="t"/>
              <a:pathLst>
                <a:path extrusionOk="0" h="4434" w="2144">
                  <a:moveTo>
                    <a:pt x="274" y="1"/>
                  </a:moveTo>
                  <a:cubicBezTo>
                    <a:pt x="226" y="25"/>
                    <a:pt x="203" y="37"/>
                    <a:pt x="155" y="49"/>
                  </a:cubicBezTo>
                  <a:lnTo>
                    <a:pt x="95" y="49"/>
                  </a:lnTo>
                  <a:cubicBezTo>
                    <a:pt x="60" y="72"/>
                    <a:pt x="36" y="84"/>
                    <a:pt x="0" y="84"/>
                  </a:cubicBezTo>
                  <a:lnTo>
                    <a:pt x="1929" y="4430"/>
                  </a:lnTo>
                  <a:cubicBezTo>
                    <a:pt x="1941" y="4432"/>
                    <a:pt x="1953" y="4433"/>
                    <a:pt x="1966" y="4433"/>
                  </a:cubicBezTo>
                  <a:cubicBezTo>
                    <a:pt x="2025" y="4433"/>
                    <a:pt x="2084" y="4410"/>
                    <a:pt x="2143" y="4370"/>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1740200" y="935250"/>
              <a:ext cx="19375" cy="118800"/>
            </a:xfrm>
            <a:custGeom>
              <a:rect b="b" l="l" r="r" t="t"/>
              <a:pathLst>
                <a:path extrusionOk="0" h="4752" w="775">
                  <a:moveTo>
                    <a:pt x="226" y="1"/>
                  </a:moveTo>
                  <a:cubicBezTo>
                    <a:pt x="143" y="13"/>
                    <a:pt x="72" y="13"/>
                    <a:pt x="0" y="36"/>
                  </a:cubicBezTo>
                  <a:lnTo>
                    <a:pt x="524" y="4751"/>
                  </a:lnTo>
                  <a:cubicBezTo>
                    <a:pt x="607" y="4727"/>
                    <a:pt x="703" y="4716"/>
                    <a:pt x="774" y="4716"/>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1696150" y="940900"/>
              <a:ext cx="25325" cy="118200"/>
            </a:xfrm>
            <a:custGeom>
              <a:rect b="b" l="l" r="r" t="t"/>
              <a:pathLst>
                <a:path extrusionOk="0" h="4728" w="1013">
                  <a:moveTo>
                    <a:pt x="262" y="1"/>
                  </a:moveTo>
                  <a:cubicBezTo>
                    <a:pt x="167" y="13"/>
                    <a:pt x="83" y="25"/>
                    <a:pt x="0" y="49"/>
                  </a:cubicBezTo>
                  <a:lnTo>
                    <a:pt x="762" y="4728"/>
                  </a:lnTo>
                  <a:cubicBezTo>
                    <a:pt x="834" y="4704"/>
                    <a:pt x="929" y="4704"/>
                    <a:pt x="1012" y="4692"/>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1652375" y="948650"/>
              <a:ext cx="31300" cy="117600"/>
            </a:xfrm>
            <a:custGeom>
              <a:rect b="b" l="l" r="r" t="t"/>
              <a:pathLst>
                <a:path extrusionOk="0" h="4704" w="1252">
                  <a:moveTo>
                    <a:pt x="299" y="0"/>
                  </a:moveTo>
                  <a:lnTo>
                    <a:pt x="72" y="48"/>
                  </a:lnTo>
                  <a:cubicBezTo>
                    <a:pt x="49" y="48"/>
                    <a:pt x="25" y="60"/>
                    <a:pt x="1" y="60"/>
                  </a:cubicBezTo>
                  <a:lnTo>
                    <a:pt x="989" y="4703"/>
                  </a:lnTo>
                  <a:cubicBezTo>
                    <a:pt x="1084" y="4680"/>
                    <a:pt x="1156" y="4656"/>
                    <a:pt x="1251" y="4644"/>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1258875" y="1143325"/>
              <a:ext cx="83075" cy="94075"/>
            </a:xfrm>
            <a:custGeom>
              <a:rect b="b" l="l" r="r" t="t"/>
              <a:pathLst>
                <a:path extrusionOk="0" h="3763" w="3323">
                  <a:moveTo>
                    <a:pt x="227" y="0"/>
                  </a:moveTo>
                  <a:lnTo>
                    <a:pt x="203" y="24"/>
                  </a:lnTo>
                  <a:cubicBezTo>
                    <a:pt x="144" y="83"/>
                    <a:pt x="60" y="143"/>
                    <a:pt x="1" y="191"/>
                  </a:cubicBezTo>
                  <a:lnTo>
                    <a:pt x="3132" y="3763"/>
                  </a:lnTo>
                  <a:cubicBezTo>
                    <a:pt x="3204" y="3691"/>
                    <a:pt x="3263" y="3632"/>
                    <a:pt x="3323" y="3584"/>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1293700" y="1114750"/>
              <a:ext cx="78625" cy="97050"/>
            </a:xfrm>
            <a:custGeom>
              <a:rect b="b" l="l" r="r" t="t"/>
              <a:pathLst>
                <a:path extrusionOk="0" h="3882" w="3145">
                  <a:moveTo>
                    <a:pt x="227" y="0"/>
                  </a:moveTo>
                  <a:cubicBezTo>
                    <a:pt x="203" y="12"/>
                    <a:pt x="191" y="12"/>
                    <a:pt x="179" y="24"/>
                  </a:cubicBezTo>
                  <a:cubicBezTo>
                    <a:pt x="132" y="60"/>
                    <a:pt x="108" y="83"/>
                    <a:pt x="60" y="119"/>
                  </a:cubicBezTo>
                  <a:cubicBezTo>
                    <a:pt x="48" y="131"/>
                    <a:pt x="13" y="143"/>
                    <a:pt x="1" y="155"/>
                  </a:cubicBezTo>
                  <a:lnTo>
                    <a:pt x="2942" y="3882"/>
                  </a:lnTo>
                  <a:cubicBezTo>
                    <a:pt x="2989" y="3846"/>
                    <a:pt x="3061" y="3810"/>
                    <a:pt x="3144" y="3751"/>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1442525" y="1020375"/>
              <a:ext cx="59875" cy="108375"/>
            </a:xfrm>
            <a:custGeom>
              <a:rect b="b" l="l" r="r" t="t"/>
              <a:pathLst>
                <a:path extrusionOk="0" h="4335" w="2395">
                  <a:moveTo>
                    <a:pt x="299" y="1"/>
                  </a:moveTo>
                  <a:cubicBezTo>
                    <a:pt x="299" y="1"/>
                    <a:pt x="287" y="1"/>
                    <a:pt x="287" y="25"/>
                  </a:cubicBezTo>
                  <a:lnTo>
                    <a:pt x="180" y="25"/>
                  </a:lnTo>
                  <a:cubicBezTo>
                    <a:pt x="132" y="37"/>
                    <a:pt x="108" y="60"/>
                    <a:pt x="61" y="84"/>
                  </a:cubicBezTo>
                  <a:lnTo>
                    <a:pt x="49" y="84"/>
                  </a:lnTo>
                  <a:cubicBezTo>
                    <a:pt x="25" y="84"/>
                    <a:pt x="13" y="96"/>
                    <a:pt x="1" y="96"/>
                  </a:cubicBezTo>
                  <a:lnTo>
                    <a:pt x="2132" y="4335"/>
                  </a:lnTo>
                  <a:cubicBezTo>
                    <a:pt x="2227" y="4335"/>
                    <a:pt x="2311" y="4287"/>
                    <a:pt x="2394" y="4263"/>
                  </a:cubicBezTo>
                  <a:lnTo>
                    <a:pt x="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1226725" y="1172475"/>
              <a:ext cx="86950" cy="90525"/>
            </a:xfrm>
            <a:custGeom>
              <a:rect b="b" l="l" r="r" t="t"/>
              <a:pathLst>
                <a:path extrusionOk="0" h="3621" w="3478">
                  <a:moveTo>
                    <a:pt x="203" y="1"/>
                  </a:moveTo>
                  <a:cubicBezTo>
                    <a:pt x="132" y="84"/>
                    <a:pt x="60" y="144"/>
                    <a:pt x="1" y="215"/>
                  </a:cubicBezTo>
                  <a:lnTo>
                    <a:pt x="3287" y="3620"/>
                  </a:lnTo>
                  <a:cubicBezTo>
                    <a:pt x="3347" y="3561"/>
                    <a:pt x="3418" y="3501"/>
                    <a:pt x="3478" y="3442"/>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1195775" y="1204625"/>
              <a:ext cx="90825" cy="86350"/>
            </a:xfrm>
            <a:custGeom>
              <a:rect b="b" l="l" r="r" t="t"/>
              <a:pathLst>
                <a:path extrusionOk="0" h="3454" w="3633">
                  <a:moveTo>
                    <a:pt x="191" y="1"/>
                  </a:moveTo>
                  <a:lnTo>
                    <a:pt x="25" y="168"/>
                  </a:lnTo>
                  <a:lnTo>
                    <a:pt x="25" y="179"/>
                  </a:lnTo>
                  <a:cubicBezTo>
                    <a:pt x="13" y="191"/>
                    <a:pt x="1" y="215"/>
                    <a:pt x="1" y="227"/>
                  </a:cubicBezTo>
                  <a:lnTo>
                    <a:pt x="3465" y="3454"/>
                  </a:lnTo>
                  <a:cubicBezTo>
                    <a:pt x="3513" y="3382"/>
                    <a:pt x="3573" y="3323"/>
                    <a:pt x="3632" y="3263"/>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1404150" y="1040925"/>
              <a:ext cx="64000" cy="106875"/>
            </a:xfrm>
            <a:custGeom>
              <a:rect b="b" l="l" r="r" t="t"/>
              <a:pathLst>
                <a:path extrusionOk="0" h="4275" w="2560">
                  <a:moveTo>
                    <a:pt x="250" y="0"/>
                  </a:moveTo>
                  <a:cubicBezTo>
                    <a:pt x="238" y="12"/>
                    <a:pt x="214" y="36"/>
                    <a:pt x="191" y="36"/>
                  </a:cubicBezTo>
                  <a:cubicBezTo>
                    <a:pt x="143" y="60"/>
                    <a:pt x="83" y="84"/>
                    <a:pt x="48" y="119"/>
                  </a:cubicBezTo>
                  <a:cubicBezTo>
                    <a:pt x="36" y="131"/>
                    <a:pt x="12" y="131"/>
                    <a:pt x="0" y="155"/>
                  </a:cubicBezTo>
                  <a:lnTo>
                    <a:pt x="2358" y="4275"/>
                  </a:lnTo>
                  <a:cubicBezTo>
                    <a:pt x="2417" y="4227"/>
                    <a:pt x="2488" y="4203"/>
                    <a:pt x="2560" y="4156"/>
                  </a:cubicBezTo>
                  <a:lnTo>
                    <a:pt x="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1329125" y="1088250"/>
              <a:ext cx="73850" cy="101225"/>
            </a:xfrm>
            <a:custGeom>
              <a:rect b="b" l="l" r="r" t="t"/>
              <a:pathLst>
                <a:path extrusionOk="0" h="4049" w="2954">
                  <a:moveTo>
                    <a:pt x="239" y="1"/>
                  </a:moveTo>
                  <a:cubicBezTo>
                    <a:pt x="155" y="60"/>
                    <a:pt x="72" y="120"/>
                    <a:pt x="1" y="179"/>
                  </a:cubicBezTo>
                  <a:lnTo>
                    <a:pt x="2751" y="4049"/>
                  </a:lnTo>
                  <a:cubicBezTo>
                    <a:pt x="2811" y="3989"/>
                    <a:pt x="2882" y="3941"/>
                    <a:pt x="2953" y="3894"/>
                  </a:cubicBez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1365750" y="1063550"/>
              <a:ext cx="69375" cy="103900"/>
            </a:xfrm>
            <a:custGeom>
              <a:rect b="b" l="l" r="r" t="t"/>
              <a:pathLst>
                <a:path extrusionOk="0" h="4156" w="2775">
                  <a:moveTo>
                    <a:pt x="262" y="0"/>
                  </a:moveTo>
                  <a:cubicBezTo>
                    <a:pt x="226" y="24"/>
                    <a:pt x="191" y="36"/>
                    <a:pt x="179" y="48"/>
                  </a:cubicBezTo>
                  <a:lnTo>
                    <a:pt x="167" y="48"/>
                  </a:lnTo>
                  <a:cubicBezTo>
                    <a:pt x="107" y="84"/>
                    <a:pt x="60" y="119"/>
                    <a:pt x="0" y="155"/>
                  </a:cubicBezTo>
                  <a:lnTo>
                    <a:pt x="2560" y="4156"/>
                  </a:lnTo>
                  <a:cubicBezTo>
                    <a:pt x="2620" y="4132"/>
                    <a:pt x="2703" y="4084"/>
                    <a:pt x="2774" y="4025"/>
                  </a:cubicBez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630525" y="600700"/>
              <a:ext cx="2411950" cy="1197475"/>
            </a:xfrm>
            <a:custGeom>
              <a:rect b="b" l="l" r="r" t="t"/>
              <a:pathLst>
                <a:path extrusionOk="0" h="47899" w="96478">
                  <a:moveTo>
                    <a:pt x="48245" y="0"/>
                  </a:moveTo>
                  <a:cubicBezTo>
                    <a:pt x="35350" y="0"/>
                    <a:pt x="23242" y="5025"/>
                    <a:pt x="14133" y="14133"/>
                  </a:cubicBezTo>
                  <a:cubicBezTo>
                    <a:pt x="5097" y="23158"/>
                    <a:pt x="96" y="35147"/>
                    <a:pt x="1" y="47899"/>
                  </a:cubicBezTo>
                  <a:lnTo>
                    <a:pt x="298" y="47899"/>
                  </a:lnTo>
                  <a:cubicBezTo>
                    <a:pt x="489" y="21634"/>
                    <a:pt x="21932" y="298"/>
                    <a:pt x="48245" y="298"/>
                  </a:cubicBezTo>
                  <a:cubicBezTo>
                    <a:pt x="74558" y="298"/>
                    <a:pt x="96001" y="21634"/>
                    <a:pt x="96179" y="47899"/>
                  </a:cubicBezTo>
                  <a:lnTo>
                    <a:pt x="96477" y="47899"/>
                  </a:lnTo>
                  <a:cubicBezTo>
                    <a:pt x="96382" y="35147"/>
                    <a:pt x="91381" y="23158"/>
                    <a:pt x="82356" y="14133"/>
                  </a:cubicBezTo>
                  <a:cubicBezTo>
                    <a:pt x="73248" y="5025"/>
                    <a:pt x="61127" y="0"/>
                    <a:pt x="4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2331350" y="595925"/>
              <a:ext cx="55975" cy="111350"/>
            </a:xfrm>
            <a:custGeom>
              <a:rect b="b" l="l" r="r" t="t"/>
              <a:pathLst>
                <a:path extrusionOk="0" h="4454" w="2239">
                  <a:moveTo>
                    <a:pt x="1953" y="1"/>
                  </a:moveTo>
                  <a:lnTo>
                    <a:pt x="0" y="4334"/>
                  </a:lnTo>
                  <a:cubicBezTo>
                    <a:pt x="95" y="4382"/>
                    <a:pt x="179" y="4406"/>
                    <a:pt x="250" y="4454"/>
                  </a:cubicBezTo>
                  <a:lnTo>
                    <a:pt x="2238" y="132"/>
                  </a:lnTo>
                  <a:cubicBezTo>
                    <a:pt x="2143" y="96"/>
                    <a:pt x="2036" y="48"/>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2489400" y="691175"/>
              <a:ext cx="71150" cy="103600"/>
            </a:xfrm>
            <a:custGeom>
              <a:rect b="b" l="l" r="r" t="t"/>
              <a:pathLst>
                <a:path extrusionOk="0" h="4144" w="2846">
                  <a:moveTo>
                    <a:pt x="2584" y="1"/>
                  </a:moveTo>
                  <a:lnTo>
                    <a:pt x="0" y="3989"/>
                  </a:lnTo>
                  <a:cubicBezTo>
                    <a:pt x="96" y="4037"/>
                    <a:pt x="179" y="4084"/>
                    <a:pt x="262" y="4144"/>
                  </a:cubicBezTo>
                  <a:lnTo>
                    <a:pt x="2846" y="167"/>
                  </a:lnTo>
                  <a:cubicBezTo>
                    <a:pt x="2751" y="108"/>
                    <a:pt x="2667" y="48"/>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2438500" y="656950"/>
              <a:ext cx="65800" cy="105975"/>
            </a:xfrm>
            <a:custGeom>
              <a:rect b="b" l="l" r="r" t="t"/>
              <a:pathLst>
                <a:path extrusionOk="0" h="4239" w="2632">
                  <a:moveTo>
                    <a:pt x="2370" y="0"/>
                  </a:moveTo>
                  <a:lnTo>
                    <a:pt x="0" y="4108"/>
                  </a:lnTo>
                  <a:cubicBezTo>
                    <a:pt x="72" y="4144"/>
                    <a:pt x="167" y="4179"/>
                    <a:pt x="238" y="4239"/>
                  </a:cubicBezTo>
                  <a:lnTo>
                    <a:pt x="2632" y="155"/>
                  </a:lnTo>
                  <a:cubicBezTo>
                    <a:pt x="2548" y="96"/>
                    <a:pt x="2453" y="48"/>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2677800" y="855175"/>
              <a:ext cx="88450" cy="90225"/>
            </a:xfrm>
            <a:custGeom>
              <a:rect b="b" l="l" r="r" t="t"/>
              <a:pathLst>
                <a:path extrusionOk="0" h="3609" w="3538">
                  <a:moveTo>
                    <a:pt x="3323" y="1"/>
                  </a:moveTo>
                  <a:lnTo>
                    <a:pt x="1" y="3418"/>
                  </a:lnTo>
                  <a:lnTo>
                    <a:pt x="203" y="3609"/>
                  </a:lnTo>
                  <a:lnTo>
                    <a:pt x="3537" y="227"/>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2633450" y="810250"/>
              <a:ext cx="84575" cy="93775"/>
            </a:xfrm>
            <a:custGeom>
              <a:rect b="b" l="l" r="r" t="t"/>
              <a:pathLst>
                <a:path extrusionOk="0" h="3751" w="3383">
                  <a:moveTo>
                    <a:pt x="3144" y="0"/>
                  </a:moveTo>
                  <a:lnTo>
                    <a:pt x="1" y="3572"/>
                  </a:lnTo>
                  <a:lnTo>
                    <a:pt x="227" y="3751"/>
                  </a:lnTo>
                  <a:lnTo>
                    <a:pt x="3382" y="202"/>
                  </a:lnTo>
                  <a:cubicBezTo>
                    <a:pt x="3311" y="131"/>
                    <a:pt x="3227" y="72"/>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2539400" y="728075"/>
              <a:ext cx="75625" cy="100350"/>
            </a:xfrm>
            <a:custGeom>
              <a:rect b="b" l="l" r="r" t="t"/>
              <a:pathLst>
                <a:path extrusionOk="0" h="4014" w="3025">
                  <a:moveTo>
                    <a:pt x="2763" y="1"/>
                  </a:moveTo>
                  <a:lnTo>
                    <a:pt x="1" y="3859"/>
                  </a:lnTo>
                  <a:cubicBezTo>
                    <a:pt x="84" y="3918"/>
                    <a:pt x="167" y="3978"/>
                    <a:pt x="239" y="4013"/>
                  </a:cubicBezTo>
                  <a:lnTo>
                    <a:pt x="3025" y="180"/>
                  </a:lnTo>
                  <a:cubicBezTo>
                    <a:pt x="2929" y="120"/>
                    <a:pt x="2858" y="60"/>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2587325" y="768275"/>
              <a:ext cx="80100" cy="97050"/>
            </a:xfrm>
            <a:custGeom>
              <a:rect b="b" l="l" r="r" t="t"/>
              <a:pathLst>
                <a:path extrusionOk="0" h="3882" w="3204">
                  <a:moveTo>
                    <a:pt x="2965" y="0"/>
                  </a:moveTo>
                  <a:lnTo>
                    <a:pt x="0" y="3703"/>
                  </a:lnTo>
                  <a:lnTo>
                    <a:pt x="227" y="3882"/>
                  </a:lnTo>
                  <a:lnTo>
                    <a:pt x="3203" y="191"/>
                  </a:lnTo>
                  <a:cubicBezTo>
                    <a:pt x="3132" y="131"/>
                    <a:pt x="3037" y="60"/>
                    <a:pt x="2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2385225" y="624500"/>
              <a:ext cx="61025" cy="109275"/>
            </a:xfrm>
            <a:custGeom>
              <a:rect b="b" l="l" r="r" t="t"/>
              <a:pathLst>
                <a:path extrusionOk="0" h="4371" w="2441">
                  <a:moveTo>
                    <a:pt x="2167" y="1"/>
                  </a:moveTo>
                  <a:lnTo>
                    <a:pt x="0" y="4227"/>
                  </a:lnTo>
                  <a:cubicBezTo>
                    <a:pt x="95" y="4275"/>
                    <a:pt x="179" y="4323"/>
                    <a:pt x="262" y="4370"/>
                  </a:cubicBezTo>
                  <a:lnTo>
                    <a:pt x="2441" y="155"/>
                  </a:lnTo>
                  <a:cubicBezTo>
                    <a:pt x="2358" y="108"/>
                    <a:pt x="2250" y="48"/>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1984575" y="489950"/>
              <a:ext cx="22350" cy="118200"/>
            </a:xfrm>
            <a:custGeom>
              <a:rect b="b" l="l" r="r" t="t"/>
              <a:pathLst>
                <a:path extrusionOk="0" h="4728" w="894">
                  <a:moveTo>
                    <a:pt x="584" y="1"/>
                  </a:moveTo>
                  <a:lnTo>
                    <a:pt x="0" y="4704"/>
                  </a:lnTo>
                  <a:cubicBezTo>
                    <a:pt x="96" y="4716"/>
                    <a:pt x="191" y="4728"/>
                    <a:pt x="286" y="4728"/>
                  </a:cubicBezTo>
                  <a:lnTo>
                    <a:pt x="893" y="37"/>
                  </a:lnTo>
                  <a:lnTo>
                    <a:pt x="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1925050" y="483125"/>
              <a:ext cx="16375" cy="118775"/>
            </a:xfrm>
            <a:custGeom>
              <a:rect b="b" l="l" r="r" t="t"/>
              <a:pathLst>
                <a:path extrusionOk="0" h="4751" w="655">
                  <a:moveTo>
                    <a:pt x="345" y="0"/>
                  </a:moveTo>
                  <a:lnTo>
                    <a:pt x="0" y="4739"/>
                  </a:lnTo>
                  <a:cubicBezTo>
                    <a:pt x="95" y="4739"/>
                    <a:pt x="191" y="4751"/>
                    <a:pt x="286" y="4751"/>
                  </a:cubicBezTo>
                  <a:lnTo>
                    <a:pt x="655" y="36"/>
                  </a:lnTo>
                  <a:cubicBezTo>
                    <a:pt x="548" y="24"/>
                    <a:pt x="452" y="24"/>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2044100" y="499475"/>
              <a:ext cx="28300" cy="118200"/>
            </a:xfrm>
            <a:custGeom>
              <a:rect b="b" l="l" r="r" t="t"/>
              <a:pathLst>
                <a:path extrusionOk="0" h="4728" w="1132">
                  <a:moveTo>
                    <a:pt x="822" y="1"/>
                  </a:moveTo>
                  <a:lnTo>
                    <a:pt x="1" y="4680"/>
                  </a:lnTo>
                  <a:cubicBezTo>
                    <a:pt x="96" y="4692"/>
                    <a:pt x="179" y="4704"/>
                    <a:pt x="286" y="4728"/>
                  </a:cubicBezTo>
                  <a:lnTo>
                    <a:pt x="1132" y="61"/>
                  </a:lnTo>
                  <a:cubicBezTo>
                    <a:pt x="1024" y="49"/>
                    <a:pt x="929" y="37"/>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2275675" y="570625"/>
              <a:ext cx="50325" cy="113125"/>
            </a:xfrm>
            <a:custGeom>
              <a:rect b="b" l="l" r="r" t="t"/>
              <a:pathLst>
                <a:path extrusionOk="0" h="4525" w="2013">
                  <a:moveTo>
                    <a:pt x="1739" y="1"/>
                  </a:moveTo>
                  <a:lnTo>
                    <a:pt x="1" y="4418"/>
                  </a:lnTo>
                  <a:lnTo>
                    <a:pt x="263" y="4525"/>
                  </a:lnTo>
                  <a:lnTo>
                    <a:pt x="2013" y="10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2218825" y="548000"/>
              <a:ext cx="45275" cy="114625"/>
            </a:xfrm>
            <a:custGeom>
              <a:rect b="b" l="l" r="r" t="t"/>
              <a:pathLst>
                <a:path extrusionOk="0" h="4585" w="1811">
                  <a:moveTo>
                    <a:pt x="1513" y="1"/>
                  </a:moveTo>
                  <a:lnTo>
                    <a:pt x="0" y="4489"/>
                  </a:lnTo>
                  <a:lnTo>
                    <a:pt x="274" y="4585"/>
                  </a:lnTo>
                  <a:lnTo>
                    <a:pt x="1810" y="96"/>
                  </a:lnTo>
                  <a:cubicBezTo>
                    <a:pt x="1703" y="72"/>
                    <a:pt x="1608" y="25"/>
                    <a:pt x="1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2161675" y="528650"/>
              <a:ext cx="39025" cy="116125"/>
            </a:xfrm>
            <a:custGeom>
              <a:rect b="b" l="l" r="r" t="t"/>
              <a:pathLst>
                <a:path extrusionOk="0" h="4645" w="1561">
                  <a:moveTo>
                    <a:pt x="1263" y="1"/>
                  </a:moveTo>
                  <a:lnTo>
                    <a:pt x="0" y="4573"/>
                  </a:lnTo>
                  <a:lnTo>
                    <a:pt x="274" y="4644"/>
                  </a:lnTo>
                  <a:lnTo>
                    <a:pt x="1560" y="84"/>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2103325" y="512275"/>
              <a:ext cx="33975" cy="117325"/>
            </a:xfrm>
            <a:custGeom>
              <a:rect b="b" l="l" r="r" t="t"/>
              <a:pathLst>
                <a:path extrusionOk="0" h="4693" w="1359">
                  <a:moveTo>
                    <a:pt x="1037" y="1"/>
                  </a:moveTo>
                  <a:lnTo>
                    <a:pt x="1" y="4632"/>
                  </a:lnTo>
                  <a:cubicBezTo>
                    <a:pt x="84" y="4644"/>
                    <a:pt x="179" y="4668"/>
                    <a:pt x="263" y="4692"/>
                  </a:cubicBezTo>
                  <a:lnTo>
                    <a:pt x="1358" y="72"/>
                  </a:lnTo>
                  <a:cubicBezTo>
                    <a:pt x="1251" y="49"/>
                    <a:pt x="1144" y="25"/>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2865025" y="1112350"/>
              <a:ext cx="105100" cy="68200"/>
            </a:xfrm>
            <a:custGeom>
              <a:rect b="b" l="l" r="r" t="t"/>
              <a:pathLst>
                <a:path extrusionOk="0" h="2728" w="4204">
                  <a:moveTo>
                    <a:pt x="4049" y="1"/>
                  </a:moveTo>
                  <a:lnTo>
                    <a:pt x="1" y="2489"/>
                  </a:lnTo>
                  <a:cubicBezTo>
                    <a:pt x="60" y="2561"/>
                    <a:pt x="96" y="2632"/>
                    <a:pt x="144" y="2727"/>
                  </a:cubicBezTo>
                  <a:lnTo>
                    <a:pt x="4204" y="275"/>
                  </a:lnTo>
                  <a:cubicBezTo>
                    <a:pt x="4144" y="179"/>
                    <a:pt x="4109" y="96"/>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3005225" y="1475200"/>
              <a:ext cx="116725" cy="36350"/>
            </a:xfrm>
            <a:custGeom>
              <a:rect b="b" l="l" r="r" t="t"/>
              <a:pathLst>
                <a:path extrusionOk="0" h="1454" w="4669">
                  <a:moveTo>
                    <a:pt x="4597" y="1"/>
                  </a:moveTo>
                  <a:lnTo>
                    <a:pt x="1" y="1179"/>
                  </a:lnTo>
                  <a:lnTo>
                    <a:pt x="60" y="1453"/>
                  </a:lnTo>
                  <a:lnTo>
                    <a:pt x="4668" y="310"/>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2988575" y="1411800"/>
              <a:ext cx="115500" cy="41700"/>
            </a:xfrm>
            <a:custGeom>
              <a:rect b="b" l="l" r="r" t="t"/>
              <a:pathLst>
                <a:path extrusionOk="0" h="1668" w="4620">
                  <a:moveTo>
                    <a:pt x="4536" y="1"/>
                  </a:moveTo>
                  <a:lnTo>
                    <a:pt x="0" y="1406"/>
                  </a:lnTo>
                  <a:cubicBezTo>
                    <a:pt x="36" y="1489"/>
                    <a:pt x="71" y="1584"/>
                    <a:pt x="83" y="1667"/>
                  </a:cubicBezTo>
                  <a:lnTo>
                    <a:pt x="4620" y="298"/>
                  </a:lnTo>
                  <a:cubicBezTo>
                    <a:pt x="4596" y="203"/>
                    <a:pt x="4560" y="108"/>
                    <a:pt x="4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2969800" y="1349000"/>
              <a:ext cx="114050" cy="47650"/>
            </a:xfrm>
            <a:custGeom>
              <a:rect b="b" l="l" r="r" t="t"/>
              <a:pathLst>
                <a:path extrusionOk="0" h="1906" w="4562">
                  <a:moveTo>
                    <a:pt x="4454" y="0"/>
                  </a:moveTo>
                  <a:lnTo>
                    <a:pt x="1" y="1643"/>
                  </a:lnTo>
                  <a:cubicBezTo>
                    <a:pt x="13" y="1727"/>
                    <a:pt x="49" y="1822"/>
                    <a:pt x="96" y="1905"/>
                  </a:cubicBezTo>
                  <a:lnTo>
                    <a:pt x="4561" y="298"/>
                  </a:lnTo>
                  <a:cubicBezTo>
                    <a:pt x="4525" y="191"/>
                    <a:pt x="4478" y="108"/>
                    <a:pt x="4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3040950" y="1735950"/>
              <a:ext cx="118800" cy="13125"/>
            </a:xfrm>
            <a:custGeom>
              <a:rect b="b" l="l" r="r" t="t"/>
              <a:pathLst>
                <a:path extrusionOk="0" h="525" w="4752">
                  <a:moveTo>
                    <a:pt x="4727" y="0"/>
                  </a:moveTo>
                  <a:lnTo>
                    <a:pt x="1" y="239"/>
                  </a:lnTo>
                  <a:cubicBezTo>
                    <a:pt x="12" y="346"/>
                    <a:pt x="12" y="429"/>
                    <a:pt x="12" y="524"/>
                  </a:cubicBezTo>
                  <a:lnTo>
                    <a:pt x="4751" y="310"/>
                  </a:lnTo>
                  <a:cubicBezTo>
                    <a:pt x="4751" y="215"/>
                    <a:pt x="4727" y="108"/>
                    <a:pt x="4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2947200" y="1287975"/>
              <a:ext cx="112225" cy="53000"/>
            </a:xfrm>
            <a:custGeom>
              <a:rect b="b" l="l" r="r" t="t"/>
              <a:pathLst>
                <a:path extrusionOk="0" h="2120" w="4489">
                  <a:moveTo>
                    <a:pt x="4370" y="1"/>
                  </a:moveTo>
                  <a:lnTo>
                    <a:pt x="0" y="1846"/>
                  </a:lnTo>
                  <a:lnTo>
                    <a:pt x="119" y="2120"/>
                  </a:lnTo>
                  <a:lnTo>
                    <a:pt x="4489" y="286"/>
                  </a:lnTo>
                  <a:cubicBezTo>
                    <a:pt x="4453" y="191"/>
                    <a:pt x="4417" y="96"/>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2720075" y="902525"/>
              <a:ext cx="92000" cy="86025"/>
            </a:xfrm>
            <a:custGeom>
              <a:rect b="b" l="l" r="r" t="t"/>
              <a:pathLst>
                <a:path extrusionOk="0" h="3441" w="3680">
                  <a:moveTo>
                    <a:pt x="3477" y="0"/>
                  </a:moveTo>
                  <a:lnTo>
                    <a:pt x="1" y="3227"/>
                  </a:lnTo>
                  <a:cubicBezTo>
                    <a:pt x="48" y="3310"/>
                    <a:pt x="120" y="3358"/>
                    <a:pt x="179" y="3441"/>
                  </a:cubicBezTo>
                  <a:lnTo>
                    <a:pt x="3680" y="226"/>
                  </a:lnTo>
                  <a:cubicBezTo>
                    <a:pt x="3608" y="155"/>
                    <a:pt x="3549" y="71"/>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3029050" y="1604675"/>
              <a:ext cx="118200" cy="25025"/>
            </a:xfrm>
            <a:custGeom>
              <a:rect b="b" l="l" r="r" t="t"/>
              <a:pathLst>
                <a:path extrusionOk="0" h="1001" w="4728">
                  <a:moveTo>
                    <a:pt x="4679" y="1"/>
                  </a:moveTo>
                  <a:lnTo>
                    <a:pt x="0" y="715"/>
                  </a:lnTo>
                  <a:lnTo>
                    <a:pt x="48" y="1001"/>
                  </a:lnTo>
                  <a:lnTo>
                    <a:pt x="4727" y="310"/>
                  </a:lnTo>
                  <a:lnTo>
                    <a:pt x="4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3036475" y="1670175"/>
              <a:ext cx="118800" cy="19075"/>
            </a:xfrm>
            <a:custGeom>
              <a:rect b="b" l="l" r="r" t="t"/>
              <a:pathLst>
                <a:path extrusionOk="0" h="763" w="4752">
                  <a:moveTo>
                    <a:pt x="4716" y="0"/>
                  </a:moveTo>
                  <a:lnTo>
                    <a:pt x="1" y="476"/>
                  </a:lnTo>
                  <a:cubicBezTo>
                    <a:pt x="13" y="584"/>
                    <a:pt x="25" y="667"/>
                    <a:pt x="25" y="762"/>
                  </a:cubicBezTo>
                  <a:lnTo>
                    <a:pt x="4752" y="310"/>
                  </a:lnTo>
                  <a:cubicBezTo>
                    <a:pt x="4728" y="203"/>
                    <a:pt x="4728" y="107"/>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2797175" y="1003425"/>
              <a:ext cx="99150" cy="77400"/>
            </a:xfrm>
            <a:custGeom>
              <a:rect b="b" l="l" r="r" t="t"/>
              <a:pathLst>
                <a:path extrusionOk="0" h="3096" w="3966">
                  <a:moveTo>
                    <a:pt x="3763" y="0"/>
                  </a:moveTo>
                  <a:lnTo>
                    <a:pt x="0" y="2870"/>
                  </a:lnTo>
                  <a:cubicBezTo>
                    <a:pt x="60" y="2941"/>
                    <a:pt x="119" y="3024"/>
                    <a:pt x="167" y="3096"/>
                  </a:cubicBezTo>
                  <a:lnTo>
                    <a:pt x="3965" y="250"/>
                  </a:lnTo>
                  <a:cubicBezTo>
                    <a:pt x="3906" y="155"/>
                    <a:pt x="3846" y="84"/>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2759375" y="951925"/>
              <a:ext cx="95875" cy="81875"/>
            </a:xfrm>
            <a:custGeom>
              <a:rect b="b" l="l" r="r" t="t"/>
              <a:pathLst>
                <a:path extrusionOk="0" h="3275" w="3835">
                  <a:moveTo>
                    <a:pt x="3632" y="0"/>
                  </a:moveTo>
                  <a:lnTo>
                    <a:pt x="0" y="3060"/>
                  </a:lnTo>
                  <a:cubicBezTo>
                    <a:pt x="72" y="3132"/>
                    <a:pt x="131" y="3203"/>
                    <a:pt x="191" y="3275"/>
                  </a:cubicBezTo>
                  <a:lnTo>
                    <a:pt x="3834" y="239"/>
                  </a:lnTo>
                  <a:cubicBezTo>
                    <a:pt x="3763" y="167"/>
                    <a:pt x="3703" y="84"/>
                    <a:pt x="3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2832300" y="1057000"/>
              <a:ext cx="102125" cy="72950"/>
            </a:xfrm>
            <a:custGeom>
              <a:rect b="b" l="l" r="r" t="t"/>
              <a:pathLst>
                <a:path extrusionOk="0" h="2918" w="4085">
                  <a:moveTo>
                    <a:pt x="3906" y="0"/>
                  </a:moveTo>
                  <a:lnTo>
                    <a:pt x="0" y="2679"/>
                  </a:lnTo>
                  <a:cubicBezTo>
                    <a:pt x="60" y="2751"/>
                    <a:pt x="119" y="2834"/>
                    <a:pt x="155" y="2917"/>
                  </a:cubicBezTo>
                  <a:lnTo>
                    <a:pt x="4084" y="250"/>
                  </a:lnTo>
                  <a:cubicBezTo>
                    <a:pt x="4025" y="155"/>
                    <a:pt x="3965" y="72"/>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2895100" y="1169500"/>
              <a:ext cx="107775" cy="63150"/>
            </a:xfrm>
            <a:custGeom>
              <a:rect b="b" l="l" r="r" t="t"/>
              <a:pathLst>
                <a:path extrusionOk="0" h="2526" w="4311">
                  <a:moveTo>
                    <a:pt x="4168" y="1"/>
                  </a:moveTo>
                  <a:lnTo>
                    <a:pt x="0" y="2287"/>
                  </a:lnTo>
                  <a:cubicBezTo>
                    <a:pt x="48" y="2358"/>
                    <a:pt x="84" y="2430"/>
                    <a:pt x="131" y="2525"/>
                  </a:cubicBezTo>
                  <a:lnTo>
                    <a:pt x="4311" y="275"/>
                  </a:lnTo>
                  <a:cubicBezTo>
                    <a:pt x="4275" y="179"/>
                    <a:pt x="4215" y="96"/>
                    <a:pt x="4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1864900" y="480150"/>
              <a:ext cx="10750" cy="119075"/>
            </a:xfrm>
            <a:custGeom>
              <a:rect b="b" l="l" r="r" t="t"/>
              <a:pathLst>
                <a:path extrusionOk="0" h="4763" w="430">
                  <a:moveTo>
                    <a:pt x="120" y="0"/>
                  </a:moveTo>
                  <a:lnTo>
                    <a:pt x="1" y="4751"/>
                  </a:lnTo>
                  <a:lnTo>
                    <a:pt x="299" y="4763"/>
                  </a:lnTo>
                  <a:lnTo>
                    <a:pt x="430" y="24"/>
                  </a:ln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2922475" y="1227850"/>
              <a:ext cx="110175" cy="58075"/>
            </a:xfrm>
            <a:custGeom>
              <a:rect b="b" l="l" r="r" t="t"/>
              <a:pathLst>
                <a:path extrusionOk="0" h="2323" w="4407">
                  <a:moveTo>
                    <a:pt x="4275" y="1"/>
                  </a:moveTo>
                  <a:lnTo>
                    <a:pt x="1" y="2060"/>
                  </a:lnTo>
                  <a:cubicBezTo>
                    <a:pt x="48" y="2156"/>
                    <a:pt x="96" y="2239"/>
                    <a:pt x="120" y="2322"/>
                  </a:cubicBezTo>
                  <a:lnTo>
                    <a:pt x="4406" y="274"/>
                  </a:lnTo>
                  <a:cubicBezTo>
                    <a:pt x="4370" y="191"/>
                    <a:pt x="4323" y="84"/>
                    <a:pt x="4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3018925" y="1539200"/>
              <a:ext cx="117600" cy="30975"/>
            </a:xfrm>
            <a:custGeom>
              <a:rect b="b" l="l" r="r" t="t"/>
              <a:pathLst>
                <a:path extrusionOk="0" h="1239" w="4704">
                  <a:moveTo>
                    <a:pt x="4644" y="0"/>
                  </a:moveTo>
                  <a:lnTo>
                    <a:pt x="0" y="953"/>
                  </a:lnTo>
                  <a:cubicBezTo>
                    <a:pt x="0" y="1060"/>
                    <a:pt x="12" y="1143"/>
                    <a:pt x="48" y="1239"/>
                  </a:cubicBezTo>
                  <a:lnTo>
                    <a:pt x="4703" y="310"/>
                  </a:lnTo>
                  <a:cubicBezTo>
                    <a:pt x="4692" y="203"/>
                    <a:pt x="4656" y="108"/>
                    <a:pt x="4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672500" y="1165050"/>
              <a:ext cx="107775" cy="63725"/>
            </a:xfrm>
            <a:custGeom>
              <a:rect b="b" l="l" r="r" t="t"/>
              <a:pathLst>
                <a:path extrusionOk="0" h="2549" w="4311">
                  <a:moveTo>
                    <a:pt x="155" y="0"/>
                  </a:moveTo>
                  <a:lnTo>
                    <a:pt x="1" y="274"/>
                  </a:lnTo>
                  <a:lnTo>
                    <a:pt x="4168" y="2548"/>
                  </a:lnTo>
                  <a:lnTo>
                    <a:pt x="4311" y="2298"/>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705850" y="1107900"/>
              <a:ext cx="104775" cy="68475"/>
            </a:xfrm>
            <a:custGeom>
              <a:rect b="b" l="l" r="r" t="t"/>
              <a:pathLst>
                <a:path extrusionOk="0" h="2739" w="4191">
                  <a:moveTo>
                    <a:pt x="155" y="0"/>
                  </a:moveTo>
                  <a:cubicBezTo>
                    <a:pt x="95" y="96"/>
                    <a:pt x="60" y="179"/>
                    <a:pt x="0" y="274"/>
                  </a:cubicBezTo>
                  <a:lnTo>
                    <a:pt x="4048" y="2739"/>
                  </a:lnTo>
                  <a:cubicBezTo>
                    <a:pt x="4084" y="2667"/>
                    <a:pt x="4131" y="2572"/>
                    <a:pt x="4191" y="2501"/>
                  </a:cubicBez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615350" y="1283800"/>
              <a:ext cx="111950" cy="53325"/>
            </a:xfrm>
            <a:custGeom>
              <a:rect b="b" l="l" r="r" t="t"/>
              <a:pathLst>
                <a:path extrusionOk="0" h="2133" w="4478">
                  <a:moveTo>
                    <a:pt x="120" y="1"/>
                  </a:moveTo>
                  <a:cubicBezTo>
                    <a:pt x="72" y="96"/>
                    <a:pt x="48" y="203"/>
                    <a:pt x="1" y="287"/>
                  </a:cubicBezTo>
                  <a:lnTo>
                    <a:pt x="4370" y="2132"/>
                  </a:lnTo>
                  <a:lnTo>
                    <a:pt x="4477" y="1870"/>
                  </a:lnTo>
                  <a:lnTo>
                    <a:pt x="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642425" y="1223675"/>
              <a:ext cx="109875" cy="58375"/>
            </a:xfrm>
            <a:custGeom>
              <a:rect b="b" l="l" r="r" t="t"/>
              <a:pathLst>
                <a:path extrusionOk="0" h="2335" w="4395">
                  <a:moveTo>
                    <a:pt x="144" y="1"/>
                  </a:moveTo>
                  <a:cubicBezTo>
                    <a:pt x="96" y="84"/>
                    <a:pt x="49" y="191"/>
                    <a:pt x="1" y="287"/>
                  </a:cubicBezTo>
                  <a:lnTo>
                    <a:pt x="4275" y="2334"/>
                  </a:lnTo>
                  <a:cubicBezTo>
                    <a:pt x="4323" y="2263"/>
                    <a:pt x="4347" y="2168"/>
                    <a:pt x="4394" y="2084"/>
                  </a:cubicBez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821025" y="948050"/>
              <a:ext cx="95575" cy="82175"/>
            </a:xfrm>
            <a:custGeom>
              <a:rect b="b" l="l" r="r" t="t"/>
              <a:pathLst>
                <a:path extrusionOk="0" h="3287" w="3823">
                  <a:moveTo>
                    <a:pt x="215" y="1"/>
                  </a:moveTo>
                  <a:cubicBezTo>
                    <a:pt x="132" y="72"/>
                    <a:pt x="72" y="155"/>
                    <a:pt x="1" y="239"/>
                  </a:cubicBezTo>
                  <a:lnTo>
                    <a:pt x="3632" y="3287"/>
                  </a:lnTo>
                  <a:cubicBezTo>
                    <a:pt x="3704" y="3215"/>
                    <a:pt x="3763" y="3132"/>
                    <a:pt x="3823" y="3061"/>
                  </a:cubicBez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741550" y="1052825"/>
              <a:ext cx="101825" cy="73250"/>
            </a:xfrm>
            <a:custGeom>
              <a:rect b="b" l="l" r="r" t="t"/>
              <a:pathLst>
                <a:path extrusionOk="0" h="2930" w="4073">
                  <a:moveTo>
                    <a:pt x="179" y="1"/>
                  </a:moveTo>
                  <a:cubicBezTo>
                    <a:pt x="120" y="96"/>
                    <a:pt x="60" y="167"/>
                    <a:pt x="1" y="251"/>
                  </a:cubicBezTo>
                  <a:lnTo>
                    <a:pt x="3906" y="2930"/>
                  </a:lnTo>
                  <a:cubicBezTo>
                    <a:pt x="3966" y="2846"/>
                    <a:pt x="4025" y="2775"/>
                    <a:pt x="4073" y="2691"/>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779650" y="999250"/>
              <a:ext cx="99150" cy="78300"/>
            </a:xfrm>
            <a:custGeom>
              <a:rect b="b" l="l" r="r" t="t"/>
              <a:pathLst>
                <a:path extrusionOk="0" h="3132" w="3966">
                  <a:moveTo>
                    <a:pt x="203" y="1"/>
                  </a:moveTo>
                  <a:cubicBezTo>
                    <a:pt x="144" y="96"/>
                    <a:pt x="60" y="167"/>
                    <a:pt x="1" y="251"/>
                  </a:cubicBezTo>
                  <a:lnTo>
                    <a:pt x="3787" y="3132"/>
                  </a:lnTo>
                  <a:cubicBezTo>
                    <a:pt x="3858" y="3037"/>
                    <a:pt x="3918" y="2965"/>
                    <a:pt x="3966" y="2894"/>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591250" y="1345125"/>
              <a:ext cx="113725" cy="48250"/>
            </a:xfrm>
            <a:custGeom>
              <a:rect b="b" l="l" r="r" t="t"/>
              <a:pathLst>
                <a:path extrusionOk="0" h="1930" w="4549">
                  <a:moveTo>
                    <a:pt x="107" y="1"/>
                  </a:moveTo>
                  <a:cubicBezTo>
                    <a:pt x="72" y="108"/>
                    <a:pt x="24" y="203"/>
                    <a:pt x="0" y="298"/>
                  </a:cubicBezTo>
                  <a:lnTo>
                    <a:pt x="4465" y="1929"/>
                  </a:lnTo>
                  <a:cubicBezTo>
                    <a:pt x="4477" y="1834"/>
                    <a:pt x="4524" y="1751"/>
                    <a:pt x="4548" y="1656"/>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518325" y="1666300"/>
              <a:ext cx="118475" cy="19375"/>
            </a:xfrm>
            <a:custGeom>
              <a:rect b="b" l="l" r="r" t="t"/>
              <a:pathLst>
                <a:path extrusionOk="0" h="775" w="4739">
                  <a:moveTo>
                    <a:pt x="24" y="0"/>
                  </a:moveTo>
                  <a:cubicBezTo>
                    <a:pt x="12" y="108"/>
                    <a:pt x="12" y="215"/>
                    <a:pt x="0" y="322"/>
                  </a:cubicBezTo>
                  <a:lnTo>
                    <a:pt x="4715" y="774"/>
                  </a:lnTo>
                  <a:cubicBezTo>
                    <a:pt x="4727" y="691"/>
                    <a:pt x="4739" y="596"/>
                    <a:pt x="4739" y="500"/>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526350" y="1600825"/>
              <a:ext cx="118500" cy="25325"/>
            </a:xfrm>
            <a:custGeom>
              <a:rect b="b" l="l" r="r" t="t"/>
              <a:pathLst>
                <a:path extrusionOk="0" h="1013" w="4740">
                  <a:moveTo>
                    <a:pt x="48" y="0"/>
                  </a:moveTo>
                  <a:lnTo>
                    <a:pt x="1" y="321"/>
                  </a:lnTo>
                  <a:lnTo>
                    <a:pt x="4692" y="1012"/>
                  </a:lnTo>
                  <a:cubicBezTo>
                    <a:pt x="4704" y="917"/>
                    <a:pt x="4715" y="822"/>
                    <a:pt x="4739" y="738"/>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513250" y="1732375"/>
              <a:ext cx="119100" cy="13425"/>
            </a:xfrm>
            <a:custGeom>
              <a:rect b="b" l="l" r="r" t="t"/>
              <a:pathLst>
                <a:path extrusionOk="0" h="537" w="4764">
                  <a:moveTo>
                    <a:pt x="24" y="1"/>
                  </a:moveTo>
                  <a:lnTo>
                    <a:pt x="1" y="310"/>
                  </a:lnTo>
                  <a:lnTo>
                    <a:pt x="4751" y="536"/>
                  </a:lnTo>
                  <a:lnTo>
                    <a:pt x="4763" y="251"/>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1801800" y="480150"/>
              <a:ext cx="10150" cy="118775"/>
            </a:xfrm>
            <a:custGeom>
              <a:rect b="b" l="l" r="r" t="t"/>
              <a:pathLst>
                <a:path extrusionOk="0" h="4751" w="406">
                  <a:moveTo>
                    <a:pt x="1" y="0"/>
                  </a:moveTo>
                  <a:lnTo>
                    <a:pt x="120" y="4751"/>
                  </a:lnTo>
                  <a:lnTo>
                    <a:pt x="406" y="4751"/>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570400" y="1407925"/>
              <a:ext cx="115225" cy="42000"/>
            </a:xfrm>
            <a:custGeom>
              <a:rect b="b" l="l" r="r" t="t"/>
              <a:pathLst>
                <a:path extrusionOk="0" h="1680" w="4609">
                  <a:moveTo>
                    <a:pt x="84" y="1"/>
                  </a:moveTo>
                  <a:cubicBezTo>
                    <a:pt x="60" y="96"/>
                    <a:pt x="24" y="203"/>
                    <a:pt x="1" y="298"/>
                  </a:cubicBezTo>
                  <a:lnTo>
                    <a:pt x="4537" y="1680"/>
                  </a:lnTo>
                  <a:cubicBezTo>
                    <a:pt x="4549" y="1608"/>
                    <a:pt x="4585" y="1513"/>
                    <a:pt x="4608" y="1430"/>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537950" y="1536225"/>
              <a:ext cx="117600" cy="31275"/>
            </a:xfrm>
            <a:custGeom>
              <a:rect b="b" l="l" r="r" t="t"/>
              <a:pathLst>
                <a:path extrusionOk="0" h="1251" w="4704">
                  <a:moveTo>
                    <a:pt x="60" y="0"/>
                  </a:moveTo>
                  <a:cubicBezTo>
                    <a:pt x="49" y="108"/>
                    <a:pt x="13" y="203"/>
                    <a:pt x="1" y="310"/>
                  </a:cubicBezTo>
                  <a:lnTo>
                    <a:pt x="4656" y="1251"/>
                  </a:lnTo>
                  <a:cubicBezTo>
                    <a:pt x="4656" y="1131"/>
                    <a:pt x="4668" y="1036"/>
                    <a:pt x="4704" y="953"/>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865375" y="898950"/>
              <a:ext cx="91400" cy="86325"/>
            </a:xfrm>
            <a:custGeom>
              <a:rect b="b" l="l" r="r" t="t"/>
              <a:pathLst>
                <a:path extrusionOk="0" h="3453" w="3656">
                  <a:moveTo>
                    <a:pt x="203" y="0"/>
                  </a:moveTo>
                  <a:cubicBezTo>
                    <a:pt x="132" y="72"/>
                    <a:pt x="60" y="143"/>
                    <a:pt x="1" y="214"/>
                  </a:cubicBezTo>
                  <a:lnTo>
                    <a:pt x="3477" y="3453"/>
                  </a:lnTo>
                  <a:cubicBezTo>
                    <a:pt x="3525" y="3370"/>
                    <a:pt x="3585" y="3298"/>
                    <a:pt x="3656" y="3239"/>
                  </a:cubicBez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551950" y="1471925"/>
              <a:ext cx="117000" cy="36650"/>
            </a:xfrm>
            <a:custGeom>
              <a:rect b="b" l="l" r="r" t="t"/>
              <a:pathLst>
                <a:path extrusionOk="0" h="1466" w="4680">
                  <a:moveTo>
                    <a:pt x="84" y="1"/>
                  </a:moveTo>
                  <a:cubicBezTo>
                    <a:pt x="48" y="96"/>
                    <a:pt x="24" y="203"/>
                    <a:pt x="0" y="310"/>
                  </a:cubicBezTo>
                  <a:lnTo>
                    <a:pt x="4608" y="1465"/>
                  </a:lnTo>
                  <a:cubicBezTo>
                    <a:pt x="4632" y="1370"/>
                    <a:pt x="4668" y="1275"/>
                    <a:pt x="4680" y="1191"/>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1476475" y="527475"/>
              <a:ext cx="38725" cy="116400"/>
            </a:xfrm>
            <a:custGeom>
              <a:rect b="b" l="l" r="r" t="t"/>
              <a:pathLst>
                <a:path extrusionOk="0" h="4656" w="1549">
                  <a:moveTo>
                    <a:pt x="298" y="0"/>
                  </a:moveTo>
                  <a:cubicBezTo>
                    <a:pt x="191" y="24"/>
                    <a:pt x="84" y="60"/>
                    <a:pt x="0" y="95"/>
                  </a:cubicBezTo>
                  <a:lnTo>
                    <a:pt x="1286" y="4656"/>
                  </a:lnTo>
                  <a:cubicBezTo>
                    <a:pt x="1370" y="4632"/>
                    <a:pt x="1453" y="4596"/>
                    <a:pt x="1548" y="4584"/>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1539875" y="511400"/>
              <a:ext cx="33650" cy="117600"/>
            </a:xfrm>
            <a:custGeom>
              <a:rect b="b" l="l" r="r" t="t"/>
              <a:pathLst>
                <a:path extrusionOk="0" h="4704" w="1346">
                  <a:moveTo>
                    <a:pt x="322" y="0"/>
                  </a:moveTo>
                  <a:lnTo>
                    <a:pt x="0" y="72"/>
                  </a:lnTo>
                  <a:lnTo>
                    <a:pt x="1060" y="4703"/>
                  </a:lnTo>
                  <a:lnTo>
                    <a:pt x="1346" y="4644"/>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1413075" y="546525"/>
              <a:ext cx="44675" cy="114900"/>
            </a:xfrm>
            <a:custGeom>
              <a:rect b="b" l="l" r="r" t="t"/>
              <a:pathLst>
                <a:path extrusionOk="0" h="4596" w="1787">
                  <a:moveTo>
                    <a:pt x="298" y="0"/>
                  </a:moveTo>
                  <a:cubicBezTo>
                    <a:pt x="191" y="24"/>
                    <a:pt x="107" y="60"/>
                    <a:pt x="0" y="95"/>
                  </a:cubicBezTo>
                  <a:lnTo>
                    <a:pt x="1500" y="4596"/>
                  </a:lnTo>
                  <a:cubicBezTo>
                    <a:pt x="1608" y="4572"/>
                    <a:pt x="1703" y="4536"/>
                    <a:pt x="1786" y="4513"/>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911225" y="851625"/>
              <a:ext cx="87825" cy="90200"/>
            </a:xfrm>
            <a:custGeom>
              <a:rect b="b" l="l" r="r" t="t"/>
              <a:pathLst>
                <a:path extrusionOk="0" h="3608" w="3513">
                  <a:moveTo>
                    <a:pt x="215" y="0"/>
                  </a:moveTo>
                  <a:lnTo>
                    <a:pt x="0" y="202"/>
                  </a:lnTo>
                  <a:lnTo>
                    <a:pt x="3298" y="3608"/>
                  </a:lnTo>
                  <a:lnTo>
                    <a:pt x="3513" y="3405"/>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1735725" y="483125"/>
              <a:ext cx="16100" cy="118775"/>
            </a:xfrm>
            <a:custGeom>
              <a:rect b="b" l="l" r="r" t="t"/>
              <a:pathLst>
                <a:path extrusionOk="0" h="4751" w="644">
                  <a:moveTo>
                    <a:pt x="310" y="0"/>
                  </a:moveTo>
                  <a:lnTo>
                    <a:pt x="1" y="36"/>
                  </a:lnTo>
                  <a:lnTo>
                    <a:pt x="358" y="4751"/>
                  </a:lnTo>
                  <a:lnTo>
                    <a:pt x="644" y="4739"/>
                  </a:ln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1604750" y="498900"/>
              <a:ext cx="27425" cy="118175"/>
            </a:xfrm>
            <a:custGeom>
              <a:rect b="b" l="l" r="r" t="t"/>
              <a:pathLst>
                <a:path extrusionOk="0" h="4727" w="1097">
                  <a:moveTo>
                    <a:pt x="310" y="0"/>
                  </a:moveTo>
                  <a:cubicBezTo>
                    <a:pt x="203" y="12"/>
                    <a:pt x="96" y="24"/>
                    <a:pt x="1" y="60"/>
                  </a:cubicBezTo>
                  <a:lnTo>
                    <a:pt x="834" y="4727"/>
                  </a:lnTo>
                  <a:cubicBezTo>
                    <a:pt x="918" y="4715"/>
                    <a:pt x="1013" y="4703"/>
                    <a:pt x="1096" y="466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1350850" y="569150"/>
              <a:ext cx="50325" cy="113125"/>
            </a:xfrm>
            <a:custGeom>
              <a:rect b="b" l="l" r="r" t="t"/>
              <a:pathLst>
                <a:path extrusionOk="0" h="4525" w="2013">
                  <a:moveTo>
                    <a:pt x="299" y="0"/>
                  </a:moveTo>
                  <a:cubicBezTo>
                    <a:pt x="191" y="48"/>
                    <a:pt x="108" y="71"/>
                    <a:pt x="1" y="119"/>
                  </a:cubicBezTo>
                  <a:lnTo>
                    <a:pt x="1751" y="4524"/>
                  </a:lnTo>
                  <a:cubicBezTo>
                    <a:pt x="1834" y="4501"/>
                    <a:pt x="1930" y="4453"/>
                    <a:pt x="2013" y="4417"/>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1669950" y="489075"/>
              <a:ext cx="21750" cy="118775"/>
            </a:xfrm>
            <a:custGeom>
              <a:rect b="b" l="l" r="r" t="t"/>
              <a:pathLst>
                <a:path extrusionOk="0" h="4751" w="870">
                  <a:moveTo>
                    <a:pt x="310" y="0"/>
                  </a:moveTo>
                  <a:lnTo>
                    <a:pt x="0" y="48"/>
                  </a:lnTo>
                  <a:lnTo>
                    <a:pt x="596" y="4751"/>
                  </a:lnTo>
                  <a:cubicBezTo>
                    <a:pt x="691" y="4751"/>
                    <a:pt x="786" y="4739"/>
                    <a:pt x="870" y="472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1062425" y="725100"/>
              <a:ext cx="75325" cy="100950"/>
            </a:xfrm>
            <a:custGeom>
              <a:rect b="b" l="l" r="r" t="t"/>
              <a:pathLst>
                <a:path extrusionOk="0" h="4038" w="3013">
                  <a:moveTo>
                    <a:pt x="263" y="1"/>
                  </a:moveTo>
                  <a:cubicBezTo>
                    <a:pt x="167" y="60"/>
                    <a:pt x="96" y="120"/>
                    <a:pt x="1" y="179"/>
                  </a:cubicBezTo>
                  <a:lnTo>
                    <a:pt x="2787" y="4037"/>
                  </a:lnTo>
                  <a:cubicBezTo>
                    <a:pt x="2846" y="3978"/>
                    <a:pt x="2930" y="3930"/>
                    <a:pt x="3013" y="3870"/>
                  </a:cubicBez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1009750" y="764400"/>
              <a:ext cx="79500" cy="97950"/>
            </a:xfrm>
            <a:custGeom>
              <a:rect b="b" l="l" r="r" t="t"/>
              <a:pathLst>
                <a:path extrusionOk="0" h="3918" w="3180">
                  <a:moveTo>
                    <a:pt x="250" y="1"/>
                  </a:moveTo>
                  <a:cubicBezTo>
                    <a:pt x="167" y="60"/>
                    <a:pt x="84" y="143"/>
                    <a:pt x="0" y="203"/>
                  </a:cubicBezTo>
                  <a:lnTo>
                    <a:pt x="2965" y="3918"/>
                  </a:lnTo>
                  <a:lnTo>
                    <a:pt x="3179" y="3739"/>
                  </a:ln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959150" y="806975"/>
              <a:ext cx="84250" cy="94075"/>
            </a:xfrm>
            <a:custGeom>
              <a:rect b="b" l="l" r="r" t="t"/>
              <a:pathLst>
                <a:path extrusionOk="0" h="3763" w="3370">
                  <a:moveTo>
                    <a:pt x="238" y="0"/>
                  </a:moveTo>
                  <a:cubicBezTo>
                    <a:pt x="167" y="72"/>
                    <a:pt x="84" y="131"/>
                    <a:pt x="0" y="203"/>
                  </a:cubicBezTo>
                  <a:lnTo>
                    <a:pt x="3143" y="3762"/>
                  </a:lnTo>
                  <a:lnTo>
                    <a:pt x="3370" y="3572"/>
                  </a:lnTo>
                  <a:lnTo>
                    <a:pt x="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1173150" y="653975"/>
              <a:ext cx="65525" cy="106875"/>
            </a:xfrm>
            <a:custGeom>
              <a:rect b="b" l="l" r="r" t="t"/>
              <a:pathLst>
                <a:path extrusionOk="0" h="4275" w="2621">
                  <a:moveTo>
                    <a:pt x="263" y="0"/>
                  </a:moveTo>
                  <a:cubicBezTo>
                    <a:pt x="179" y="48"/>
                    <a:pt x="84" y="107"/>
                    <a:pt x="1" y="167"/>
                  </a:cubicBezTo>
                  <a:lnTo>
                    <a:pt x="2382" y="4275"/>
                  </a:lnTo>
                  <a:cubicBezTo>
                    <a:pt x="2454" y="4215"/>
                    <a:pt x="2549" y="4167"/>
                    <a:pt x="2620" y="4120"/>
                  </a:cubicBez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1230900" y="622725"/>
              <a:ext cx="60450" cy="108950"/>
            </a:xfrm>
            <a:custGeom>
              <a:rect b="b" l="l" r="r" t="t"/>
              <a:pathLst>
                <a:path extrusionOk="0" h="4358" w="2418">
                  <a:moveTo>
                    <a:pt x="274" y="0"/>
                  </a:moveTo>
                  <a:cubicBezTo>
                    <a:pt x="191" y="48"/>
                    <a:pt x="96" y="95"/>
                    <a:pt x="1" y="155"/>
                  </a:cubicBezTo>
                  <a:lnTo>
                    <a:pt x="2168" y="4358"/>
                  </a:lnTo>
                  <a:cubicBezTo>
                    <a:pt x="2263" y="4322"/>
                    <a:pt x="2346" y="4274"/>
                    <a:pt x="2418" y="4227"/>
                  </a:cubicBez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1116900" y="688200"/>
              <a:ext cx="70275" cy="103300"/>
            </a:xfrm>
            <a:custGeom>
              <a:rect b="b" l="l" r="r" t="t"/>
              <a:pathLst>
                <a:path extrusionOk="0" h="4132" w="2811">
                  <a:moveTo>
                    <a:pt x="274" y="1"/>
                  </a:moveTo>
                  <a:cubicBezTo>
                    <a:pt x="179" y="60"/>
                    <a:pt x="96" y="120"/>
                    <a:pt x="1" y="167"/>
                  </a:cubicBezTo>
                  <a:lnTo>
                    <a:pt x="2572" y="4132"/>
                  </a:lnTo>
                  <a:cubicBezTo>
                    <a:pt x="2668" y="4096"/>
                    <a:pt x="2739" y="4049"/>
                    <a:pt x="2810" y="3989"/>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1290425" y="594450"/>
              <a:ext cx="55400" cy="111325"/>
            </a:xfrm>
            <a:custGeom>
              <a:rect b="b" l="l" r="r" t="t"/>
              <a:pathLst>
                <a:path extrusionOk="0" h="4453" w="2216">
                  <a:moveTo>
                    <a:pt x="275" y="0"/>
                  </a:moveTo>
                  <a:cubicBezTo>
                    <a:pt x="191" y="48"/>
                    <a:pt x="84" y="95"/>
                    <a:pt x="1" y="131"/>
                  </a:cubicBezTo>
                  <a:lnTo>
                    <a:pt x="1965" y="4453"/>
                  </a:lnTo>
                  <a:lnTo>
                    <a:pt x="2215" y="4334"/>
                  </a:ln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402225" y="372400"/>
              <a:ext cx="2869425" cy="1425775"/>
            </a:xfrm>
            <a:custGeom>
              <a:rect b="b" l="l" r="r" t="t"/>
              <a:pathLst>
                <a:path extrusionOk="0" h="57031" w="114777">
                  <a:moveTo>
                    <a:pt x="57377" y="0"/>
                  </a:moveTo>
                  <a:cubicBezTo>
                    <a:pt x="25790" y="0"/>
                    <a:pt x="179" y="25503"/>
                    <a:pt x="1" y="57031"/>
                  </a:cubicBezTo>
                  <a:lnTo>
                    <a:pt x="4549" y="57031"/>
                  </a:lnTo>
                  <a:cubicBezTo>
                    <a:pt x="4596" y="50018"/>
                    <a:pt x="5989" y="43220"/>
                    <a:pt x="8704" y="36814"/>
                  </a:cubicBezTo>
                  <a:cubicBezTo>
                    <a:pt x="11371" y="30516"/>
                    <a:pt x="15181" y="24884"/>
                    <a:pt x="20027" y="20026"/>
                  </a:cubicBezTo>
                  <a:cubicBezTo>
                    <a:pt x="24885" y="15180"/>
                    <a:pt x="30540" y="11370"/>
                    <a:pt x="36815" y="8703"/>
                  </a:cubicBezTo>
                  <a:cubicBezTo>
                    <a:pt x="43327" y="5953"/>
                    <a:pt x="50245" y="4548"/>
                    <a:pt x="57389" y="4548"/>
                  </a:cubicBezTo>
                  <a:cubicBezTo>
                    <a:pt x="64533" y="4548"/>
                    <a:pt x="71438" y="5953"/>
                    <a:pt x="77951" y="8703"/>
                  </a:cubicBezTo>
                  <a:cubicBezTo>
                    <a:pt x="84249" y="11370"/>
                    <a:pt x="89893" y="15180"/>
                    <a:pt x="94739" y="20026"/>
                  </a:cubicBezTo>
                  <a:cubicBezTo>
                    <a:pt x="99596" y="24884"/>
                    <a:pt x="103406" y="30539"/>
                    <a:pt x="106073" y="36814"/>
                  </a:cubicBezTo>
                  <a:cubicBezTo>
                    <a:pt x="108776" y="43220"/>
                    <a:pt x="110181" y="50018"/>
                    <a:pt x="110217" y="57031"/>
                  </a:cubicBezTo>
                  <a:lnTo>
                    <a:pt x="114777" y="57031"/>
                  </a:lnTo>
                  <a:cubicBezTo>
                    <a:pt x="114563" y="25503"/>
                    <a:pt x="88952" y="0"/>
                    <a:pt x="57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512350" y="482225"/>
              <a:ext cx="2649175" cy="1315950"/>
            </a:xfrm>
            <a:custGeom>
              <a:rect b="b" l="l" r="r" t="t"/>
              <a:pathLst>
                <a:path extrusionOk="0" h="52638" w="105967">
                  <a:moveTo>
                    <a:pt x="52984" y="0"/>
                  </a:moveTo>
                  <a:cubicBezTo>
                    <a:pt x="45828" y="0"/>
                    <a:pt x="38887" y="1393"/>
                    <a:pt x="32350" y="4168"/>
                  </a:cubicBezTo>
                  <a:cubicBezTo>
                    <a:pt x="26040" y="6823"/>
                    <a:pt x="20373" y="10656"/>
                    <a:pt x="15503" y="15514"/>
                  </a:cubicBezTo>
                  <a:cubicBezTo>
                    <a:pt x="10633" y="20384"/>
                    <a:pt x="6811" y="26051"/>
                    <a:pt x="4156" y="32362"/>
                  </a:cubicBezTo>
                  <a:cubicBezTo>
                    <a:pt x="1430" y="38791"/>
                    <a:pt x="49" y="45613"/>
                    <a:pt x="1" y="52638"/>
                  </a:cubicBezTo>
                  <a:lnTo>
                    <a:pt x="299" y="52638"/>
                  </a:lnTo>
                  <a:cubicBezTo>
                    <a:pt x="489" y="23741"/>
                    <a:pt x="24052" y="298"/>
                    <a:pt x="52984" y="298"/>
                  </a:cubicBezTo>
                  <a:cubicBezTo>
                    <a:pt x="81916" y="298"/>
                    <a:pt x="105478" y="23730"/>
                    <a:pt x="105669" y="52638"/>
                  </a:cubicBezTo>
                  <a:lnTo>
                    <a:pt x="105967" y="52638"/>
                  </a:lnTo>
                  <a:cubicBezTo>
                    <a:pt x="105919" y="45613"/>
                    <a:pt x="104514" y="38779"/>
                    <a:pt x="101811" y="32362"/>
                  </a:cubicBezTo>
                  <a:cubicBezTo>
                    <a:pt x="99144" y="26051"/>
                    <a:pt x="95322" y="20384"/>
                    <a:pt x="90453" y="15514"/>
                  </a:cubicBezTo>
                  <a:cubicBezTo>
                    <a:pt x="85595" y="10656"/>
                    <a:pt x="79916" y="6823"/>
                    <a:pt x="73605" y="4168"/>
                  </a:cubicBezTo>
                  <a:cubicBezTo>
                    <a:pt x="67081" y="1393"/>
                    <a:pt x="60139" y="0"/>
                    <a:pt x="52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1702100" y="1671950"/>
              <a:ext cx="268800" cy="126225"/>
            </a:xfrm>
            <a:custGeom>
              <a:rect b="b" l="l" r="r" t="t"/>
              <a:pathLst>
                <a:path extrusionOk="0" h="5049" w="10752">
                  <a:moveTo>
                    <a:pt x="5382" y="1"/>
                  </a:moveTo>
                  <a:cubicBezTo>
                    <a:pt x="2524" y="1"/>
                    <a:pt x="179" y="2239"/>
                    <a:pt x="0" y="5049"/>
                  </a:cubicBezTo>
                  <a:lnTo>
                    <a:pt x="298" y="5049"/>
                  </a:lnTo>
                  <a:cubicBezTo>
                    <a:pt x="476" y="2394"/>
                    <a:pt x="2679" y="298"/>
                    <a:pt x="5382" y="298"/>
                  </a:cubicBezTo>
                  <a:cubicBezTo>
                    <a:pt x="8073" y="298"/>
                    <a:pt x="10275" y="2394"/>
                    <a:pt x="10454" y="5049"/>
                  </a:cubicBezTo>
                  <a:lnTo>
                    <a:pt x="10752" y="5049"/>
                  </a:lnTo>
                  <a:cubicBezTo>
                    <a:pt x="10573" y="2239"/>
                    <a:pt x="8227"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1515475" y="1485325"/>
              <a:ext cx="642950" cy="312850"/>
            </a:xfrm>
            <a:custGeom>
              <a:rect b="b" l="l" r="r" t="t"/>
              <a:pathLst>
                <a:path extrusionOk="0" h="12514" w="25718">
                  <a:moveTo>
                    <a:pt x="12859" y="0"/>
                  </a:moveTo>
                  <a:cubicBezTo>
                    <a:pt x="5882" y="0"/>
                    <a:pt x="179" y="5573"/>
                    <a:pt x="0" y="12514"/>
                  </a:cubicBezTo>
                  <a:lnTo>
                    <a:pt x="298" y="12514"/>
                  </a:lnTo>
                  <a:cubicBezTo>
                    <a:pt x="476" y="5739"/>
                    <a:pt x="6036" y="298"/>
                    <a:pt x="12859" y="298"/>
                  </a:cubicBezTo>
                  <a:cubicBezTo>
                    <a:pt x="19669" y="298"/>
                    <a:pt x="25229" y="5739"/>
                    <a:pt x="25420" y="12514"/>
                  </a:cubicBezTo>
                  <a:lnTo>
                    <a:pt x="25718" y="12514"/>
                  </a:lnTo>
                  <a:cubicBezTo>
                    <a:pt x="25539" y="5573"/>
                    <a:pt x="19836" y="0"/>
                    <a:pt x="12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1284475" y="1254650"/>
              <a:ext cx="1104325" cy="543525"/>
            </a:xfrm>
            <a:custGeom>
              <a:rect b="b" l="l" r="r" t="t"/>
              <a:pathLst>
                <a:path extrusionOk="0" h="21741" w="44173">
                  <a:moveTo>
                    <a:pt x="22087" y="0"/>
                  </a:moveTo>
                  <a:cubicBezTo>
                    <a:pt x="10014" y="0"/>
                    <a:pt x="191" y="9727"/>
                    <a:pt x="1" y="21741"/>
                  </a:cubicBezTo>
                  <a:lnTo>
                    <a:pt x="298" y="21741"/>
                  </a:lnTo>
                  <a:cubicBezTo>
                    <a:pt x="477" y="9882"/>
                    <a:pt x="10181" y="298"/>
                    <a:pt x="22087" y="298"/>
                  </a:cubicBezTo>
                  <a:cubicBezTo>
                    <a:pt x="33993" y="298"/>
                    <a:pt x="43697" y="9894"/>
                    <a:pt x="43875" y="21741"/>
                  </a:cubicBezTo>
                  <a:lnTo>
                    <a:pt x="44173" y="21741"/>
                  </a:lnTo>
                  <a:cubicBezTo>
                    <a:pt x="43994" y="9716"/>
                    <a:pt x="34148" y="0"/>
                    <a:pt x="22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1832775" y="604550"/>
              <a:ext cx="7450" cy="885250"/>
            </a:xfrm>
            <a:custGeom>
              <a:rect b="b" l="l" r="r" t="t"/>
              <a:pathLst>
                <a:path extrusionOk="0" h="35410" w="298">
                  <a:moveTo>
                    <a:pt x="0" y="1"/>
                  </a:moveTo>
                  <a:lnTo>
                    <a:pt x="0" y="35410"/>
                  </a:lnTo>
                  <a:lnTo>
                    <a:pt x="298" y="35410"/>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1363650" y="698625"/>
              <a:ext cx="261975" cy="605450"/>
            </a:xfrm>
            <a:custGeom>
              <a:rect b="b" l="l" r="r" t="t"/>
              <a:pathLst>
                <a:path extrusionOk="0" h="24218" w="10479">
                  <a:moveTo>
                    <a:pt x="263" y="0"/>
                  </a:moveTo>
                  <a:lnTo>
                    <a:pt x="1" y="119"/>
                  </a:lnTo>
                  <a:lnTo>
                    <a:pt x="10228" y="24218"/>
                  </a:lnTo>
                  <a:lnTo>
                    <a:pt x="10478" y="24063"/>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1606550" y="625400"/>
              <a:ext cx="130400" cy="641475"/>
            </a:xfrm>
            <a:custGeom>
              <a:rect b="b" l="l" r="r" t="t"/>
              <a:pathLst>
                <a:path extrusionOk="0" h="25659" w="5216">
                  <a:moveTo>
                    <a:pt x="286" y="0"/>
                  </a:moveTo>
                  <a:lnTo>
                    <a:pt x="0" y="60"/>
                  </a:lnTo>
                  <a:lnTo>
                    <a:pt x="4918" y="25658"/>
                  </a:lnTo>
                  <a:lnTo>
                    <a:pt x="5215" y="25623"/>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1939925" y="626575"/>
              <a:ext cx="132475" cy="639100"/>
            </a:xfrm>
            <a:custGeom>
              <a:rect b="b" l="l" r="r" t="t"/>
              <a:pathLst>
                <a:path extrusionOk="0" h="25564" w="5299">
                  <a:moveTo>
                    <a:pt x="5013" y="1"/>
                  </a:moveTo>
                  <a:lnTo>
                    <a:pt x="0" y="25492"/>
                  </a:lnTo>
                  <a:lnTo>
                    <a:pt x="286" y="25564"/>
                  </a:lnTo>
                  <a:lnTo>
                    <a:pt x="5299" y="60"/>
                  </a:lnTo>
                  <a:lnTo>
                    <a:pt x="50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1894075" y="1493050"/>
              <a:ext cx="8075" cy="3600"/>
            </a:xfrm>
            <a:custGeom>
              <a:rect b="b" l="l" r="r" t="t"/>
              <a:pathLst>
                <a:path extrusionOk="0" h="144" w="323">
                  <a:moveTo>
                    <a:pt x="25" y="1"/>
                  </a:moveTo>
                  <a:lnTo>
                    <a:pt x="1" y="84"/>
                  </a:lnTo>
                  <a:cubicBezTo>
                    <a:pt x="108" y="108"/>
                    <a:pt x="203" y="120"/>
                    <a:pt x="298" y="144"/>
                  </a:cubicBezTo>
                  <a:lnTo>
                    <a:pt x="322" y="60"/>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2220025" y="954300"/>
              <a:ext cx="469425" cy="469425"/>
            </a:xfrm>
            <a:custGeom>
              <a:rect b="b" l="l" r="r" t="t"/>
              <a:pathLst>
                <a:path extrusionOk="0" h="18777" w="18777">
                  <a:moveTo>
                    <a:pt x="18562" y="1"/>
                  </a:moveTo>
                  <a:lnTo>
                    <a:pt x="0" y="18563"/>
                  </a:lnTo>
                  <a:lnTo>
                    <a:pt x="203" y="18777"/>
                  </a:lnTo>
                  <a:lnTo>
                    <a:pt x="18776" y="203"/>
                  </a:lnTo>
                  <a:lnTo>
                    <a:pt x="18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2288175" y="1134100"/>
              <a:ext cx="548900" cy="370900"/>
            </a:xfrm>
            <a:custGeom>
              <a:rect b="b" l="l" r="r" t="t"/>
              <a:pathLst>
                <a:path extrusionOk="0" h="14836" w="21956">
                  <a:moveTo>
                    <a:pt x="21789" y="0"/>
                  </a:moveTo>
                  <a:lnTo>
                    <a:pt x="1" y="14609"/>
                  </a:lnTo>
                  <a:lnTo>
                    <a:pt x="191" y="14835"/>
                  </a:lnTo>
                  <a:lnTo>
                    <a:pt x="21956" y="238"/>
                  </a:lnTo>
                  <a:lnTo>
                    <a:pt x="21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2096500" y="1626125"/>
              <a:ext cx="7150" cy="8350"/>
            </a:xfrm>
            <a:custGeom>
              <a:rect b="b" l="l" r="r" t="t"/>
              <a:pathLst>
                <a:path extrusionOk="0" h="334" w="286">
                  <a:moveTo>
                    <a:pt x="107" y="0"/>
                  </a:moveTo>
                  <a:lnTo>
                    <a:pt x="0" y="83"/>
                  </a:lnTo>
                  <a:cubicBezTo>
                    <a:pt x="60" y="167"/>
                    <a:pt x="107" y="238"/>
                    <a:pt x="167" y="333"/>
                  </a:cubicBezTo>
                  <a:lnTo>
                    <a:pt x="286" y="262"/>
                  </a:lnTo>
                  <a:lnTo>
                    <a:pt x="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2335500" y="1333825"/>
              <a:ext cx="609325" cy="264025"/>
            </a:xfrm>
            <a:custGeom>
              <a:rect b="b" l="l" r="r" t="t"/>
              <a:pathLst>
                <a:path extrusionOk="0" h="10561" w="24373">
                  <a:moveTo>
                    <a:pt x="24254" y="0"/>
                  </a:moveTo>
                  <a:lnTo>
                    <a:pt x="1" y="10287"/>
                  </a:lnTo>
                  <a:lnTo>
                    <a:pt x="132" y="10561"/>
                  </a:lnTo>
                  <a:lnTo>
                    <a:pt x="24373" y="262"/>
                  </a:lnTo>
                  <a:lnTo>
                    <a:pt x="24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2124775" y="1679400"/>
              <a:ext cx="4175" cy="7750"/>
            </a:xfrm>
            <a:custGeom>
              <a:rect b="b" l="l" r="r" t="t"/>
              <a:pathLst>
                <a:path extrusionOk="0" h="310" w="167">
                  <a:moveTo>
                    <a:pt x="95" y="0"/>
                  </a:moveTo>
                  <a:lnTo>
                    <a:pt x="0" y="36"/>
                  </a:lnTo>
                  <a:cubicBezTo>
                    <a:pt x="48" y="119"/>
                    <a:pt x="72" y="215"/>
                    <a:pt x="119" y="310"/>
                  </a:cubicBezTo>
                  <a:lnTo>
                    <a:pt x="167" y="298"/>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2370025" y="1576400"/>
              <a:ext cx="648025" cy="131600"/>
            </a:xfrm>
            <a:custGeom>
              <a:rect b="b" l="l" r="r" t="t"/>
              <a:pathLst>
                <a:path extrusionOk="0" h="5264" w="25921">
                  <a:moveTo>
                    <a:pt x="25873" y="1"/>
                  </a:moveTo>
                  <a:lnTo>
                    <a:pt x="1" y="4966"/>
                  </a:lnTo>
                  <a:lnTo>
                    <a:pt x="48" y="5263"/>
                  </a:lnTo>
                  <a:lnTo>
                    <a:pt x="25921" y="298"/>
                  </a:lnTo>
                  <a:lnTo>
                    <a:pt x="25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2139650" y="809650"/>
              <a:ext cx="374775" cy="547700"/>
            </a:xfrm>
            <a:custGeom>
              <a:rect b="b" l="l" r="r" t="t"/>
              <a:pathLst>
                <a:path extrusionOk="0" h="21908" w="14991">
                  <a:moveTo>
                    <a:pt x="14740" y="0"/>
                  </a:moveTo>
                  <a:lnTo>
                    <a:pt x="0" y="21753"/>
                  </a:lnTo>
                  <a:lnTo>
                    <a:pt x="262" y="21908"/>
                  </a:lnTo>
                  <a:lnTo>
                    <a:pt x="14990" y="179"/>
                  </a:lnTo>
                  <a:lnTo>
                    <a:pt x="1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2038450" y="690875"/>
              <a:ext cx="252125" cy="610225"/>
            </a:xfrm>
            <a:custGeom>
              <a:rect b="b" l="l" r="r" t="t"/>
              <a:pathLst>
                <a:path extrusionOk="0" h="24409" w="10085">
                  <a:moveTo>
                    <a:pt x="9799" y="1"/>
                  </a:moveTo>
                  <a:lnTo>
                    <a:pt x="0" y="24277"/>
                  </a:lnTo>
                  <a:lnTo>
                    <a:pt x="262" y="24408"/>
                  </a:lnTo>
                  <a:lnTo>
                    <a:pt x="10085" y="108"/>
                  </a:lnTo>
                  <a:lnTo>
                    <a:pt x="9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1951525" y="1509425"/>
              <a:ext cx="7775" cy="4800"/>
            </a:xfrm>
            <a:custGeom>
              <a:rect b="b" l="l" r="r" t="t"/>
              <a:pathLst>
                <a:path extrusionOk="0" h="192" w="311">
                  <a:moveTo>
                    <a:pt x="48" y="1"/>
                  </a:moveTo>
                  <a:lnTo>
                    <a:pt x="1" y="84"/>
                  </a:lnTo>
                  <a:cubicBezTo>
                    <a:pt x="84" y="120"/>
                    <a:pt x="179" y="167"/>
                    <a:pt x="286" y="191"/>
                  </a:cubicBezTo>
                  <a:lnTo>
                    <a:pt x="310" y="132"/>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1163925" y="806675"/>
              <a:ext cx="370900" cy="546525"/>
            </a:xfrm>
            <a:custGeom>
              <a:rect b="b" l="l" r="r" t="t"/>
              <a:pathLst>
                <a:path extrusionOk="0" h="21861" w="14836">
                  <a:moveTo>
                    <a:pt x="239" y="0"/>
                  </a:moveTo>
                  <a:lnTo>
                    <a:pt x="1" y="155"/>
                  </a:lnTo>
                  <a:lnTo>
                    <a:pt x="14550" y="21860"/>
                  </a:lnTo>
                  <a:lnTo>
                    <a:pt x="14836" y="21741"/>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983550" y="954300"/>
              <a:ext cx="467950" cy="467050"/>
            </a:xfrm>
            <a:custGeom>
              <a:rect b="b" l="l" r="r" t="t"/>
              <a:pathLst>
                <a:path extrusionOk="0" h="18682" w="18718">
                  <a:moveTo>
                    <a:pt x="227" y="1"/>
                  </a:moveTo>
                  <a:lnTo>
                    <a:pt x="1" y="203"/>
                  </a:lnTo>
                  <a:lnTo>
                    <a:pt x="18479" y="18682"/>
                  </a:lnTo>
                  <a:lnTo>
                    <a:pt x="18717" y="18479"/>
                  </a:ln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839200" y="1129025"/>
              <a:ext cx="544425" cy="372700"/>
            </a:xfrm>
            <a:custGeom>
              <a:rect b="b" l="l" r="r" t="t"/>
              <a:pathLst>
                <a:path extrusionOk="0" h="14908" w="21777">
                  <a:moveTo>
                    <a:pt x="179" y="1"/>
                  </a:moveTo>
                  <a:lnTo>
                    <a:pt x="0" y="239"/>
                  </a:lnTo>
                  <a:lnTo>
                    <a:pt x="21622" y="14907"/>
                  </a:lnTo>
                  <a:lnTo>
                    <a:pt x="21777" y="14645"/>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720725" y="1353175"/>
              <a:ext cx="610525" cy="252725"/>
            </a:xfrm>
            <a:custGeom>
              <a:rect b="b" l="l" r="r" t="t"/>
              <a:pathLst>
                <a:path extrusionOk="0" h="10109" w="24421">
                  <a:moveTo>
                    <a:pt x="96" y="0"/>
                  </a:moveTo>
                  <a:lnTo>
                    <a:pt x="0" y="262"/>
                  </a:lnTo>
                  <a:lnTo>
                    <a:pt x="24349" y="10108"/>
                  </a:lnTo>
                  <a:lnTo>
                    <a:pt x="24420" y="982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656125" y="1570750"/>
              <a:ext cx="642075" cy="133675"/>
            </a:xfrm>
            <a:custGeom>
              <a:rect b="b" l="l" r="r" t="t"/>
              <a:pathLst>
                <a:path extrusionOk="0" h="5347" w="25683">
                  <a:moveTo>
                    <a:pt x="60" y="0"/>
                  </a:moveTo>
                  <a:lnTo>
                    <a:pt x="1" y="298"/>
                  </a:lnTo>
                  <a:lnTo>
                    <a:pt x="25635" y="5346"/>
                  </a:lnTo>
                  <a:lnTo>
                    <a:pt x="25682" y="5049"/>
                  </a:ln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36"/>
          <p:cNvGrpSpPr/>
          <p:nvPr/>
        </p:nvGrpSpPr>
        <p:grpSpPr>
          <a:xfrm>
            <a:off x="5791263" y="539500"/>
            <a:ext cx="296788" cy="4065750"/>
            <a:chOff x="5791263" y="539500"/>
            <a:chExt cx="296788" cy="4065750"/>
          </a:xfrm>
        </p:grpSpPr>
        <p:cxnSp>
          <p:nvCxnSpPr>
            <p:cNvPr id="1057" name="Google Shape;1057;p36"/>
            <p:cNvCxnSpPr/>
            <p:nvPr/>
          </p:nvCxnSpPr>
          <p:spPr>
            <a:xfrm>
              <a:off x="6082325" y="53950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1058" name="Google Shape;1058;p36"/>
            <p:cNvCxnSpPr/>
            <p:nvPr/>
          </p:nvCxnSpPr>
          <p:spPr>
            <a:xfrm>
              <a:off x="5802450" y="54085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1059" name="Google Shape;1059;p36"/>
            <p:cNvCxnSpPr/>
            <p:nvPr/>
          </p:nvCxnSpPr>
          <p:spPr>
            <a:xfrm>
              <a:off x="5941325" y="827575"/>
              <a:ext cx="0" cy="3495000"/>
            </a:xfrm>
            <a:prstGeom prst="straightConnector1">
              <a:avLst/>
            </a:prstGeom>
            <a:noFill/>
            <a:ln cap="flat" cmpd="sng" w="19050">
              <a:solidFill>
                <a:schemeClr val="lt2"/>
              </a:solidFill>
              <a:prstDash val="solid"/>
              <a:round/>
              <a:headEnd len="med" w="med" type="none"/>
              <a:tailEnd len="med" w="med" type="none"/>
            </a:ln>
          </p:spPr>
        </p:cxnSp>
        <p:cxnSp>
          <p:nvCxnSpPr>
            <p:cNvPr id="1060" name="Google Shape;1060;p36"/>
            <p:cNvCxnSpPr/>
            <p:nvPr/>
          </p:nvCxnSpPr>
          <p:spPr>
            <a:xfrm>
              <a:off x="5791263" y="833775"/>
              <a:ext cx="291300" cy="0"/>
            </a:xfrm>
            <a:prstGeom prst="straightConnector1">
              <a:avLst/>
            </a:prstGeom>
            <a:noFill/>
            <a:ln cap="flat" cmpd="sng" w="19050">
              <a:solidFill>
                <a:schemeClr val="lt2"/>
              </a:solidFill>
              <a:prstDash val="solid"/>
              <a:round/>
              <a:headEnd len="med" w="med" type="none"/>
              <a:tailEnd len="med" w="med" type="none"/>
            </a:ln>
          </p:spPr>
        </p:cxnSp>
        <p:sp>
          <p:nvSpPr>
            <p:cNvPr id="1061" name="Google Shape;1061;p36"/>
            <p:cNvSpPr/>
            <p:nvPr/>
          </p:nvSpPr>
          <p:spPr>
            <a:xfrm>
              <a:off x="5868438" y="6148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5868438" y="43977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3" name="Google Shape;1063;p36"/>
            <p:cNvCxnSpPr/>
            <p:nvPr/>
          </p:nvCxnSpPr>
          <p:spPr>
            <a:xfrm>
              <a:off x="5796750" y="4322425"/>
              <a:ext cx="291300" cy="0"/>
            </a:xfrm>
            <a:prstGeom prst="straightConnector1">
              <a:avLst/>
            </a:prstGeom>
            <a:noFill/>
            <a:ln cap="flat" cmpd="sng" w="19050">
              <a:solidFill>
                <a:schemeClr val="lt2"/>
              </a:solidFill>
              <a:prstDash val="solid"/>
              <a:round/>
              <a:headEnd len="med" w="med" type="none"/>
              <a:tailEnd len="med" w="med" type="none"/>
            </a:ln>
          </p:spPr>
        </p:cxnSp>
      </p:grpSp>
      <p:grpSp>
        <p:nvGrpSpPr>
          <p:cNvPr id="1064" name="Google Shape;1064;p36"/>
          <p:cNvGrpSpPr/>
          <p:nvPr/>
        </p:nvGrpSpPr>
        <p:grpSpPr>
          <a:xfrm>
            <a:off x="5471178" y="964244"/>
            <a:ext cx="931494" cy="848562"/>
            <a:chOff x="7322888" y="281675"/>
            <a:chExt cx="643875" cy="586550"/>
          </a:xfrm>
        </p:grpSpPr>
        <p:sp>
          <p:nvSpPr>
            <p:cNvPr id="1065" name="Google Shape;1065;p36"/>
            <p:cNvSpPr/>
            <p:nvPr/>
          </p:nvSpPr>
          <p:spPr>
            <a:xfrm>
              <a:off x="7322888" y="281675"/>
              <a:ext cx="643875" cy="586550"/>
            </a:xfrm>
            <a:custGeom>
              <a:rect b="b" l="l" r="r" t="t"/>
              <a:pathLst>
                <a:path extrusionOk="0" h="23462" w="25755">
                  <a:moveTo>
                    <a:pt x="12877" y="0"/>
                  </a:moveTo>
                  <a:cubicBezTo>
                    <a:pt x="9877" y="0"/>
                    <a:pt x="6877" y="1146"/>
                    <a:pt x="4585" y="3438"/>
                  </a:cubicBezTo>
                  <a:cubicBezTo>
                    <a:pt x="1" y="8022"/>
                    <a:pt x="1" y="15440"/>
                    <a:pt x="4585" y="20023"/>
                  </a:cubicBezTo>
                  <a:cubicBezTo>
                    <a:pt x="6877" y="22315"/>
                    <a:pt x="9877" y="23461"/>
                    <a:pt x="12877" y="23461"/>
                  </a:cubicBezTo>
                  <a:cubicBezTo>
                    <a:pt x="15878" y="23461"/>
                    <a:pt x="18878" y="22315"/>
                    <a:pt x="21170" y="20023"/>
                  </a:cubicBezTo>
                  <a:cubicBezTo>
                    <a:pt x="25754" y="15440"/>
                    <a:pt x="25754" y="8022"/>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7439288" y="369100"/>
              <a:ext cx="411375" cy="411375"/>
            </a:xfrm>
            <a:custGeom>
              <a:rect b="b" l="l" r="r" t="t"/>
              <a:pathLst>
                <a:path extrusionOk="0" h="16455" w="16455">
                  <a:moveTo>
                    <a:pt x="8227" y="1"/>
                  </a:moveTo>
                  <a:cubicBezTo>
                    <a:pt x="3679" y="1"/>
                    <a:pt x="0" y="3680"/>
                    <a:pt x="0" y="8228"/>
                  </a:cubicBezTo>
                  <a:cubicBezTo>
                    <a:pt x="0" y="12776"/>
                    <a:pt x="3679" y="16455"/>
                    <a:pt x="8227" y="16455"/>
                  </a:cubicBezTo>
                  <a:cubicBezTo>
                    <a:pt x="12776" y="16455"/>
                    <a:pt x="16455" y="12776"/>
                    <a:pt x="16455" y="8228"/>
                  </a:cubicBezTo>
                  <a:cubicBezTo>
                    <a:pt x="16455" y="3680"/>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7435413" y="365225"/>
              <a:ext cx="419125" cy="419125"/>
            </a:xfrm>
            <a:custGeom>
              <a:rect b="b" l="l" r="r" t="t"/>
              <a:pathLst>
                <a:path extrusionOk="0" h="16765" w="16765">
                  <a:moveTo>
                    <a:pt x="8382" y="322"/>
                  </a:moveTo>
                  <a:cubicBezTo>
                    <a:pt x="12835" y="322"/>
                    <a:pt x="16467" y="3930"/>
                    <a:pt x="16467" y="8395"/>
                  </a:cubicBezTo>
                  <a:cubicBezTo>
                    <a:pt x="16467" y="12860"/>
                    <a:pt x="12835" y="16479"/>
                    <a:pt x="8382" y="16479"/>
                  </a:cubicBezTo>
                  <a:cubicBezTo>
                    <a:pt x="3918" y="16479"/>
                    <a:pt x="298" y="12860"/>
                    <a:pt x="298" y="8395"/>
                  </a:cubicBezTo>
                  <a:cubicBezTo>
                    <a:pt x="298" y="3930"/>
                    <a:pt x="3929" y="322"/>
                    <a:pt x="8382" y="322"/>
                  </a:cubicBezTo>
                  <a:close/>
                  <a:moveTo>
                    <a:pt x="8382" y="1"/>
                  </a:moveTo>
                  <a:cubicBezTo>
                    <a:pt x="3751" y="1"/>
                    <a:pt x="0" y="3775"/>
                    <a:pt x="0" y="8383"/>
                  </a:cubicBezTo>
                  <a:cubicBezTo>
                    <a:pt x="0" y="13014"/>
                    <a:pt x="3775" y="16765"/>
                    <a:pt x="8382" y="16765"/>
                  </a:cubicBezTo>
                  <a:cubicBezTo>
                    <a:pt x="13002" y="16765"/>
                    <a:pt x="16764" y="13014"/>
                    <a:pt x="16764" y="8383"/>
                  </a:cubicBezTo>
                  <a:cubicBezTo>
                    <a:pt x="16764" y="3751"/>
                    <a:pt x="13002"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7399688" y="658200"/>
              <a:ext cx="30400" cy="29425"/>
            </a:xfrm>
            <a:custGeom>
              <a:rect b="b" l="l" r="r" t="t"/>
              <a:pathLst>
                <a:path extrusionOk="0" h="1177" w="1216">
                  <a:moveTo>
                    <a:pt x="620" y="283"/>
                  </a:moveTo>
                  <a:cubicBezTo>
                    <a:pt x="644" y="283"/>
                    <a:pt x="691" y="295"/>
                    <a:pt x="715" y="307"/>
                  </a:cubicBezTo>
                  <a:cubicBezTo>
                    <a:pt x="798" y="343"/>
                    <a:pt x="858" y="402"/>
                    <a:pt x="882" y="474"/>
                  </a:cubicBezTo>
                  <a:cubicBezTo>
                    <a:pt x="917" y="545"/>
                    <a:pt x="917" y="629"/>
                    <a:pt x="882" y="700"/>
                  </a:cubicBezTo>
                  <a:cubicBezTo>
                    <a:pt x="858" y="771"/>
                    <a:pt x="798" y="831"/>
                    <a:pt x="715" y="867"/>
                  </a:cubicBezTo>
                  <a:cubicBezTo>
                    <a:pt x="679" y="879"/>
                    <a:pt x="644" y="885"/>
                    <a:pt x="608" y="885"/>
                  </a:cubicBezTo>
                  <a:cubicBezTo>
                    <a:pt x="572" y="885"/>
                    <a:pt x="536" y="879"/>
                    <a:pt x="501" y="867"/>
                  </a:cubicBezTo>
                  <a:cubicBezTo>
                    <a:pt x="417" y="831"/>
                    <a:pt x="358" y="771"/>
                    <a:pt x="334" y="700"/>
                  </a:cubicBezTo>
                  <a:cubicBezTo>
                    <a:pt x="298" y="629"/>
                    <a:pt x="298" y="545"/>
                    <a:pt x="334" y="474"/>
                  </a:cubicBezTo>
                  <a:cubicBezTo>
                    <a:pt x="358" y="402"/>
                    <a:pt x="417" y="343"/>
                    <a:pt x="501" y="307"/>
                  </a:cubicBezTo>
                  <a:cubicBezTo>
                    <a:pt x="536" y="295"/>
                    <a:pt x="572" y="283"/>
                    <a:pt x="620" y="283"/>
                  </a:cubicBezTo>
                  <a:close/>
                  <a:moveTo>
                    <a:pt x="606" y="1"/>
                  </a:moveTo>
                  <a:cubicBezTo>
                    <a:pt x="530" y="1"/>
                    <a:pt x="453" y="15"/>
                    <a:pt x="382" y="45"/>
                  </a:cubicBezTo>
                  <a:cubicBezTo>
                    <a:pt x="239" y="105"/>
                    <a:pt x="120" y="224"/>
                    <a:pt x="60" y="367"/>
                  </a:cubicBezTo>
                  <a:cubicBezTo>
                    <a:pt x="1" y="510"/>
                    <a:pt x="1" y="664"/>
                    <a:pt x="60" y="819"/>
                  </a:cubicBezTo>
                  <a:cubicBezTo>
                    <a:pt x="120" y="950"/>
                    <a:pt x="239" y="1069"/>
                    <a:pt x="394" y="1129"/>
                  </a:cubicBezTo>
                  <a:cubicBezTo>
                    <a:pt x="465" y="1164"/>
                    <a:pt x="536" y="1176"/>
                    <a:pt x="620" y="1176"/>
                  </a:cubicBezTo>
                  <a:cubicBezTo>
                    <a:pt x="691" y="1176"/>
                    <a:pt x="763" y="1164"/>
                    <a:pt x="834" y="1129"/>
                  </a:cubicBezTo>
                  <a:cubicBezTo>
                    <a:pt x="977" y="1069"/>
                    <a:pt x="1084" y="950"/>
                    <a:pt x="1156" y="807"/>
                  </a:cubicBezTo>
                  <a:cubicBezTo>
                    <a:pt x="1215" y="664"/>
                    <a:pt x="1215" y="510"/>
                    <a:pt x="1156" y="355"/>
                  </a:cubicBezTo>
                  <a:cubicBezTo>
                    <a:pt x="1084" y="224"/>
                    <a:pt x="977" y="105"/>
                    <a:pt x="822" y="45"/>
                  </a:cubicBezTo>
                  <a:cubicBezTo>
                    <a:pt x="757" y="15"/>
                    <a:pt x="682"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7859863" y="462725"/>
              <a:ext cx="30400" cy="29625"/>
            </a:xfrm>
            <a:custGeom>
              <a:rect b="b" l="l" r="r" t="t"/>
              <a:pathLst>
                <a:path extrusionOk="0" h="1185" w="1216">
                  <a:moveTo>
                    <a:pt x="620" y="292"/>
                  </a:moveTo>
                  <a:cubicBezTo>
                    <a:pt x="644" y="292"/>
                    <a:pt x="691" y="304"/>
                    <a:pt x="715" y="304"/>
                  </a:cubicBezTo>
                  <a:cubicBezTo>
                    <a:pt x="798" y="328"/>
                    <a:pt x="858" y="387"/>
                    <a:pt x="882" y="470"/>
                  </a:cubicBezTo>
                  <a:cubicBezTo>
                    <a:pt x="917" y="542"/>
                    <a:pt x="917" y="613"/>
                    <a:pt x="882" y="685"/>
                  </a:cubicBezTo>
                  <a:cubicBezTo>
                    <a:pt x="858" y="768"/>
                    <a:pt x="798" y="828"/>
                    <a:pt x="715" y="851"/>
                  </a:cubicBezTo>
                  <a:cubicBezTo>
                    <a:pt x="677" y="871"/>
                    <a:pt x="636" y="879"/>
                    <a:pt x="596" y="879"/>
                  </a:cubicBezTo>
                  <a:cubicBezTo>
                    <a:pt x="485" y="879"/>
                    <a:pt x="378" y="813"/>
                    <a:pt x="334" y="709"/>
                  </a:cubicBezTo>
                  <a:cubicBezTo>
                    <a:pt x="310" y="625"/>
                    <a:pt x="310" y="554"/>
                    <a:pt x="334" y="482"/>
                  </a:cubicBezTo>
                  <a:cubicBezTo>
                    <a:pt x="358" y="411"/>
                    <a:pt x="417" y="351"/>
                    <a:pt x="501" y="316"/>
                  </a:cubicBezTo>
                  <a:cubicBezTo>
                    <a:pt x="536" y="304"/>
                    <a:pt x="572" y="292"/>
                    <a:pt x="620" y="292"/>
                  </a:cubicBezTo>
                  <a:close/>
                  <a:moveTo>
                    <a:pt x="606" y="0"/>
                  </a:moveTo>
                  <a:cubicBezTo>
                    <a:pt x="531" y="0"/>
                    <a:pt x="453" y="18"/>
                    <a:pt x="382" y="54"/>
                  </a:cubicBezTo>
                  <a:cubicBezTo>
                    <a:pt x="239" y="113"/>
                    <a:pt x="132" y="232"/>
                    <a:pt x="60" y="375"/>
                  </a:cubicBezTo>
                  <a:cubicBezTo>
                    <a:pt x="1" y="506"/>
                    <a:pt x="1" y="673"/>
                    <a:pt x="60" y="828"/>
                  </a:cubicBezTo>
                  <a:cubicBezTo>
                    <a:pt x="167" y="1042"/>
                    <a:pt x="394" y="1185"/>
                    <a:pt x="620" y="1185"/>
                  </a:cubicBezTo>
                  <a:cubicBezTo>
                    <a:pt x="691" y="1185"/>
                    <a:pt x="763" y="1161"/>
                    <a:pt x="834" y="1137"/>
                  </a:cubicBezTo>
                  <a:cubicBezTo>
                    <a:pt x="977" y="1078"/>
                    <a:pt x="1096" y="959"/>
                    <a:pt x="1156" y="804"/>
                  </a:cubicBezTo>
                  <a:cubicBezTo>
                    <a:pt x="1215" y="673"/>
                    <a:pt x="1215" y="506"/>
                    <a:pt x="1156" y="363"/>
                  </a:cubicBezTo>
                  <a:cubicBezTo>
                    <a:pt x="1096" y="232"/>
                    <a:pt x="977" y="113"/>
                    <a:pt x="822" y="54"/>
                  </a:cubicBezTo>
                  <a:cubicBezTo>
                    <a:pt x="757" y="18"/>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7725613" y="790550"/>
              <a:ext cx="33975" cy="29525"/>
            </a:xfrm>
            <a:custGeom>
              <a:rect b="b" l="l" r="r" t="t"/>
              <a:pathLst>
                <a:path extrusionOk="0" h="1181" w="1359">
                  <a:moveTo>
                    <a:pt x="692" y="288"/>
                  </a:moveTo>
                  <a:cubicBezTo>
                    <a:pt x="799" y="288"/>
                    <a:pt x="918" y="359"/>
                    <a:pt x="942" y="478"/>
                  </a:cubicBezTo>
                  <a:cubicBezTo>
                    <a:pt x="1013" y="633"/>
                    <a:pt x="942" y="800"/>
                    <a:pt x="799" y="859"/>
                  </a:cubicBezTo>
                  <a:cubicBezTo>
                    <a:pt x="757" y="877"/>
                    <a:pt x="718" y="886"/>
                    <a:pt x="681" y="886"/>
                  </a:cubicBezTo>
                  <a:cubicBezTo>
                    <a:pt x="644" y="886"/>
                    <a:pt x="608" y="877"/>
                    <a:pt x="572" y="859"/>
                  </a:cubicBezTo>
                  <a:cubicBezTo>
                    <a:pt x="501" y="835"/>
                    <a:pt x="442" y="776"/>
                    <a:pt x="406" y="704"/>
                  </a:cubicBezTo>
                  <a:cubicBezTo>
                    <a:pt x="382" y="633"/>
                    <a:pt x="382" y="550"/>
                    <a:pt x="406" y="478"/>
                  </a:cubicBezTo>
                  <a:cubicBezTo>
                    <a:pt x="442" y="407"/>
                    <a:pt x="501" y="347"/>
                    <a:pt x="572" y="311"/>
                  </a:cubicBezTo>
                  <a:cubicBezTo>
                    <a:pt x="620" y="299"/>
                    <a:pt x="644" y="288"/>
                    <a:pt x="692" y="288"/>
                  </a:cubicBezTo>
                  <a:close/>
                  <a:moveTo>
                    <a:pt x="683" y="1"/>
                  </a:moveTo>
                  <a:cubicBezTo>
                    <a:pt x="606" y="1"/>
                    <a:pt x="529" y="16"/>
                    <a:pt x="453" y="49"/>
                  </a:cubicBezTo>
                  <a:cubicBezTo>
                    <a:pt x="156" y="180"/>
                    <a:pt x="1" y="526"/>
                    <a:pt x="144" y="823"/>
                  </a:cubicBezTo>
                  <a:cubicBezTo>
                    <a:pt x="203" y="954"/>
                    <a:pt x="322" y="1073"/>
                    <a:pt x="465" y="1133"/>
                  </a:cubicBezTo>
                  <a:cubicBezTo>
                    <a:pt x="537" y="1169"/>
                    <a:pt x="620" y="1181"/>
                    <a:pt x="692" y="1181"/>
                  </a:cubicBezTo>
                  <a:cubicBezTo>
                    <a:pt x="763" y="1181"/>
                    <a:pt x="834" y="1145"/>
                    <a:pt x="918" y="1133"/>
                  </a:cubicBezTo>
                  <a:cubicBezTo>
                    <a:pt x="1215" y="1002"/>
                    <a:pt x="1358" y="657"/>
                    <a:pt x="1227" y="359"/>
                  </a:cubicBezTo>
                  <a:cubicBezTo>
                    <a:pt x="1121" y="137"/>
                    <a:pt x="908"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7530363" y="330250"/>
              <a:ext cx="32175" cy="29650"/>
            </a:xfrm>
            <a:custGeom>
              <a:rect b="b" l="l" r="r" t="t"/>
              <a:pathLst>
                <a:path extrusionOk="0" h="1186" w="1287">
                  <a:moveTo>
                    <a:pt x="690" y="300"/>
                  </a:moveTo>
                  <a:cubicBezTo>
                    <a:pt x="801" y="300"/>
                    <a:pt x="909" y="369"/>
                    <a:pt x="953" y="483"/>
                  </a:cubicBezTo>
                  <a:cubicBezTo>
                    <a:pt x="1024" y="626"/>
                    <a:pt x="953" y="805"/>
                    <a:pt x="810" y="864"/>
                  </a:cubicBezTo>
                  <a:cubicBezTo>
                    <a:pt x="768" y="882"/>
                    <a:pt x="730" y="891"/>
                    <a:pt x="693" y="891"/>
                  </a:cubicBezTo>
                  <a:cubicBezTo>
                    <a:pt x="655" y="891"/>
                    <a:pt x="620" y="882"/>
                    <a:pt x="584" y="864"/>
                  </a:cubicBezTo>
                  <a:cubicBezTo>
                    <a:pt x="512" y="840"/>
                    <a:pt x="453" y="781"/>
                    <a:pt x="417" y="697"/>
                  </a:cubicBezTo>
                  <a:cubicBezTo>
                    <a:pt x="346" y="554"/>
                    <a:pt x="417" y="376"/>
                    <a:pt x="572" y="328"/>
                  </a:cubicBezTo>
                  <a:cubicBezTo>
                    <a:pt x="610" y="309"/>
                    <a:pt x="650" y="300"/>
                    <a:pt x="690" y="300"/>
                  </a:cubicBezTo>
                  <a:close/>
                  <a:moveTo>
                    <a:pt x="676" y="1"/>
                  </a:moveTo>
                  <a:cubicBezTo>
                    <a:pt x="597" y="1"/>
                    <a:pt x="518" y="18"/>
                    <a:pt x="441" y="54"/>
                  </a:cubicBezTo>
                  <a:cubicBezTo>
                    <a:pt x="143" y="185"/>
                    <a:pt x="0" y="531"/>
                    <a:pt x="131" y="828"/>
                  </a:cubicBezTo>
                  <a:cubicBezTo>
                    <a:pt x="191" y="959"/>
                    <a:pt x="310" y="1078"/>
                    <a:pt x="465" y="1138"/>
                  </a:cubicBezTo>
                  <a:cubicBezTo>
                    <a:pt x="536" y="1162"/>
                    <a:pt x="608" y="1186"/>
                    <a:pt x="691" y="1186"/>
                  </a:cubicBezTo>
                  <a:cubicBezTo>
                    <a:pt x="762" y="1186"/>
                    <a:pt x="834" y="1162"/>
                    <a:pt x="905" y="1138"/>
                  </a:cubicBezTo>
                  <a:cubicBezTo>
                    <a:pt x="1036" y="1078"/>
                    <a:pt x="1155" y="959"/>
                    <a:pt x="1215" y="805"/>
                  </a:cubicBezTo>
                  <a:cubicBezTo>
                    <a:pt x="1286" y="674"/>
                    <a:pt x="1286" y="507"/>
                    <a:pt x="1215" y="364"/>
                  </a:cubicBezTo>
                  <a:cubicBezTo>
                    <a:pt x="1118" y="143"/>
                    <a:pt x="902" y="1"/>
                    <a:pt x="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7536313" y="792150"/>
              <a:ext cx="31575" cy="29425"/>
            </a:xfrm>
            <a:custGeom>
              <a:rect b="b" l="l" r="r" t="t"/>
              <a:pathLst>
                <a:path extrusionOk="0" h="1177" w="1263">
                  <a:moveTo>
                    <a:pt x="608" y="295"/>
                  </a:moveTo>
                  <a:cubicBezTo>
                    <a:pt x="644" y="295"/>
                    <a:pt x="691" y="295"/>
                    <a:pt x="727" y="307"/>
                  </a:cubicBezTo>
                  <a:cubicBezTo>
                    <a:pt x="882" y="366"/>
                    <a:pt x="953" y="545"/>
                    <a:pt x="894" y="700"/>
                  </a:cubicBezTo>
                  <a:cubicBezTo>
                    <a:pt x="870" y="771"/>
                    <a:pt x="810" y="831"/>
                    <a:pt x="727" y="867"/>
                  </a:cubicBezTo>
                  <a:cubicBezTo>
                    <a:pt x="691" y="878"/>
                    <a:pt x="655" y="884"/>
                    <a:pt x="620" y="884"/>
                  </a:cubicBezTo>
                  <a:cubicBezTo>
                    <a:pt x="584" y="884"/>
                    <a:pt x="548" y="878"/>
                    <a:pt x="513" y="867"/>
                  </a:cubicBezTo>
                  <a:cubicBezTo>
                    <a:pt x="429" y="831"/>
                    <a:pt x="370" y="771"/>
                    <a:pt x="346" y="700"/>
                  </a:cubicBezTo>
                  <a:cubicBezTo>
                    <a:pt x="310" y="628"/>
                    <a:pt x="310" y="545"/>
                    <a:pt x="346" y="474"/>
                  </a:cubicBezTo>
                  <a:cubicBezTo>
                    <a:pt x="394" y="366"/>
                    <a:pt x="489" y="295"/>
                    <a:pt x="608" y="295"/>
                  </a:cubicBezTo>
                  <a:close/>
                  <a:moveTo>
                    <a:pt x="591" y="0"/>
                  </a:moveTo>
                  <a:cubicBezTo>
                    <a:pt x="513" y="0"/>
                    <a:pt x="435" y="15"/>
                    <a:pt x="370" y="45"/>
                  </a:cubicBezTo>
                  <a:cubicBezTo>
                    <a:pt x="239" y="105"/>
                    <a:pt x="120" y="235"/>
                    <a:pt x="60" y="366"/>
                  </a:cubicBezTo>
                  <a:cubicBezTo>
                    <a:pt x="1" y="509"/>
                    <a:pt x="1" y="664"/>
                    <a:pt x="60" y="819"/>
                  </a:cubicBezTo>
                  <a:cubicBezTo>
                    <a:pt x="120" y="950"/>
                    <a:pt x="239" y="1069"/>
                    <a:pt x="394" y="1128"/>
                  </a:cubicBezTo>
                  <a:cubicBezTo>
                    <a:pt x="465" y="1164"/>
                    <a:pt x="536" y="1176"/>
                    <a:pt x="608" y="1176"/>
                  </a:cubicBezTo>
                  <a:cubicBezTo>
                    <a:pt x="691" y="1176"/>
                    <a:pt x="763" y="1164"/>
                    <a:pt x="834" y="1140"/>
                  </a:cubicBezTo>
                  <a:cubicBezTo>
                    <a:pt x="965" y="1081"/>
                    <a:pt x="1084" y="962"/>
                    <a:pt x="1144" y="819"/>
                  </a:cubicBezTo>
                  <a:cubicBezTo>
                    <a:pt x="1263" y="509"/>
                    <a:pt x="1120" y="164"/>
                    <a:pt x="822" y="45"/>
                  </a:cubicBezTo>
                  <a:cubicBezTo>
                    <a:pt x="751" y="15"/>
                    <a:pt x="670" y="0"/>
                    <a:pt x="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7722063" y="328100"/>
              <a:ext cx="31575" cy="29725"/>
            </a:xfrm>
            <a:custGeom>
              <a:rect b="b" l="l" r="r" t="t"/>
              <a:pathLst>
                <a:path extrusionOk="0" h="1189" w="1263">
                  <a:moveTo>
                    <a:pt x="667" y="319"/>
                  </a:moveTo>
                  <a:cubicBezTo>
                    <a:pt x="703" y="319"/>
                    <a:pt x="738" y="319"/>
                    <a:pt x="786" y="331"/>
                  </a:cubicBezTo>
                  <a:cubicBezTo>
                    <a:pt x="857" y="355"/>
                    <a:pt x="917" y="414"/>
                    <a:pt x="953" y="498"/>
                  </a:cubicBezTo>
                  <a:cubicBezTo>
                    <a:pt x="976" y="569"/>
                    <a:pt x="976" y="640"/>
                    <a:pt x="953" y="712"/>
                  </a:cubicBezTo>
                  <a:cubicBezTo>
                    <a:pt x="907" y="830"/>
                    <a:pt x="793" y="900"/>
                    <a:pt x="672" y="900"/>
                  </a:cubicBezTo>
                  <a:cubicBezTo>
                    <a:pt x="635" y="900"/>
                    <a:pt x="596" y="893"/>
                    <a:pt x="560" y="879"/>
                  </a:cubicBezTo>
                  <a:cubicBezTo>
                    <a:pt x="417" y="819"/>
                    <a:pt x="345" y="640"/>
                    <a:pt x="405" y="498"/>
                  </a:cubicBezTo>
                  <a:cubicBezTo>
                    <a:pt x="441" y="390"/>
                    <a:pt x="548" y="319"/>
                    <a:pt x="667" y="319"/>
                  </a:cubicBezTo>
                  <a:close/>
                  <a:moveTo>
                    <a:pt x="659" y="1"/>
                  </a:moveTo>
                  <a:cubicBezTo>
                    <a:pt x="584" y="1"/>
                    <a:pt x="506" y="15"/>
                    <a:pt x="429" y="45"/>
                  </a:cubicBezTo>
                  <a:cubicBezTo>
                    <a:pt x="298" y="105"/>
                    <a:pt x="179" y="224"/>
                    <a:pt x="119" y="379"/>
                  </a:cubicBezTo>
                  <a:cubicBezTo>
                    <a:pt x="0" y="688"/>
                    <a:pt x="143" y="1033"/>
                    <a:pt x="441" y="1152"/>
                  </a:cubicBezTo>
                  <a:cubicBezTo>
                    <a:pt x="524" y="1176"/>
                    <a:pt x="595" y="1188"/>
                    <a:pt x="667" y="1188"/>
                  </a:cubicBezTo>
                  <a:cubicBezTo>
                    <a:pt x="905" y="1188"/>
                    <a:pt x="1131" y="1057"/>
                    <a:pt x="1203" y="807"/>
                  </a:cubicBezTo>
                  <a:cubicBezTo>
                    <a:pt x="1262" y="664"/>
                    <a:pt x="1262" y="510"/>
                    <a:pt x="1203" y="355"/>
                  </a:cubicBezTo>
                  <a:cubicBezTo>
                    <a:pt x="1143" y="224"/>
                    <a:pt x="1024" y="105"/>
                    <a:pt x="881" y="45"/>
                  </a:cubicBezTo>
                  <a:cubicBezTo>
                    <a:pt x="810" y="15"/>
                    <a:pt x="735"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7861363" y="654025"/>
              <a:ext cx="31875" cy="29425"/>
            </a:xfrm>
            <a:custGeom>
              <a:rect b="b" l="l" r="r" t="t"/>
              <a:pathLst>
                <a:path extrusionOk="0" h="1177" w="1275">
                  <a:moveTo>
                    <a:pt x="619" y="284"/>
                  </a:moveTo>
                  <a:cubicBezTo>
                    <a:pt x="667" y="284"/>
                    <a:pt x="691" y="296"/>
                    <a:pt x="715" y="319"/>
                  </a:cubicBezTo>
                  <a:cubicBezTo>
                    <a:pt x="869" y="367"/>
                    <a:pt x="941" y="546"/>
                    <a:pt x="881" y="700"/>
                  </a:cubicBezTo>
                  <a:cubicBezTo>
                    <a:pt x="835" y="811"/>
                    <a:pt x="717" y="886"/>
                    <a:pt x="599" y="886"/>
                  </a:cubicBezTo>
                  <a:cubicBezTo>
                    <a:pt x="566" y="886"/>
                    <a:pt x="532" y="880"/>
                    <a:pt x="500" y="867"/>
                  </a:cubicBezTo>
                  <a:cubicBezTo>
                    <a:pt x="417" y="831"/>
                    <a:pt x="357" y="772"/>
                    <a:pt x="334" y="700"/>
                  </a:cubicBezTo>
                  <a:cubicBezTo>
                    <a:pt x="310" y="629"/>
                    <a:pt x="310" y="546"/>
                    <a:pt x="334" y="474"/>
                  </a:cubicBezTo>
                  <a:cubicBezTo>
                    <a:pt x="357" y="403"/>
                    <a:pt x="417" y="343"/>
                    <a:pt x="500" y="319"/>
                  </a:cubicBezTo>
                  <a:cubicBezTo>
                    <a:pt x="548" y="296"/>
                    <a:pt x="572" y="284"/>
                    <a:pt x="619" y="284"/>
                  </a:cubicBezTo>
                  <a:close/>
                  <a:moveTo>
                    <a:pt x="602" y="1"/>
                  </a:moveTo>
                  <a:cubicBezTo>
                    <a:pt x="524" y="1"/>
                    <a:pt x="447" y="16"/>
                    <a:pt x="381" y="45"/>
                  </a:cubicBezTo>
                  <a:cubicBezTo>
                    <a:pt x="250" y="105"/>
                    <a:pt x="131" y="224"/>
                    <a:pt x="72" y="379"/>
                  </a:cubicBezTo>
                  <a:cubicBezTo>
                    <a:pt x="0" y="510"/>
                    <a:pt x="0" y="688"/>
                    <a:pt x="72" y="819"/>
                  </a:cubicBezTo>
                  <a:cubicBezTo>
                    <a:pt x="131" y="950"/>
                    <a:pt x="250" y="1069"/>
                    <a:pt x="393" y="1129"/>
                  </a:cubicBezTo>
                  <a:cubicBezTo>
                    <a:pt x="465" y="1165"/>
                    <a:pt x="548" y="1177"/>
                    <a:pt x="619" y="1177"/>
                  </a:cubicBezTo>
                  <a:cubicBezTo>
                    <a:pt x="857" y="1177"/>
                    <a:pt x="1072" y="1034"/>
                    <a:pt x="1155" y="819"/>
                  </a:cubicBezTo>
                  <a:cubicBezTo>
                    <a:pt x="1274" y="510"/>
                    <a:pt x="1119" y="165"/>
                    <a:pt x="822" y="45"/>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7396413" y="466225"/>
              <a:ext cx="31575" cy="29700"/>
            </a:xfrm>
            <a:custGeom>
              <a:rect b="b" l="l" r="r" t="t"/>
              <a:pathLst>
                <a:path extrusionOk="0" h="1188" w="1263">
                  <a:moveTo>
                    <a:pt x="679" y="309"/>
                  </a:moveTo>
                  <a:cubicBezTo>
                    <a:pt x="716" y="309"/>
                    <a:pt x="752" y="316"/>
                    <a:pt x="786" y="330"/>
                  </a:cubicBezTo>
                  <a:cubicBezTo>
                    <a:pt x="941" y="390"/>
                    <a:pt x="1013" y="569"/>
                    <a:pt x="953" y="711"/>
                  </a:cubicBezTo>
                  <a:cubicBezTo>
                    <a:pt x="908" y="829"/>
                    <a:pt x="793" y="899"/>
                    <a:pt x="678" y="899"/>
                  </a:cubicBezTo>
                  <a:cubicBezTo>
                    <a:pt x="642" y="899"/>
                    <a:pt x="606" y="892"/>
                    <a:pt x="572" y="878"/>
                  </a:cubicBezTo>
                  <a:cubicBezTo>
                    <a:pt x="417" y="819"/>
                    <a:pt x="346" y="640"/>
                    <a:pt x="405" y="485"/>
                  </a:cubicBezTo>
                  <a:cubicBezTo>
                    <a:pt x="451" y="377"/>
                    <a:pt x="565" y="309"/>
                    <a:pt x="679" y="309"/>
                  </a:cubicBezTo>
                  <a:close/>
                  <a:moveTo>
                    <a:pt x="660" y="0"/>
                  </a:moveTo>
                  <a:cubicBezTo>
                    <a:pt x="584" y="0"/>
                    <a:pt x="507" y="15"/>
                    <a:pt x="429" y="45"/>
                  </a:cubicBezTo>
                  <a:cubicBezTo>
                    <a:pt x="298" y="104"/>
                    <a:pt x="179" y="223"/>
                    <a:pt x="120" y="366"/>
                  </a:cubicBezTo>
                  <a:cubicBezTo>
                    <a:pt x="1" y="688"/>
                    <a:pt x="155" y="1021"/>
                    <a:pt x="453" y="1140"/>
                  </a:cubicBezTo>
                  <a:cubicBezTo>
                    <a:pt x="525" y="1176"/>
                    <a:pt x="596" y="1188"/>
                    <a:pt x="667" y="1188"/>
                  </a:cubicBezTo>
                  <a:cubicBezTo>
                    <a:pt x="906" y="1188"/>
                    <a:pt x="1132" y="1057"/>
                    <a:pt x="1203" y="807"/>
                  </a:cubicBezTo>
                  <a:cubicBezTo>
                    <a:pt x="1263" y="664"/>
                    <a:pt x="1263" y="509"/>
                    <a:pt x="1203" y="354"/>
                  </a:cubicBezTo>
                  <a:cubicBezTo>
                    <a:pt x="1144" y="223"/>
                    <a:pt x="1025" y="104"/>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7533338" y="522100"/>
              <a:ext cx="81000" cy="135450"/>
            </a:xfrm>
            <a:custGeom>
              <a:rect b="b" l="l" r="r" t="t"/>
              <a:pathLst>
                <a:path extrusionOk="0" h="5418" w="3240">
                  <a:moveTo>
                    <a:pt x="2918" y="0"/>
                  </a:moveTo>
                  <a:lnTo>
                    <a:pt x="2918" y="12"/>
                  </a:lnTo>
                  <a:lnTo>
                    <a:pt x="2739" y="12"/>
                  </a:lnTo>
                  <a:cubicBezTo>
                    <a:pt x="2727" y="108"/>
                    <a:pt x="2691" y="167"/>
                    <a:pt x="2632" y="215"/>
                  </a:cubicBezTo>
                  <a:cubicBezTo>
                    <a:pt x="2572" y="262"/>
                    <a:pt x="2489" y="274"/>
                    <a:pt x="2358" y="274"/>
                  </a:cubicBezTo>
                  <a:lnTo>
                    <a:pt x="941" y="274"/>
                  </a:lnTo>
                  <a:cubicBezTo>
                    <a:pt x="870" y="274"/>
                    <a:pt x="786" y="262"/>
                    <a:pt x="715" y="262"/>
                  </a:cubicBezTo>
                  <a:cubicBezTo>
                    <a:pt x="643" y="250"/>
                    <a:pt x="584" y="250"/>
                    <a:pt x="524" y="239"/>
                  </a:cubicBezTo>
                  <a:lnTo>
                    <a:pt x="239" y="2703"/>
                  </a:lnTo>
                  <a:lnTo>
                    <a:pt x="358" y="2775"/>
                  </a:lnTo>
                  <a:cubicBezTo>
                    <a:pt x="465" y="2691"/>
                    <a:pt x="584" y="2632"/>
                    <a:pt x="691" y="2584"/>
                  </a:cubicBezTo>
                  <a:cubicBezTo>
                    <a:pt x="798" y="2536"/>
                    <a:pt x="941" y="2513"/>
                    <a:pt x="1084" y="2513"/>
                  </a:cubicBezTo>
                  <a:cubicBezTo>
                    <a:pt x="1370" y="2513"/>
                    <a:pt x="1584" y="2596"/>
                    <a:pt x="1727" y="2775"/>
                  </a:cubicBezTo>
                  <a:cubicBezTo>
                    <a:pt x="1882" y="2953"/>
                    <a:pt x="1953" y="3191"/>
                    <a:pt x="1953" y="3525"/>
                  </a:cubicBezTo>
                  <a:cubicBezTo>
                    <a:pt x="1953" y="3894"/>
                    <a:pt x="1858" y="4203"/>
                    <a:pt x="1667" y="4477"/>
                  </a:cubicBezTo>
                  <a:cubicBezTo>
                    <a:pt x="1477" y="4739"/>
                    <a:pt x="1239" y="4930"/>
                    <a:pt x="941" y="5072"/>
                  </a:cubicBezTo>
                  <a:cubicBezTo>
                    <a:pt x="643" y="5203"/>
                    <a:pt x="322" y="5275"/>
                    <a:pt x="1" y="5275"/>
                  </a:cubicBezTo>
                  <a:lnTo>
                    <a:pt x="1" y="5418"/>
                  </a:lnTo>
                  <a:cubicBezTo>
                    <a:pt x="382" y="5418"/>
                    <a:pt x="786" y="5370"/>
                    <a:pt x="1155" y="5275"/>
                  </a:cubicBezTo>
                  <a:cubicBezTo>
                    <a:pt x="1536" y="5192"/>
                    <a:pt x="1894" y="5061"/>
                    <a:pt x="2203" y="4894"/>
                  </a:cubicBezTo>
                  <a:cubicBezTo>
                    <a:pt x="2513" y="4727"/>
                    <a:pt x="2763" y="4525"/>
                    <a:pt x="2965" y="4287"/>
                  </a:cubicBezTo>
                  <a:cubicBezTo>
                    <a:pt x="3156" y="4049"/>
                    <a:pt x="3239" y="3775"/>
                    <a:pt x="3239" y="3477"/>
                  </a:cubicBezTo>
                  <a:cubicBezTo>
                    <a:pt x="3239" y="3132"/>
                    <a:pt x="3120" y="2834"/>
                    <a:pt x="2870" y="2596"/>
                  </a:cubicBezTo>
                  <a:cubicBezTo>
                    <a:pt x="2620" y="2358"/>
                    <a:pt x="2215" y="2239"/>
                    <a:pt x="1679" y="2239"/>
                  </a:cubicBezTo>
                  <a:cubicBezTo>
                    <a:pt x="1394" y="2239"/>
                    <a:pt x="1144" y="2286"/>
                    <a:pt x="941" y="2346"/>
                  </a:cubicBezTo>
                  <a:cubicBezTo>
                    <a:pt x="727" y="2405"/>
                    <a:pt x="548" y="2501"/>
                    <a:pt x="417" y="2584"/>
                  </a:cubicBezTo>
                  <a:lnTo>
                    <a:pt x="548" y="1310"/>
                  </a:lnTo>
                  <a:lnTo>
                    <a:pt x="1882" y="1310"/>
                  </a:lnTo>
                  <a:cubicBezTo>
                    <a:pt x="2096" y="1310"/>
                    <a:pt x="2310" y="1322"/>
                    <a:pt x="2537" y="1322"/>
                  </a:cubicBezTo>
                  <a:cubicBezTo>
                    <a:pt x="2751" y="1322"/>
                    <a:pt x="2894" y="1334"/>
                    <a:pt x="2965" y="1346"/>
                  </a:cubicBezTo>
                  <a:cubicBezTo>
                    <a:pt x="2953" y="1203"/>
                    <a:pt x="2929" y="1024"/>
                    <a:pt x="2929" y="834"/>
                  </a:cubicBezTo>
                  <a:cubicBezTo>
                    <a:pt x="2918" y="631"/>
                    <a:pt x="2918" y="358"/>
                    <a:pt x="2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7628288" y="525675"/>
              <a:ext cx="111650" cy="105975"/>
            </a:xfrm>
            <a:custGeom>
              <a:rect b="b" l="l" r="r" t="t"/>
              <a:pathLst>
                <a:path extrusionOk="0" h="4239" w="4466">
                  <a:moveTo>
                    <a:pt x="2215" y="131"/>
                  </a:moveTo>
                  <a:cubicBezTo>
                    <a:pt x="2394" y="131"/>
                    <a:pt x="2549" y="215"/>
                    <a:pt x="2656" y="322"/>
                  </a:cubicBezTo>
                  <a:cubicBezTo>
                    <a:pt x="2799" y="465"/>
                    <a:pt x="2918" y="667"/>
                    <a:pt x="3001" y="953"/>
                  </a:cubicBezTo>
                  <a:cubicBezTo>
                    <a:pt x="3096" y="1239"/>
                    <a:pt x="3144" y="1608"/>
                    <a:pt x="3144" y="2072"/>
                  </a:cubicBezTo>
                  <a:cubicBezTo>
                    <a:pt x="3144" y="2691"/>
                    <a:pt x="3049" y="3203"/>
                    <a:pt x="2882" y="3560"/>
                  </a:cubicBezTo>
                  <a:cubicBezTo>
                    <a:pt x="2727" y="3917"/>
                    <a:pt x="2513" y="4096"/>
                    <a:pt x="2251" y="4096"/>
                  </a:cubicBezTo>
                  <a:cubicBezTo>
                    <a:pt x="2084" y="4096"/>
                    <a:pt x="1929" y="4036"/>
                    <a:pt x="1787" y="3894"/>
                  </a:cubicBezTo>
                  <a:cubicBezTo>
                    <a:pt x="1656" y="3763"/>
                    <a:pt x="1537" y="3560"/>
                    <a:pt x="1441" y="3274"/>
                  </a:cubicBezTo>
                  <a:cubicBezTo>
                    <a:pt x="1358" y="2989"/>
                    <a:pt x="1310" y="2608"/>
                    <a:pt x="1310" y="2143"/>
                  </a:cubicBezTo>
                  <a:cubicBezTo>
                    <a:pt x="1310" y="1512"/>
                    <a:pt x="1394" y="1024"/>
                    <a:pt x="1560" y="667"/>
                  </a:cubicBezTo>
                  <a:cubicBezTo>
                    <a:pt x="1739" y="310"/>
                    <a:pt x="1953" y="131"/>
                    <a:pt x="2215" y="131"/>
                  </a:cubicBezTo>
                  <a:close/>
                  <a:moveTo>
                    <a:pt x="2275" y="0"/>
                  </a:moveTo>
                  <a:cubicBezTo>
                    <a:pt x="1834" y="0"/>
                    <a:pt x="1429" y="107"/>
                    <a:pt x="1084" y="310"/>
                  </a:cubicBezTo>
                  <a:cubicBezTo>
                    <a:pt x="739" y="512"/>
                    <a:pt x="477" y="762"/>
                    <a:pt x="274" y="1084"/>
                  </a:cubicBezTo>
                  <a:cubicBezTo>
                    <a:pt x="84" y="1417"/>
                    <a:pt x="1" y="1786"/>
                    <a:pt x="1" y="2191"/>
                  </a:cubicBezTo>
                  <a:cubicBezTo>
                    <a:pt x="1" y="2608"/>
                    <a:pt x="84" y="2965"/>
                    <a:pt x="274" y="3274"/>
                  </a:cubicBezTo>
                  <a:cubicBezTo>
                    <a:pt x="477" y="3572"/>
                    <a:pt x="739" y="3822"/>
                    <a:pt x="1072" y="3989"/>
                  </a:cubicBezTo>
                  <a:cubicBezTo>
                    <a:pt x="1394" y="4156"/>
                    <a:pt x="1763" y="4239"/>
                    <a:pt x="2179" y="4239"/>
                  </a:cubicBezTo>
                  <a:cubicBezTo>
                    <a:pt x="2632" y="4239"/>
                    <a:pt x="3037" y="4156"/>
                    <a:pt x="3370" y="3965"/>
                  </a:cubicBezTo>
                  <a:cubicBezTo>
                    <a:pt x="3715" y="3763"/>
                    <a:pt x="3989" y="3501"/>
                    <a:pt x="4180" y="3167"/>
                  </a:cubicBezTo>
                  <a:cubicBezTo>
                    <a:pt x="4370" y="2846"/>
                    <a:pt x="4465" y="2477"/>
                    <a:pt x="4465" y="2060"/>
                  </a:cubicBezTo>
                  <a:cubicBezTo>
                    <a:pt x="4465" y="1643"/>
                    <a:pt x="4370" y="1286"/>
                    <a:pt x="4180" y="965"/>
                  </a:cubicBezTo>
                  <a:cubicBezTo>
                    <a:pt x="3989" y="655"/>
                    <a:pt x="3739" y="417"/>
                    <a:pt x="3406" y="250"/>
                  </a:cubicBezTo>
                  <a:cubicBezTo>
                    <a:pt x="3084" y="96"/>
                    <a:pt x="270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7615188" y="282775"/>
              <a:ext cx="7475" cy="89025"/>
            </a:xfrm>
            <a:custGeom>
              <a:rect b="b" l="l" r="r" t="t"/>
              <a:pathLst>
                <a:path extrusionOk="0" h="3561" w="299">
                  <a:moveTo>
                    <a:pt x="298" y="1"/>
                  </a:moveTo>
                  <a:cubicBezTo>
                    <a:pt x="191" y="13"/>
                    <a:pt x="108" y="13"/>
                    <a:pt x="1" y="25"/>
                  </a:cubicBezTo>
                  <a:lnTo>
                    <a:pt x="1" y="3561"/>
                  </a:lnTo>
                  <a:cubicBezTo>
                    <a:pt x="96" y="3537"/>
                    <a:pt x="191" y="3525"/>
                    <a:pt x="298" y="3513"/>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7454463" y="347375"/>
              <a:ext cx="68175" cy="67000"/>
            </a:xfrm>
            <a:custGeom>
              <a:rect b="b" l="l" r="r" t="t"/>
              <a:pathLst>
                <a:path extrusionOk="0" h="2680" w="2727">
                  <a:moveTo>
                    <a:pt x="227" y="0"/>
                  </a:moveTo>
                  <a:cubicBezTo>
                    <a:pt x="155" y="60"/>
                    <a:pt x="72" y="143"/>
                    <a:pt x="0" y="203"/>
                  </a:cubicBezTo>
                  <a:lnTo>
                    <a:pt x="2489" y="2679"/>
                  </a:lnTo>
                  <a:cubicBezTo>
                    <a:pt x="2560" y="2620"/>
                    <a:pt x="2632" y="2560"/>
                    <a:pt x="2727" y="2501"/>
                  </a:cubicBezTo>
                  <a:lnTo>
                    <a:pt x="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6"/>
            <p:cNvSpPr/>
            <p:nvPr/>
          </p:nvSpPr>
          <p:spPr>
            <a:xfrm>
              <a:off x="7667588" y="778375"/>
              <a:ext cx="7450" cy="88725"/>
            </a:xfrm>
            <a:custGeom>
              <a:rect b="b" l="l" r="r" t="t"/>
              <a:pathLst>
                <a:path extrusionOk="0" h="3549" w="298">
                  <a:moveTo>
                    <a:pt x="298" y="1"/>
                  </a:moveTo>
                  <a:cubicBezTo>
                    <a:pt x="203" y="13"/>
                    <a:pt x="96" y="24"/>
                    <a:pt x="0" y="36"/>
                  </a:cubicBezTo>
                  <a:lnTo>
                    <a:pt x="0" y="3549"/>
                  </a:lnTo>
                  <a:cubicBezTo>
                    <a:pt x="107" y="3537"/>
                    <a:pt x="203" y="3537"/>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6"/>
            <p:cNvSpPr/>
            <p:nvPr/>
          </p:nvSpPr>
          <p:spPr>
            <a:xfrm>
              <a:off x="7767888" y="735525"/>
              <a:ext cx="67900" cy="67000"/>
            </a:xfrm>
            <a:custGeom>
              <a:rect b="b" l="l" r="r" t="t"/>
              <a:pathLst>
                <a:path extrusionOk="0" h="2680" w="2716">
                  <a:moveTo>
                    <a:pt x="239" y="0"/>
                  </a:moveTo>
                  <a:cubicBezTo>
                    <a:pt x="155" y="60"/>
                    <a:pt x="72" y="119"/>
                    <a:pt x="1" y="179"/>
                  </a:cubicBezTo>
                  <a:lnTo>
                    <a:pt x="2501" y="2679"/>
                  </a:lnTo>
                  <a:cubicBezTo>
                    <a:pt x="2572" y="2620"/>
                    <a:pt x="2644" y="2548"/>
                    <a:pt x="2715"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6"/>
            <p:cNvSpPr/>
            <p:nvPr/>
          </p:nvSpPr>
          <p:spPr>
            <a:xfrm>
              <a:off x="7805388" y="697725"/>
              <a:ext cx="67000" cy="67875"/>
            </a:xfrm>
            <a:custGeom>
              <a:rect b="b" l="l" r="r" t="t"/>
              <a:pathLst>
                <a:path extrusionOk="0" h="2715" w="2680">
                  <a:moveTo>
                    <a:pt x="179" y="0"/>
                  </a:moveTo>
                  <a:cubicBezTo>
                    <a:pt x="132" y="72"/>
                    <a:pt x="72" y="155"/>
                    <a:pt x="1" y="238"/>
                  </a:cubicBezTo>
                  <a:lnTo>
                    <a:pt x="2489" y="2715"/>
                  </a:lnTo>
                  <a:cubicBezTo>
                    <a:pt x="2549"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6"/>
            <p:cNvSpPr/>
            <p:nvPr/>
          </p:nvSpPr>
          <p:spPr>
            <a:xfrm>
              <a:off x="7848263" y="597400"/>
              <a:ext cx="88725" cy="7475"/>
            </a:xfrm>
            <a:custGeom>
              <a:rect b="b" l="l" r="r" t="t"/>
              <a:pathLst>
                <a:path extrusionOk="0" h="299" w="3549">
                  <a:moveTo>
                    <a:pt x="36" y="1"/>
                  </a:moveTo>
                  <a:cubicBezTo>
                    <a:pt x="24" y="108"/>
                    <a:pt x="12" y="203"/>
                    <a:pt x="0" y="298"/>
                  </a:cubicBezTo>
                  <a:lnTo>
                    <a:pt x="3525" y="298"/>
                  </a:lnTo>
                  <a:cubicBezTo>
                    <a:pt x="3537" y="203"/>
                    <a:pt x="3537" y="108"/>
                    <a:pt x="3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7805688" y="384275"/>
              <a:ext cx="67000" cy="68200"/>
            </a:xfrm>
            <a:custGeom>
              <a:rect b="b" l="l" r="r" t="t"/>
              <a:pathLst>
                <a:path extrusionOk="0" h="2728" w="2680">
                  <a:moveTo>
                    <a:pt x="2489" y="1"/>
                  </a:moveTo>
                  <a:lnTo>
                    <a:pt x="1" y="2489"/>
                  </a:lnTo>
                  <a:cubicBezTo>
                    <a:pt x="60" y="2561"/>
                    <a:pt x="120" y="2632"/>
                    <a:pt x="179" y="2727"/>
                  </a:cubicBezTo>
                  <a:lnTo>
                    <a:pt x="2680" y="227"/>
                  </a:lnTo>
                  <a:cubicBezTo>
                    <a:pt x="2620" y="156"/>
                    <a:pt x="2549" y="72"/>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7848263" y="545025"/>
              <a:ext cx="88725" cy="7450"/>
            </a:xfrm>
            <a:custGeom>
              <a:rect b="b" l="l" r="r" t="t"/>
              <a:pathLst>
                <a:path extrusionOk="0" h="298" w="3549">
                  <a:moveTo>
                    <a:pt x="0" y="0"/>
                  </a:moveTo>
                  <a:cubicBezTo>
                    <a:pt x="24" y="107"/>
                    <a:pt x="36" y="191"/>
                    <a:pt x="36" y="298"/>
                  </a:cubicBezTo>
                  <a:lnTo>
                    <a:pt x="3548" y="298"/>
                  </a:lnTo>
                  <a:cubicBezTo>
                    <a:pt x="3537" y="191"/>
                    <a:pt x="3537" y="107"/>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6"/>
            <p:cNvSpPr/>
            <p:nvPr/>
          </p:nvSpPr>
          <p:spPr>
            <a:xfrm>
              <a:off x="7767888" y="347375"/>
              <a:ext cx="67900" cy="67000"/>
            </a:xfrm>
            <a:custGeom>
              <a:rect b="b" l="l" r="r" t="t"/>
              <a:pathLst>
                <a:path extrusionOk="0" h="2680" w="2716">
                  <a:moveTo>
                    <a:pt x="2501" y="0"/>
                  </a:moveTo>
                  <a:lnTo>
                    <a:pt x="1" y="2501"/>
                  </a:lnTo>
                  <a:cubicBezTo>
                    <a:pt x="72" y="2560"/>
                    <a:pt x="155" y="2620"/>
                    <a:pt x="239" y="2679"/>
                  </a:cubicBezTo>
                  <a:lnTo>
                    <a:pt x="2715" y="203"/>
                  </a:lnTo>
                  <a:cubicBezTo>
                    <a:pt x="2644" y="131"/>
                    <a:pt x="2572"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7667588" y="282775"/>
              <a:ext cx="7450" cy="89025"/>
            </a:xfrm>
            <a:custGeom>
              <a:rect b="b" l="l" r="r" t="t"/>
              <a:pathLst>
                <a:path extrusionOk="0" h="3561" w="298">
                  <a:moveTo>
                    <a:pt x="0" y="1"/>
                  </a:moveTo>
                  <a:lnTo>
                    <a:pt x="0" y="3513"/>
                  </a:lnTo>
                  <a:cubicBezTo>
                    <a:pt x="96" y="3525"/>
                    <a:pt x="203" y="3537"/>
                    <a:pt x="298" y="3561"/>
                  </a:cubicBezTo>
                  <a:lnTo>
                    <a:pt x="298" y="25"/>
                  </a:lnTo>
                  <a:cubicBezTo>
                    <a:pt x="203" y="13"/>
                    <a:pt x="107"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7352963" y="597400"/>
              <a:ext cx="89025" cy="7475"/>
            </a:xfrm>
            <a:custGeom>
              <a:rect b="b" l="l" r="r" t="t"/>
              <a:pathLst>
                <a:path extrusionOk="0" h="299" w="3561">
                  <a:moveTo>
                    <a:pt x="0" y="1"/>
                  </a:moveTo>
                  <a:cubicBezTo>
                    <a:pt x="12" y="108"/>
                    <a:pt x="12" y="203"/>
                    <a:pt x="24" y="298"/>
                  </a:cubicBezTo>
                  <a:lnTo>
                    <a:pt x="3560" y="298"/>
                  </a:lnTo>
                  <a:cubicBezTo>
                    <a:pt x="3537" y="203"/>
                    <a:pt x="3525" y="108"/>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7417563" y="697425"/>
              <a:ext cx="66975" cy="68175"/>
            </a:xfrm>
            <a:custGeom>
              <a:rect b="b" l="l" r="r" t="t"/>
              <a:pathLst>
                <a:path extrusionOk="0" h="2727" w="2679">
                  <a:moveTo>
                    <a:pt x="2500" y="0"/>
                  </a:moveTo>
                  <a:lnTo>
                    <a:pt x="0" y="2500"/>
                  </a:lnTo>
                  <a:cubicBezTo>
                    <a:pt x="60" y="2584"/>
                    <a:pt x="143" y="2655"/>
                    <a:pt x="202" y="2727"/>
                  </a:cubicBezTo>
                  <a:lnTo>
                    <a:pt x="2679" y="238"/>
                  </a:lnTo>
                  <a:cubicBezTo>
                    <a:pt x="2619" y="167"/>
                    <a:pt x="2560" y="84"/>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7454463" y="735225"/>
              <a:ext cx="68175" cy="67000"/>
            </a:xfrm>
            <a:custGeom>
              <a:rect b="b" l="l" r="r" t="t"/>
              <a:pathLst>
                <a:path extrusionOk="0" h="2680" w="2727">
                  <a:moveTo>
                    <a:pt x="2489" y="0"/>
                  </a:moveTo>
                  <a:lnTo>
                    <a:pt x="0" y="2489"/>
                  </a:lnTo>
                  <a:cubicBezTo>
                    <a:pt x="72" y="2548"/>
                    <a:pt x="155" y="2620"/>
                    <a:pt x="227" y="2679"/>
                  </a:cubicBezTo>
                  <a:lnTo>
                    <a:pt x="2727" y="179"/>
                  </a:lnTo>
                  <a:cubicBezTo>
                    <a:pt x="2632" y="131"/>
                    <a:pt x="2560" y="72"/>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7615188" y="778375"/>
              <a:ext cx="7475" cy="89025"/>
            </a:xfrm>
            <a:custGeom>
              <a:rect b="b" l="l" r="r" t="t"/>
              <a:pathLst>
                <a:path extrusionOk="0" h="3561" w="299">
                  <a:moveTo>
                    <a:pt x="1" y="1"/>
                  </a:moveTo>
                  <a:lnTo>
                    <a:pt x="1" y="3525"/>
                  </a:lnTo>
                  <a:cubicBezTo>
                    <a:pt x="108" y="3537"/>
                    <a:pt x="191" y="3537"/>
                    <a:pt x="298" y="3561"/>
                  </a:cubicBezTo>
                  <a:lnTo>
                    <a:pt x="298" y="48"/>
                  </a:lnTo>
                  <a:cubicBezTo>
                    <a:pt x="191" y="24"/>
                    <a:pt x="96"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7417563" y="384275"/>
              <a:ext cx="66975" cy="68200"/>
            </a:xfrm>
            <a:custGeom>
              <a:rect b="b" l="l" r="r" t="t"/>
              <a:pathLst>
                <a:path extrusionOk="0" h="2728" w="2679">
                  <a:moveTo>
                    <a:pt x="202" y="1"/>
                  </a:moveTo>
                  <a:cubicBezTo>
                    <a:pt x="143" y="72"/>
                    <a:pt x="60" y="144"/>
                    <a:pt x="0" y="227"/>
                  </a:cubicBezTo>
                  <a:lnTo>
                    <a:pt x="2500" y="2727"/>
                  </a:lnTo>
                  <a:cubicBezTo>
                    <a:pt x="2560" y="2632"/>
                    <a:pt x="2619" y="2561"/>
                    <a:pt x="2679" y="2489"/>
                  </a:cubicBez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7352963" y="545025"/>
              <a:ext cx="89025" cy="7450"/>
            </a:xfrm>
            <a:custGeom>
              <a:rect b="b" l="l" r="r" t="t"/>
              <a:pathLst>
                <a:path extrusionOk="0" h="298" w="3561">
                  <a:moveTo>
                    <a:pt x="24" y="0"/>
                  </a:moveTo>
                  <a:cubicBezTo>
                    <a:pt x="12" y="107"/>
                    <a:pt x="12" y="191"/>
                    <a:pt x="0" y="298"/>
                  </a:cubicBezTo>
                  <a:lnTo>
                    <a:pt x="3513" y="298"/>
                  </a:lnTo>
                  <a:cubicBezTo>
                    <a:pt x="3525" y="191"/>
                    <a:pt x="3537" y="107"/>
                    <a:pt x="3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36"/>
          <p:cNvSpPr/>
          <p:nvPr/>
        </p:nvSpPr>
        <p:spPr>
          <a:xfrm>
            <a:off x="707875" y="4322425"/>
            <a:ext cx="5094600" cy="29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4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Experiment</a:t>
            </a:r>
            <a:endParaRPr/>
          </a:p>
        </p:txBody>
      </p:sp>
      <p:grpSp>
        <p:nvGrpSpPr>
          <p:cNvPr id="2579" name="Google Shape;2579;p45"/>
          <p:cNvGrpSpPr/>
          <p:nvPr/>
        </p:nvGrpSpPr>
        <p:grpSpPr>
          <a:xfrm>
            <a:off x="3329952" y="3910481"/>
            <a:ext cx="2484052" cy="1233010"/>
            <a:chOff x="227050" y="789275"/>
            <a:chExt cx="2872400" cy="1425775"/>
          </a:xfrm>
        </p:grpSpPr>
        <p:sp>
          <p:nvSpPr>
            <p:cNvPr id="2580" name="Google Shape;2580;p45"/>
            <p:cNvSpPr/>
            <p:nvPr/>
          </p:nvSpPr>
          <p:spPr>
            <a:xfrm>
              <a:off x="227050" y="797000"/>
              <a:ext cx="2868550" cy="1418050"/>
            </a:xfrm>
            <a:custGeom>
              <a:rect b="b" l="l" r="r" t="t"/>
              <a:pathLst>
                <a:path extrusionOk="0" h="56722" w="114742">
                  <a:moveTo>
                    <a:pt x="57377" y="1"/>
                  </a:moveTo>
                  <a:cubicBezTo>
                    <a:pt x="25909" y="1"/>
                    <a:pt x="358" y="25325"/>
                    <a:pt x="1" y="56722"/>
                  </a:cubicBezTo>
                  <a:lnTo>
                    <a:pt x="114741" y="56722"/>
                  </a:lnTo>
                  <a:cubicBezTo>
                    <a:pt x="114384" y="25337"/>
                    <a:pt x="88833" y="1"/>
                    <a:pt x="5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5"/>
            <p:cNvSpPr/>
            <p:nvPr/>
          </p:nvSpPr>
          <p:spPr>
            <a:xfrm>
              <a:off x="788425" y="1347375"/>
              <a:ext cx="1752025" cy="867675"/>
            </a:xfrm>
            <a:custGeom>
              <a:rect b="b" l="l" r="r" t="t"/>
              <a:pathLst>
                <a:path extrusionOk="0" h="34707" w="70081">
                  <a:moveTo>
                    <a:pt x="35041" y="0"/>
                  </a:moveTo>
                  <a:cubicBezTo>
                    <a:pt x="15788" y="0"/>
                    <a:pt x="179" y="15502"/>
                    <a:pt x="1" y="34707"/>
                  </a:cubicBezTo>
                  <a:lnTo>
                    <a:pt x="70081" y="34707"/>
                  </a:lnTo>
                  <a:cubicBezTo>
                    <a:pt x="69902" y="15502"/>
                    <a:pt x="54281" y="0"/>
                    <a:pt x="35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5"/>
            <p:cNvSpPr/>
            <p:nvPr/>
          </p:nvSpPr>
          <p:spPr>
            <a:xfrm>
              <a:off x="1660575" y="1347375"/>
              <a:ext cx="7450" cy="327725"/>
            </a:xfrm>
            <a:custGeom>
              <a:rect b="b" l="l" r="r" t="t"/>
              <a:pathLst>
                <a:path extrusionOk="0" h="13109" w="298">
                  <a:moveTo>
                    <a:pt x="0" y="0"/>
                  </a:moveTo>
                  <a:lnTo>
                    <a:pt x="0" y="13109"/>
                  </a:lnTo>
                  <a:lnTo>
                    <a:pt x="298" y="13109"/>
                  </a:ln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5"/>
            <p:cNvSpPr/>
            <p:nvPr/>
          </p:nvSpPr>
          <p:spPr>
            <a:xfrm>
              <a:off x="1042325" y="1601275"/>
              <a:ext cx="236975" cy="236950"/>
            </a:xfrm>
            <a:custGeom>
              <a:rect b="b" l="l" r="r" t="t"/>
              <a:pathLst>
                <a:path extrusionOk="0" h="9478" w="9479">
                  <a:moveTo>
                    <a:pt x="203" y="0"/>
                  </a:moveTo>
                  <a:lnTo>
                    <a:pt x="1" y="215"/>
                  </a:lnTo>
                  <a:lnTo>
                    <a:pt x="9264" y="9478"/>
                  </a:lnTo>
                  <a:lnTo>
                    <a:pt x="9478" y="9275"/>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5"/>
            <p:cNvSpPr/>
            <p:nvPr/>
          </p:nvSpPr>
          <p:spPr>
            <a:xfrm>
              <a:off x="2049900" y="1601575"/>
              <a:ext cx="236950" cy="236950"/>
            </a:xfrm>
            <a:custGeom>
              <a:rect b="b" l="l" r="r" t="t"/>
              <a:pathLst>
                <a:path extrusionOk="0" h="9478" w="9478">
                  <a:moveTo>
                    <a:pt x="9264" y="0"/>
                  </a:moveTo>
                  <a:lnTo>
                    <a:pt x="0" y="9263"/>
                  </a:lnTo>
                  <a:lnTo>
                    <a:pt x="203" y="9477"/>
                  </a:lnTo>
                  <a:lnTo>
                    <a:pt x="9478" y="203"/>
                  </a:lnTo>
                  <a:lnTo>
                    <a:pt x="9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5"/>
            <p:cNvSpPr/>
            <p:nvPr/>
          </p:nvSpPr>
          <p:spPr>
            <a:xfrm>
              <a:off x="2167775" y="1877800"/>
              <a:ext cx="304525" cy="134850"/>
            </a:xfrm>
            <a:custGeom>
              <a:rect b="b" l="l" r="r" t="t"/>
              <a:pathLst>
                <a:path extrusionOk="0" h="5394" w="12181">
                  <a:moveTo>
                    <a:pt x="12073" y="0"/>
                  </a:moveTo>
                  <a:lnTo>
                    <a:pt x="0" y="5120"/>
                  </a:lnTo>
                  <a:lnTo>
                    <a:pt x="107" y="5394"/>
                  </a:lnTo>
                  <a:lnTo>
                    <a:pt x="12180" y="274"/>
                  </a:lnTo>
                  <a:lnTo>
                    <a:pt x="12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5"/>
            <p:cNvSpPr/>
            <p:nvPr/>
          </p:nvSpPr>
          <p:spPr>
            <a:xfrm>
              <a:off x="1318550" y="1415825"/>
              <a:ext cx="134875" cy="304525"/>
            </a:xfrm>
            <a:custGeom>
              <a:rect b="b" l="l" r="r" t="t"/>
              <a:pathLst>
                <a:path extrusionOk="0" h="12181" w="5395">
                  <a:moveTo>
                    <a:pt x="275" y="1"/>
                  </a:moveTo>
                  <a:lnTo>
                    <a:pt x="1" y="120"/>
                  </a:lnTo>
                  <a:lnTo>
                    <a:pt x="5120" y="12181"/>
                  </a:lnTo>
                  <a:lnTo>
                    <a:pt x="5394" y="12074"/>
                  </a:lnTo>
                  <a:lnTo>
                    <a:pt x="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5"/>
            <p:cNvSpPr/>
            <p:nvPr/>
          </p:nvSpPr>
          <p:spPr>
            <a:xfrm>
              <a:off x="1866250" y="1409875"/>
              <a:ext cx="129800" cy="306600"/>
            </a:xfrm>
            <a:custGeom>
              <a:rect b="b" l="l" r="r" t="t"/>
              <a:pathLst>
                <a:path extrusionOk="0" h="12264" w="5192">
                  <a:moveTo>
                    <a:pt x="4918" y="1"/>
                  </a:moveTo>
                  <a:lnTo>
                    <a:pt x="0" y="12157"/>
                  </a:lnTo>
                  <a:lnTo>
                    <a:pt x="274" y="12264"/>
                  </a:lnTo>
                  <a:lnTo>
                    <a:pt x="5191" y="108"/>
                  </a:lnTo>
                  <a:lnTo>
                    <a:pt x="4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5"/>
            <p:cNvSpPr/>
            <p:nvPr/>
          </p:nvSpPr>
          <p:spPr>
            <a:xfrm>
              <a:off x="1660575" y="1675075"/>
              <a:ext cx="7450" cy="230725"/>
            </a:xfrm>
            <a:custGeom>
              <a:rect b="b" l="l" r="r" t="t"/>
              <a:pathLst>
                <a:path extrusionOk="0" h="9229" w="298">
                  <a:moveTo>
                    <a:pt x="0" y="1"/>
                  </a:moveTo>
                  <a:lnTo>
                    <a:pt x="0" y="9228"/>
                  </a:lnTo>
                  <a:lnTo>
                    <a:pt x="298" y="9228"/>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5"/>
            <p:cNvSpPr/>
            <p:nvPr/>
          </p:nvSpPr>
          <p:spPr>
            <a:xfrm>
              <a:off x="1485550" y="2047225"/>
              <a:ext cx="358100" cy="167825"/>
            </a:xfrm>
            <a:custGeom>
              <a:rect b="b" l="l" r="r" t="t"/>
              <a:pathLst>
                <a:path extrusionOk="0" h="6713" w="14324">
                  <a:moveTo>
                    <a:pt x="1206" y="1"/>
                  </a:moveTo>
                  <a:cubicBezTo>
                    <a:pt x="926" y="1"/>
                    <a:pt x="649" y="111"/>
                    <a:pt x="441" y="331"/>
                  </a:cubicBezTo>
                  <a:cubicBezTo>
                    <a:pt x="0" y="760"/>
                    <a:pt x="0" y="1462"/>
                    <a:pt x="441" y="1879"/>
                  </a:cubicBezTo>
                  <a:cubicBezTo>
                    <a:pt x="635" y="2092"/>
                    <a:pt x="911" y="2199"/>
                    <a:pt x="1191" y="2199"/>
                  </a:cubicBezTo>
                  <a:cubicBezTo>
                    <a:pt x="1459" y="2199"/>
                    <a:pt x="1731" y="2101"/>
                    <a:pt x="1941" y="1903"/>
                  </a:cubicBezTo>
                  <a:lnTo>
                    <a:pt x="5989" y="6713"/>
                  </a:lnTo>
                  <a:lnTo>
                    <a:pt x="8323" y="6713"/>
                  </a:lnTo>
                  <a:lnTo>
                    <a:pt x="12371" y="1903"/>
                  </a:lnTo>
                  <a:cubicBezTo>
                    <a:pt x="12586" y="2101"/>
                    <a:pt x="12856" y="2199"/>
                    <a:pt x="13124" y="2199"/>
                  </a:cubicBezTo>
                  <a:cubicBezTo>
                    <a:pt x="13404" y="2199"/>
                    <a:pt x="13682" y="2092"/>
                    <a:pt x="13895" y="1879"/>
                  </a:cubicBezTo>
                  <a:cubicBezTo>
                    <a:pt x="14323" y="1438"/>
                    <a:pt x="14323" y="748"/>
                    <a:pt x="13895" y="331"/>
                  </a:cubicBezTo>
                  <a:cubicBezTo>
                    <a:pt x="13675" y="111"/>
                    <a:pt x="13392" y="1"/>
                    <a:pt x="13112" y="1"/>
                  </a:cubicBezTo>
                  <a:cubicBezTo>
                    <a:pt x="12832" y="1"/>
                    <a:pt x="12555" y="111"/>
                    <a:pt x="12347" y="331"/>
                  </a:cubicBezTo>
                  <a:cubicBezTo>
                    <a:pt x="11930" y="748"/>
                    <a:pt x="11906" y="1415"/>
                    <a:pt x="12311" y="1843"/>
                  </a:cubicBezTo>
                  <a:lnTo>
                    <a:pt x="7168" y="6189"/>
                  </a:lnTo>
                  <a:lnTo>
                    <a:pt x="2012" y="1843"/>
                  </a:lnTo>
                  <a:cubicBezTo>
                    <a:pt x="2417" y="1415"/>
                    <a:pt x="2405" y="748"/>
                    <a:pt x="1989" y="331"/>
                  </a:cubicBezTo>
                  <a:cubicBezTo>
                    <a:pt x="1768" y="111"/>
                    <a:pt x="1485"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5"/>
            <p:cNvSpPr/>
            <p:nvPr/>
          </p:nvSpPr>
          <p:spPr>
            <a:xfrm>
              <a:off x="788425" y="1347375"/>
              <a:ext cx="1752025" cy="867675"/>
            </a:xfrm>
            <a:custGeom>
              <a:rect b="b" l="l" r="r" t="t"/>
              <a:pathLst>
                <a:path extrusionOk="0" h="34707" w="70081">
                  <a:moveTo>
                    <a:pt x="35041" y="0"/>
                  </a:moveTo>
                  <a:cubicBezTo>
                    <a:pt x="15788" y="0"/>
                    <a:pt x="179" y="15502"/>
                    <a:pt x="1" y="34707"/>
                  </a:cubicBezTo>
                  <a:lnTo>
                    <a:pt x="4728" y="34707"/>
                  </a:lnTo>
                  <a:cubicBezTo>
                    <a:pt x="4823" y="26742"/>
                    <a:pt x="7966" y="19276"/>
                    <a:pt x="13610" y="13621"/>
                  </a:cubicBezTo>
                  <a:cubicBezTo>
                    <a:pt x="19337" y="7882"/>
                    <a:pt x="26933" y="4751"/>
                    <a:pt x="35041" y="4751"/>
                  </a:cubicBezTo>
                  <a:cubicBezTo>
                    <a:pt x="43137" y="4751"/>
                    <a:pt x="50733" y="7894"/>
                    <a:pt x="56472" y="13621"/>
                  </a:cubicBezTo>
                  <a:cubicBezTo>
                    <a:pt x="62104" y="19253"/>
                    <a:pt x="65247" y="26730"/>
                    <a:pt x="65342" y="34707"/>
                  </a:cubicBezTo>
                  <a:lnTo>
                    <a:pt x="70081" y="34707"/>
                  </a:lnTo>
                  <a:cubicBezTo>
                    <a:pt x="69902" y="15502"/>
                    <a:pt x="54281" y="0"/>
                    <a:pt x="35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5"/>
            <p:cNvSpPr/>
            <p:nvPr/>
          </p:nvSpPr>
          <p:spPr>
            <a:xfrm>
              <a:off x="2202300" y="1606325"/>
              <a:ext cx="89325" cy="88125"/>
            </a:xfrm>
            <a:custGeom>
              <a:rect b="b" l="l" r="r" t="t"/>
              <a:pathLst>
                <a:path extrusionOk="0" h="3525" w="3573">
                  <a:moveTo>
                    <a:pt x="3370" y="1"/>
                  </a:moveTo>
                  <a:lnTo>
                    <a:pt x="0" y="3346"/>
                  </a:lnTo>
                  <a:cubicBezTo>
                    <a:pt x="48" y="3406"/>
                    <a:pt x="108" y="3465"/>
                    <a:pt x="179" y="3525"/>
                  </a:cubicBezTo>
                  <a:lnTo>
                    <a:pt x="3572" y="203"/>
                  </a:lnTo>
                  <a:lnTo>
                    <a:pt x="3489" y="120"/>
                  </a:lnTo>
                  <a:lnTo>
                    <a:pt x="3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5"/>
            <p:cNvSpPr/>
            <p:nvPr/>
          </p:nvSpPr>
          <p:spPr>
            <a:xfrm>
              <a:off x="2017150" y="1447975"/>
              <a:ext cx="61950" cy="108075"/>
            </a:xfrm>
            <a:custGeom>
              <a:rect b="b" l="l" r="r" t="t"/>
              <a:pathLst>
                <a:path extrusionOk="0" h="4323" w="2478">
                  <a:moveTo>
                    <a:pt x="2215" y="1"/>
                  </a:moveTo>
                  <a:lnTo>
                    <a:pt x="1" y="4203"/>
                  </a:lnTo>
                  <a:cubicBezTo>
                    <a:pt x="72" y="4251"/>
                    <a:pt x="144" y="4275"/>
                    <a:pt x="239" y="4322"/>
                  </a:cubicBezTo>
                  <a:lnTo>
                    <a:pt x="2477" y="143"/>
                  </a:lnTo>
                  <a:lnTo>
                    <a:pt x="2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5"/>
            <p:cNvSpPr/>
            <p:nvPr/>
          </p:nvSpPr>
          <p:spPr>
            <a:xfrm>
              <a:off x="1982625" y="1429225"/>
              <a:ext cx="56575" cy="109250"/>
            </a:xfrm>
            <a:custGeom>
              <a:rect b="b" l="l" r="r" t="t"/>
              <a:pathLst>
                <a:path extrusionOk="0" h="4370" w="2263">
                  <a:moveTo>
                    <a:pt x="2001" y="0"/>
                  </a:moveTo>
                  <a:lnTo>
                    <a:pt x="1" y="4275"/>
                  </a:lnTo>
                  <a:cubicBezTo>
                    <a:pt x="84" y="4299"/>
                    <a:pt x="155" y="4346"/>
                    <a:pt x="227" y="4370"/>
                  </a:cubicBezTo>
                  <a:lnTo>
                    <a:pt x="2263" y="84"/>
                  </a:lnTo>
                  <a:cubicBezTo>
                    <a:pt x="2239" y="72"/>
                    <a:pt x="2191" y="60"/>
                    <a:pt x="2168" y="36"/>
                  </a:cubicBezTo>
                  <a:lnTo>
                    <a:pt x="2108" y="36"/>
                  </a:lnTo>
                  <a:cubicBezTo>
                    <a:pt x="2084" y="36"/>
                    <a:pt x="2084" y="24"/>
                    <a:pt x="2072" y="24"/>
                  </a:cubicBezTo>
                  <a:lnTo>
                    <a:pt x="2060" y="24"/>
                  </a:lnTo>
                  <a:cubicBezTo>
                    <a:pt x="2049" y="12"/>
                    <a:pt x="2013" y="12"/>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5"/>
            <p:cNvSpPr/>
            <p:nvPr/>
          </p:nvSpPr>
          <p:spPr>
            <a:xfrm>
              <a:off x="2050500" y="1470000"/>
              <a:ext cx="67000" cy="105100"/>
            </a:xfrm>
            <a:custGeom>
              <a:rect b="b" l="l" r="r" t="t"/>
              <a:pathLst>
                <a:path extrusionOk="0" h="4204" w="2680">
                  <a:moveTo>
                    <a:pt x="2429" y="1"/>
                  </a:moveTo>
                  <a:lnTo>
                    <a:pt x="0" y="4084"/>
                  </a:lnTo>
                  <a:cubicBezTo>
                    <a:pt x="72" y="4108"/>
                    <a:pt x="155" y="4156"/>
                    <a:pt x="226" y="4203"/>
                  </a:cubicBezTo>
                  <a:lnTo>
                    <a:pt x="2679" y="143"/>
                  </a:lnTo>
                  <a:cubicBezTo>
                    <a:pt x="2632" y="108"/>
                    <a:pt x="2596" y="84"/>
                    <a:pt x="2548" y="60"/>
                  </a:cubicBezTo>
                  <a:lnTo>
                    <a:pt x="2536" y="60"/>
                  </a:lnTo>
                  <a:cubicBezTo>
                    <a:pt x="2501" y="48"/>
                    <a:pt x="2453" y="12"/>
                    <a:pt x="2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5"/>
            <p:cNvSpPr/>
            <p:nvPr/>
          </p:nvSpPr>
          <p:spPr>
            <a:xfrm>
              <a:off x="2082950" y="1493825"/>
              <a:ext cx="72050" cy="102100"/>
            </a:xfrm>
            <a:custGeom>
              <a:rect b="b" l="l" r="r" t="t"/>
              <a:pathLst>
                <a:path extrusionOk="0" h="4084" w="2882">
                  <a:moveTo>
                    <a:pt x="2631" y="0"/>
                  </a:moveTo>
                  <a:lnTo>
                    <a:pt x="0" y="3953"/>
                  </a:lnTo>
                  <a:cubicBezTo>
                    <a:pt x="83" y="3989"/>
                    <a:pt x="155" y="4036"/>
                    <a:pt x="226" y="4084"/>
                  </a:cubicBezTo>
                  <a:lnTo>
                    <a:pt x="2881" y="155"/>
                  </a:lnTo>
                  <a:cubicBezTo>
                    <a:pt x="2869" y="143"/>
                    <a:pt x="2858" y="119"/>
                    <a:pt x="2822" y="119"/>
                  </a:cubicBezTo>
                  <a:lnTo>
                    <a:pt x="2810" y="119"/>
                  </a:lnTo>
                  <a:cubicBezTo>
                    <a:pt x="2810" y="119"/>
                    <a:pt x="2798" y="119"/>
                    <a:pt x="2798" y="107"/>
                  </a:cubicBezTo>
                  <a:lnTo>
                    <a:pt x="2774" y="107"/>
                  </a:lnTo>
                  <a:cubicBezTo>
                    <a:pt x="2738" y="83"/>
                    <a:pt x="2679" y="36"/>
                    <a:pt x="2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5"/>
            <p:cNvSpPr/>
            <p:nvPr/>
          </p:nvSpPr>
          <p:spPr>
            <a:xfrm>
              <a:off x="2145150" y="1546500"/>
              <a:ext cx="81275" cy="95875"/>
            </a:xfrm>
            <a:custGeom>
              <a:rect b="b" l="l" r="r" t="t"/>
              <a:pathLst>
                <a:path extrusionOk="0" h="3835" w="3251">
                  <a:moveTo>
                    <a:pt x="3037" y="0"/>
                  </a:moveTo>
                  <a:lnTo>
                    <a:pt x="0" y="3668"/>
                  </a:lnTo>
                  <a:cubicBezTo>
                    <a:pt x="72" y="3715"/>
                    <a:pt x="131" y="3775"/>
                    <a:pt x="203" y="3834"/>
                  </a:cubicBezTo>
                  <a:lnTo>
                    <a:pt x="3251" y="191"/>
                  </a:lnTo>
                  <a:cubicBezTo>
                    <a:pt x="3227" y="179"/>
                    <a:pt x="3215" y="143"/>
                    <a:pt x="3179" y="131"/>
                  </a:cubicBezTo>
                  <a:cubicBezTo>
                    <a:pt x="3132" y="84"/>
                    <a:pt x="3072" y="36"/>
                    <a:pt x="3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5"/>
            <p:cNvSpPr/>
            <p:nvPr/>
          </p:nvSpPr>
          <p:spPr>
            <a:xfrm>
              <a:off x="2174025" y="1575375"/>
              <a:ext cx="85750" cy="92300"/>
            </a:xfrm>
            <a:custGeom>
              <a:rect b="b" l="l" r="r" t="t"/>
              <a:pathLst>
                <a:path extrusionOk="0" h="3692" w="3430">
                  <a:moveTo>
                    <a:pt x="3203" y="0"/>
                  </a:moveTo>
                  <a:lnTo>
                    <a:pt x="0" y="3513"/>
                  </a:lnTo>
                  <a:cubicBezTo>
                    <a:pt x="72" y="3572"/>
                    <a:pt x="131" y="3632"/>
                    <a:pt x="191" y="3691"/>
                  </a:cubicBezTo>
                  <a:lnTo>
                    <a:pt x="3429" y="215"/>
                  </a:lnTo>
                  <a:cubicBezTo>
                    <a:pt x="3346" y="131"/>
                    <a:pt x="3275" y="72"/>
                    <a:pt x="3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5"/>
            <p:cNvSpPr/>
            <p:nvPr/>
          </p:nvSpPr>
          <p:spPr>
            <a:xfrm>
              <a:off x="2115075" y="1519425"/>
              <a:ext cx="76525" cy="98825"/>
            </a:xfrm>
            <a:custGeom>
              <a:rect b="b" l="l" r="r" t="t"/>
              <a:pathLst>
                <a:path extrusionOk="0" h="3953" w="3061">
                  <a:moveTo>
                    <a:pt x="2835" y="0"/>
                  </a:moveTo>
                  <a:lnTo>
                    <a:pt x="1" y="3822"/>
                  </a:lnTo>
                  <a:cubicBezTo>
                    <a:pt x="49" y="3846"/>
                    <a:pt x="132" y="3905"/>
                    <a:pt x="203" y="3953"/>
                  </a:cubicBezTo>
                  <a:lnTo>
                    <a:pt x="3061" y="155"/>
                  </a:lnTo>
                  <a:cubicBezTo>
                    <a:pt x="3049" y="155"/>
                    <a:pt x="3049" y="143"/>
                    <a:pt x="3025" y="143"/>
                  </a:cubicBezTo>
                  <a:cubicBezTo>
                    <a:pt x="3025" y="143"/>
                    <a:pt x="3013" y="143"/>
                    <a:pt x="3013" y="119"/>
                  </a:cubicBezTo>
                  <a:lnTo>
                    <a:pt x="3001" y="119"/>
                  </a:lnTo>
                  <a:cubicBezTo>
                    <a:pt x="2942" y="83"/>
                    <a:pt x="2894" y="36"/>
                    <a:pt x="2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5"/>
            <p:cNvSpPr/>
            <p:nvPr/>
          </p:nvSpPr>
          <p:spPr>
            <a:xfrm>
              <a:off x="1947800" y="1410475"/>
              <a:ext cx="50925" cy="112825"/>
            </a:xfrm>
            <a:custGeom>
              <a:rect b="b" l="l" r="r" t="t"/>
              <a:pathLst>
                <a:path extrusionOk="0" h="4513" w="2037">
                  <a:moveTo>
                    <a:pt x="1775" y="0"/>
                  </a:moveTo>
                  <a:lnTo>
                    <a:pt x="1" y="4406"/>
                  </a:lnTo>
                  <a:cubicBezTo>
                    <a:pt x="60" y="4441"/>
                    <a:pt x="155" y="4465"/>
                    <a:pt x="227" y="4513"/>
                  </a:cubicBezTo>
                  <a:lnTo>
                    <a:pt x="2037" y="119"/>
                  </a:lnTo>
                  <a:cubicBezTo>
                    <a:pt x="1953" y="84"/>
                    <a:pt x="1858" y="48"/>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5"/>
            <p:cNvSpPr/>
            <p:nvPr/>
          </p:nvSpPr>
          <p:spPr>
            <a:xfrm>
              <a:off x="1723975" y="1349750"/>
              <a:ext cx="16375" cy="118800"/>
            </a:xfrm>
            <a:custGeom>
              <a:rect b="b" l="l" r="r" t="t"/>
              <a:pathLst>
                <a:path extrusionOk="0" h="4752" w="655">
                  <a:moveTo>
                    <a:pt x="357" y="0"/>
                  </a:moveTo>
                  <a:lnTo>
                    <a:pt x="0" y="4739"/>
                  </a:lnTo>
                  <a:cubicBezTo>
                    <a:pt x="83" y="4739"/>
                    <a:pt x="179" y="4751"/>
                    <a:pt x="250" y="4751"/>
                  </a:cubicBezTo>
                  <a:lnTo>
                    <a:pt x="655" y="36"/>
                  </a:lnTo>
                  <a:cubicBezTo>
                    <a:pt x="595" y="36"/>
                    <a:pt x="548" y="24"/>
                    <a:pt x="488" y="24"/>
                  </a:cubicBezTo>
                  <a:lnTo>
                    <a:pt x="453" y="24"/>
                  </a:lnTo>
                  <a:cubicBezTo>
                    <a:pt x="429" y="24"/>
                    <a:pt x="381" y="24"/>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5"/>
            <p:cNvSpPr/>
            <p:nvPr/>
          </p:nvSpPr>
          <p:spPr>
            <a:xfrm>
              <a:off x="1684675" y="1347675"/>
              <a:ext cx="11025" cy="119075"/>
            </a:xfrm>
            <a:custGeom>
              <a:rect b="b" l="l" r="r" t="t"/>
              <a:pathLst>
                <a:path extrusionOk="0" h="4763" w="441">
                  <a:moveTo>
                    <a:pt x="143" y="0"/>
                  </a:moveTo>
                  <a:lnTo>
                    <a:pt x="0" y="4751"/>
                  </a:lnTo>
                  <a:cubicBezTo>
                    <a:pt x="96" y="4751"/>
                    <a:pt x="179" y="4751"/>
                    <a:pt x="251" y="4763"/>
                  </a:cubicBezTo>
                  <a:lnTo>
                    <a:pt x="441" y="12"/>
                  </a:lnTo>
                  <a:lnTo>
                    <a:pt x="393" y="12"/>
                  </a:lnTo>
                  <a:cubicBezTo>
                    <a:pt x="298" y="12"/>
                    <a:pt x="227" y="12"/>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5"/>
            <p:cNvSpPr/>
            <p:nvPr/>
          </p:nvSpPr>
          <p:spPr>
            <a:xfrm>
              <a:off x="1761775" y="1354500"/>
              <a:ext cx="22650" cy="118200"/>
            </a:xfrm>
            <a:custGeom>
              <a:rect b="b" l="l" r="r" t="t"/>
              <a:pathLst>
                <a:path extrusionOk="0" h="4728" w="906">
                  <a:moveTo>
                    <a:pt x="607" y="1"/>
                  </a:moveTo>
                  <a:lnTo>
                    <a:pt x="0" y="4704"/>
                  </a:lnTo>
                  <a:cubicBezTo>
                    <a:pt x="95" y="4716"/>
                    <a:pt x="167" y="4716"/>
                    <a:pt x="250" y="4728"/>
                  </a:cubicBezTo>
                  <a:lnTo>
                    <a:pt x="905" y="37"/>
                  </a:lnTo>
                  <a:cubicBezTo>
                    <a:pt x="846" y="25"/>
                    <a:pt x="774" y="25"/>
                    <a:pt x="715" y="13"/>
                  </a:cubicBezTo>
                  <a:lnTo>
                    <a:pt x="703" y="13"/>
                  </a:lnTo>
                  <a:cubicBezTo>
                    <a:pt x="667" y="13"/>
                    <a:pt x="643"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5"/>
            <p:cNvSpPr/>
            <p:nvPr/>
          </p:nvSpPr>
          <p:spPr>
            <a:xfrm>
              <a:off x="1910900" y="1395300"/>
              <a:ext cx="45850" cy="114325"/>
            </a:xfrm>
            <a:custGeom>
              <a:rect b="b" l="l" r="r" t="t"/>
              <a:pathLst>
                <a:path extrusionOk="0" h="4573" w="1834">
                  <a:moveTo>
                    <a:pt x="1548" y="0"/>
                  </a:moveTo>
                  <a:lnTo>
                    <a:pt x="0" y="4477"/>
                  </a:lnTo>
                  <a:cubicBezTo>
                    <a:pt x="107" y="4513"/>
                    <a:pt x="179" y="4536"/>
                    <a:pt x="262" y="4572"/>
                  </a:cubicBezTo>
                  <a:lnTo>
                    <a:pt x="1834" y="83"/>
                  </a:lnTo>
                  <a:cubicBezTo>
                    <a:pt x="1822" y="83"/>
                    <a:pt x="1810" y="72"/>
                    <a:pt x="1786" y="72"/>
                  </a:cubicBezTo>
                  <a:cubicBezTo>
                    <a:pt x="1715" y="48"/>
                    <a:pt x="1643" y="12"/>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5"/>
            <p:cNvSpPr/>
            <p:nvPr/>
          </p:nvSpPr>
          <p:spPr>
            <a:xfrm>
              <a:off x="1874875" y="1381600"/>
              <a:ext cx="39900" cy="115800"/>
            </a:xfrm>
            <a:custGeom>
              <a:rect b="b" l="l" r="r" t="t"/>
              <a:pathLst>
                <a:path extrusionOk="0" h="4632" w="1596">
                  <a:moveTo>
                    <a:pt x="1310" y="0"/>
                  </a:moveTo>
                  <a:lnTo>
                    <a:pt x="1" y="4549"/>
                  </a:lnTo>
                  <a:cubicBezTo>
                    <a:pt x="84" y="4584"/>
                    <a:pt x="167" y="4596"/>
                    <a:pt x="251" y="4632"/>
                  </a:cubicBezTo>
                  <a:lnTo>
                    <a:pt x="1596" y="84"/>
                  </a:lnTo>
                  <a:cubicBezTo>
                    <a:pt x="1584" y="84"/>
                    <a:pt x="1560" y="72"/>
                    <a:pt x="1548" y="72"/>
                  </a:cubicBezTo>
                  <a:cubicBezTo>
                    <a:pt x="1477" y="48"/>
                    <a:pt x="1382" y="24"/>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5"/>
            <p:cNvSpPr/>
            <p:nvPr/>
          </p:nvSpPr>
          <p:spPr>
            <a:xfrm>
              <a:off x="1799875" y="1361950"/>
              <a:ext cx="28600" cy="117900"/>
            </a:xfrm>
            <a:custGeom>
              <a:rect b="b" l="l" r="r" t="t"/>
              <a:pathLst>
                <a:path extrusionOk="0" h="4716" w="1144">
                  <a:moveTo>
                    <a:pt x="1135" y="31"/>
                  </a:moveTo>
                  <a:cubicBezTo>
                    <a:pt x="1133" y="31"/>
                    <a:pt x="1135" y="36"/>
                    <a:pt x="1143" y="36"/>
                  </a:cubicBezTo>
                  <a:cubicBezTo>
                    <a:pt x="1139" y="32"/>
                    <a:pt x="1137" y="31"/>
                    <a:pt x="1135" y="31"/>
                  </a:cubicBezTo>
                  <a:close/>
                  <a:moveTo>
                    <a:pt x="846" y="1"/>
                  </a:moveTo>
                  <a:lnTo>
                    <a:pt x="0" y="4668"/>
                  </a:lnTo>
                  <a:cubicBezTo>
                    <a:pt x="84" y="4680"/>
                    <a:pt x="155" y="4692"/>
                    <a:pt x="250" y="4715"/>
                  </a:cubicBezTo>
                  <a:lnTo>
                    <a:pt x="1143" y="36"/>
                  </a:lnTo>
                  <a:lnTo>
                    <a:pt x="1107" y="36"/>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5"/>
            <p:cNvSpPr/>
            <p:nvPr/>
          </p:nvSpPr>
          <p:spPr>
            <a:xfrm>
              <a:off x="1837675" y="1370275"/>
              <a:ext cx="34250" cy="117025"/>
            </a:xfrm>
            <a:custGeom>
              <a:rect b="b" l="l" r="r" t="t"/>
              <a:pathLst>
                <a:path extrusionOk="0" h="4681" w="1370">
                  <a:moveTo>
                    <a:pt x="1084" y="1"/>
                  </a:moveTo>
                  <a:lnTo>
                    <a:pt x="0" y="4621"/>
                  </a:lnTo>
                  <a:cubicBezTo>
                    <a:pt x="96" y="4633"/>
                    <a:pt x="167" y="4656"/>
                    <a:pt x="250" y="4680"/>
                  </a:cubicBezTo>
                  <a:lnTo>
                    <a:pt x="1370" y="84"/>
                  </a:lnTo>
                  <a:cubicBezTo>
                    <a:pt x="1358" y="84"/>
                    <a:pt x="1346" y="61"/>
                    <a:pt x="1322" y="61"/>
                  </a:cubicBezTo>
                  <a:lnTo>
                    <a:pt x="1310" y="61"/>
                  </a:lnTo>
                  <a:cubicBezTo>
                    <a:pt x="1298" y="61"/>
                    <a:pt x="1286" y="61"/>
                    <a:pt x="1286" y="49"/>
                  </a:cubicBezTo>
                  <a:lnTo>
                    <a:pt x="1250" y="49"/>
                  </a:lnTo>
                  <a:cubicBezTo>
                    <a:pt x="1191" y="37"/>
                    <a:pt x="1143" y="13"/>
                    <a:pt x="1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5"/>
            <p:cNvSpPr/>
            <p:nvPr/>
          </p:nvSpPr>
          <p:spPr>
            <a:xfrm>
              <a:off x="2421975" y="2206100"/>
              <a:ext cx="118475" cy="8950"/>
            </a:xfrm>
            <a:custGeom>
              <a:rect b="b" l="l" r="r" t="t"/>
              <a:pathLst>
                <a:path extrusionOk="0" h="358" w="4739">
                  <a:moveTo>
                    <a:pt x="4739" y="1"/>
                  </a:moveTo>
                  <a:lnTo>
                    <a:pt x="0" y="84"/>
                  </a:lnTo>
                  <a:lnTo>
                    <a:pt x="0" y="358"/>
                  </a:lnTo>
                  <a:lnTo>
                    <a:pt x="4739" y="298"/>
                  </a:lnTo>
                  <a:lnTo>
                    <a:pt x="4739" y="108"/>
                  </a:lnTo>
                  <a:lnTo>
                    <a:pt x="4739" y="84"/>
                  </a:lnTo>
                  <a:lnTo>
                    <a:pt x="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5"/>
            <p:cNvSpPr/>
            <p:nvPr/>
          </p:nvSpPr>
          <p:spPr>
            <a:xfrm>
              <a:off x="2411550" y="2073650"/>
              <a:ext cx="117900" cy="26525"/>
            </a:xfrm>
            <a:custGeom>
              <a:rect b="b" l="l" r="r" t="t"/>
              <a:pathLst>
                <a:path extrusionOk="0" h="1061" w="4716">
                  <a:moveTo>
                    <a:pt x="4668" y="0"/>
                  </a:moveTo>
                  <a:lnTo>
                    <a:pt x="1" y="798"/>
                  </a:lnTo>
                  <a:cubicBezTo>
                    <a:pt x="1" y="893"/>
                    <a:pt x="12" y="965"/>
                    <a:pt x="24" y="1060"/>
                  </a:cubicBezTo>
                  <a:lnTo>
                    <a:pt x="4715" y="286"/>
                  </a:lnTo>
                  <a:cubicBezTo>
                    <a:pt x="4715" y="239"/>
                    <a:pt x="4704" y="191"/>
                    <a:pt x="4680" y="143"/>
                  </a:cubicBezTo>
                  <a:lnTo>
                    <a:pt x="4680" y="131"/>
                  </a:lnTo>
                  <a:lnTo>
                    <a:pt x="4680" y="108"/>
                  </a:lnTo>
                  <a:cubicBezTo>
                    <a:pt x="4680" y="72"/>
                    <a:pt x="4668" y="24"/>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5"/>
            <p:cNvSpPr/>
            <p:nvPr/>
          </p:nvSpPr>
          <p:spPr>
            <a:xfrm>
              <a:off x="2403525" y="2029900"/>
              <a:ext cx="117300" cy="32450"/>
            </a:xfrm>
            <a:custGeom>
              <a:rect b="b" l="l" r="r" t="t"/>
              <a:pathLst>
                <a:path extrusionOk="0" h="1298" w="4692">
                  <a:moveTo>
                    <a:pt x="4632" y="0"/>
                  </a:moveTo>
                  <a:lnTo>
                    <a:pt x="0" y="1048"/>
                  </a:lnTo>
                  <a:cubicBezTo>
                    <a:pt x="24" y="1119"/>
                    <a:pt x="36" y="1215"/>
                    <a:pt x="48" y="1298"/>
                  </a:cubicBezTo>
                  <a:lnTo>
                    <a:pt x="4691" y="286"/>
                  </a:lnTo>
                  <a:lnTo>
                    <a:pt x="4691" y="262"/>
                  </a:lnTo>
                  <a:lnTo>
                    <a:pt x="4691" y="250"/>
                  </a:lnTo>
                  <a:cubicBezTo>
                    <a:pt x="4679" y="167"/>
                    <a:pt x="4667" y="84"/>
                    <a:pt x="4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5"/>
            <p:cNvSpPr/>
            <p:nvPr/>
          </p:nvSpPr>
          <p:spPr>
            <a:xfrm>
              <a:off x="2394275" y="1986425"/>
              <a:ext cx="116125" cy="38425"/>
            </a:xfrm>
            <a:custGeom>
              <a:rect b="b" l="l" r="r" t="t"/>
              <a:pathLst>
                <a:path extrusionOk="0" h="1537" w="4645">
                  <a:moveTo>
                    <a:pt x="4573" y="1"/>
                  </a:moveTo>
                  <a:lnTo>
                    <a:pt x="1" y="1287"/>
                  </a:lnTo>
                  <a:cubicBezTo>
                    <a:pt x="13" y="1370"/>
                    <a:pt x="37" y="1465"/>
                    <a:pt x="61" y="1537"/>
                  </a:cubicBezTo>
                  <a:lnTo>
                    <a:pt x="4644" y="299"/>
                  </a:lnTo>
                  <a:cubicBezTo>
                    <a:pt x="4633" y="275"/>
                    <a:pt x="4633" y="227"/>
                    <a:pt x="4621" y="203"/>
                  </a:cubicBezTo>
                  <a:lnTo>
                    <a:pt x="4621" y="179"/>
                  </a:lnTo>
                  <a:lnTo>
                    <a:pt x="4621" y="168"/>
                  </a:lnTo>
                  <a:cubicBezTo>
                    <a:pt x="4597" y="108"/>
                    <a:pt x="4585" y="60"/>
                    <a:pt x="4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5"/>
            <p:cNvSpPr/>
            <p:nvPr/>
          </p:nvSpPr>
          <p:spPr>
            <a:xfrm>
              <a:off x="2229100" y="1639075"/>
              <a:ext cx="92575" cy="83650"/>
            </a:xfrm>
            <a:custGeom>
              <a:rect b="b" l="l" r="r" t="t"/>
              <a:pathLst>
                <a:path extrusionOk="0" h="3346" w="3703">
                  <a:moveTo>
                    <a:pt x="3524" y="0"/>
                  </a:moveTo>
                  <a:lnTo>
                    <a:pt x="0" y="3167"/>
                  </a:lnTo>
                  <a:cubicBezTo>
                    <a:pt x="36" y="3227"/>
                    <a:pt x="95" y="3286"/>
                    <a:pt x="155" y="3346"/>
                  </a:cubicBezTo>
                  <a:lnTo>
                    <a:pt x="3703" y="203"/>
                  </a:lnTo>
                  <a:cubicBezTo>
                    <a:pt x="3679" y="155"/>
                    <a:pt x="3631" y="119"/>
                    <a:pt x="3608" y="84"/>
                  </a:cubicBezTo>
                  <a:cubicBezTo>
                    <a:pt x="3608" y="84"/>
                    <a:pt x="3608" y="72"/>
                    <a:pt x="3584" y="72"/>
                  </a:cubicBezTo>
                  <a:cubicBezTo>
                    <a:pt x="3572" y="36"/>
                    <a:pt x="3548" y="24"/>
                    <a:pt x="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5"/>
            <p:cNvSpPr/>
            <p:nvPr/>
          </p:nvSpPr>
          <p:spPr>
            <a:xfrm>
              <a:off x="1657300" y="1347375"/>
              <a:ext cx="7150" cy="118775"/>
            </a:xfrm>
            <a:custGeom>
              <a:rect b="b" l="l" r="r" t="t"/>
              <a:pathLst>
                <a:path extrusionOk="0" h="4751" w="286">
                  <a:moveTo>
                    <a:pt x="0" y="0"/>
                  </a:moveTo>
                  <a:lnTo>
                    <a:pt x="48" y="4751"/>
                  </a:lnTo>
                  <a:lnTo>
                    <a:pt x="286" y="4751"/>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5"/>
            <p:cNvSpPr/>
            <p:nvPr/>
          </p:nvSpPr>
          <p:spPr>
            <a:xfrm>
              <a:off x="2416600" y="2117400"/>
              <a:ext cx="118800" cy="20875"/>
            </a:xfrm>
            <a:custGeom>
              <a:rect b="b" l="l" r="r" t="t"/>
              <a:pathLst>
                <a:path extrusionOk="0" h="835" w="4752">
                  <a:moveTo>
                    <a:pt x="4716" y="1"/>
                  </a:moveTo>
                  <a:lnTo>
                    <a:pt x="1" y="572"/>
                  </a:lnTo>
                  <a:cubicBezTo>
                    <a:pt x="1" y="655"/>
                    <a:pt x="13" y="751"/>
                    <a:pt x="37" y="834"/>
                  </a:cubicBezTo>
                  <a:lnTo>
                    <a:pt x="4752" y="298"/>
                  </a:lnTo>
                  <a:cubicBezTo>
                    <a:pt x="4752" y="251"/>
                    <a:pt x="4728" y="215"/>
                    <a:pt x="4728" y="167"/>
                  </a:cubicBezTo>
                  <a:lnTo>
                    <a:pt x="4728" y="155"/>
                  </a:lnTo>
                  <a:lnTo>
                    <a:pt x="4728" y="132"/>
                  </a:lnTo>
                  <a:lnTo>
                    <a:pt x="4728" y="120"/>
                  </a:lnTo>
                  <a:lnTo>
                    <a:pt x="4728" y="108"/>
                  </a:lnTo>
                  <a:lnTo>
                    <a:pt x="4728" y="96"/>
                  </a:lnTo>
                  <a:lnTo>
                    <a:pt x="4728" y="72"/>
                  </a:lnTo>
                  <a:cubicBezTo>
                    <a:pt x="4728" y="48"/>
                    <a:pt x="4728" y="36"/>
                    <a:pt x="4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5"/>
            <p:cNvSpPr/>
            <p:nvPr/>
          </p:nvSpPr>
          <p:spPr>
            <a:xfrm>
              <a:off x="2420475" y="2161750"/>
              <a:ext cx="118500" cy="14900"/>
            </a:xfrm>
            <a:custGeom>
              <a:rect b="b" l="l" r="r" t="t"/>
              <a:pathLst>
                <a:path extrusionOk="0" h="596" w="4740">
                  <a:moveTo>
                    <a:pt x="4728" y="1"/>
                  </a:moveTo>
                  <a:lnTo>
                    <a:pt x="1" y="334"/>
                  </a:lnTo>
                  <a:cubicBezTo>
                    <a:pt x="1" y="417"/>
                    <a:pt x="1" y="513"/>
                    <a:pt x="13" y="596"/>
                  </a:cubicBezTo>
                  <a:lnTo>
                    <a:pt x="4739" y="298"/>
                  </a:lnTo>
                  <a:cubicBezTo>
                    <a:pt x="4739" y="191"/>
                    <a:pt x="4728" y="108"/>
                    <a:pt x="4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5"/>
            <p:cNvSpPr/>
            <p:nvPr/>
          </p:nvSpPr>
          <p:spPr>
            <a:xfrm>
              <a:off x="2382675" y="1944175"/>
              <a:ext cx="114625" cy="43775"/>
            </a:xfrm>
            <a:custGeom>
              <a:rect b="b" l="l" r="r" t="t"/>
              <a:pathLst>
                <a:path extrusionOk="0" h="1751" w="4585">
                  <a:moveTo>
                    <a:pt x="4501" y="0"/>
                  </a:moveTo>
                  <a:lnTo>
                    <a:pt x="1" y="1512"/>
                  </a:lnTo>
                  <a:cubicBezTo>
                    <a:pt x="36" y="1596"/>
                    <a:pt x="48" y="1679"/>
                    <a:pt x="84" y="1750"/>
                  </a:cubicBezTo>
                  <a:lnTo>
                    <a:pt x="4585" y="286"/>
                  </a:lnTo>
                  <a:lnTo>
                    <a:pt x="4585" y="262"/>
                  </a:lnTo>
                  <a:lnTo>
                    <a:pt x="4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5"/>
            <p:cNvSpPr/>
            <p:nvPr/>
          </p:nvSpPr>
          <p:spPr>
            <a:xfrm>
              <a:off x="2277000" y="1707825"/>
              <a:ext cx="100350" cy="75325"/>
            </a:xfrm>
            <a:custGeom>
              <a:rect b="b" l="l" r="r" t="t"/>
              <a:pathLst>
                <a:path extrusionOk="0" h="3013" w="4014">
                  <a:moveTo>
                    <a:pt x="3847" y="1"/>
                  </a:moveTo>
                  <a:lnTo>
                    <a:pt x="1" y="2799"/>
                  </a:lnTo>
                  <a:cubicBezTo>
                    <a:pt x="49" y="2870"/>
                    <a:pt x="96" y="2930"/>
                    <a:pt x="156" y="3013"/>
                  </a:cubicBezTo>
                  <a:lnTo>
                    <a:pt x="4013" y="239"/>
                  </a:lnTo>
                  <a:cubicBezTo>
                    <a:pt x="3978" y="215"/>
                    <a:pt x="3966" y="167"/>
                    <a:pt x="3930" y="132"/>
                  </a:cubicBez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5"/>
            <p:cNvSpPr/>
            <p:nvPr/>
          </p:nvSpPr>
          <p:spPr>
            <a:xfrm>
              <a:off x="2299325" y="1744150"/>
              <a:ext cx="102725" cy="70850"/>
            </a:xfrm>
            <a:custGeom>
              <a:rect b="b" l="l" r="r" t="t"/>
              <a:pathLst>
                <a:path extrusionOk="0" h="2834" w="4109">
                  <a:moveTo>
                    <a:pt x="3978" y="0"/>
                  </a:moveTo>
                  <a:lnTo>
                    <a:pt x="1" y="2608"/>
                  </a:lnTo>
                  <a:cubicBezTo>
                    <a:pt x="37" y="2691"/>
                    <a:pt x="84" y="2762"/>
                    <a:pt x="120" y="2834"/>
                  </a:cubicBezTo>
                  <a:lnTo>
                    <a:pt x="4109" y="274"/>
                  </a:lnTo>
                  <a:cubicBezTo>
                    <a:pt x="4097" y="250"/>
                    <a:pt x="4085" y="226"/>
                    <a:pt x="4073" y="203"/>
                  </a:cubicBezTo>
                  <a:lnTo>
                    <a:pt x="4073" y="191"/>
                  </a:lnTo>
                  <a:lnTo>
                    <a:pt x="4073" y="167"/>
                  </a:lnTo>
                  <a:lnTo>
                    <a:pt x="4073" y="155"/>
                  </a:lnTo>
                  <a:lnTo>
                    <a:pt x="4073" y="143"/>
                  </a:lnTo>
                  <a:cubicBezTo>
                    <a:pt x="4049" y="107"/>
                    <a:pt x="4025" y="60"/>
                    <a:pt x="3989" y="36"/>
                  </a:cubicBezTo>
                  <a:cubicBezTo>
                    <a:pt x="3989" y="24"/>
                    <a:pt x="3978" y="2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5"/>
            <p:cNvSpPr/>
            <p:nvPr/>
          </p:nvSpPr>
          <p:spPr>
            <a:xfrm>
              <a:off x="2252900" y="1672400"/>
              <a:ext cx="97050" cy="80100"/>
            </a:xfrm>
            <a:custGeom>
              <a:rect b="b" l="l" r="r" t="t"/>
              <a:pathLst>
                <a:path extrusionOk="0" h="3204" w="3882">
                  <a:moveTo>
                    <a:pt x="3691" y="1"/>
                  </a:moveTo>
                  <a:lnTo>
                    <a:pt x="1" y="3001"/>
                  </a:lnTo>
                  <a:cubicBezTo>
                    <a:pt x="72" y="3061"/>
                    <a:pt x="131" y="3132"/>
                    <a:pt x="179" y="3204"/>
                  </a:cubicBezTo>
                  <a:lnTo>
                    <a:pt x="3882" y="239"/>
                  </a:lnTo>
                  <a:cubicBezTo>
                    <a:pt x="3822" y="167"/>
                    <a:pt x="3763" y="96"/>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5"/>
            <p:cNvSpPr/>
            <p:nvPr/>
          </p:nvSpPr>
          <p:spPr>
            <a:xfrm>
              <a:off x="2354100" y="1861125"/>
              <a:ext cx="111350" cy="55075"/>
            </a:xfrm>
            <a:custGeom>
              <a:rect b="b" l="l" r="r" t="t"/>
              <a:pathLst>
                <a:path extrusionOk="0" h="2203" w="4454">
                  <a:moveTo>
                    <a:pt x="4323" y="0"/>
                  </a:moveTo>
                  <a:lnTo>
                    <a:pt x="1" y="1965"/>
                  </a:lnTo>
                  <a:cubicBezTo>
                    <a:pt x="48" y="2060"/>
                    <a:pt x="96" y="2132"/>
                    <a:pt x="120" y="2203"/>
                  </a:cubicBezTo>
                  <a:lnTo>
                    <a:pt x="4454" y="286"/>
                  </a:lnTo>
                  <a:cubicBezTo>
                    <a:pt x="4442" y="274"/>
                    <a:pt x="4442" y="250"/>
                    <a:pt x="4418" y="227"/>
                  </a:cubicBezTo>
                  <a:cubicBezTo>
                    <a:pt x="4394" y="155"/>
                    <a:pt x="4358" y="72"/>
                    <a:pt x="4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5"/>
            <p:cNvSpPr/>
            <p:nvPr/>
          </p:nvSpPr>
          <p:spPr>
            <a:xfrm>
              <a:off x="2369875" y="1902500"/>
              <a:ext cx="113150" cy="49425"/>
            </a:xfrm>
            <a:custGeom>
              <a:rect b="b" l="l" r="r" t="t"/>
              <a:pathLst>
                <a:path extrusionOk="0" h="1977" w="4526">
                  <a:moveTo>
                    <a:pt x="4418" y="0"/>
                  </a:moveTo>
                  <a:lnTo>
                    <a:pt x="1" y="1739"/>
                  </a:lnTo>
                  <a:cubicBezTo>
                    <a:pt x="13" y="1810"/>
                    <a:pt x="60" y="1905"/>
                    <a:pt x="84" y="1977"/>
                  </a:cubicBezTo>
                  <a:lnTo>
                    <a:pt x="4525" y="286"/>
                  </a:lnTo>
                  <a:cubicBezTo>
                    <a:pt x="4489" y="191"/>
                    <a:pt x="4442" y="107"/>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5"/>
            <p:cNvSpPr/>
            <p:nvPr/>
          </p:nvSpPr>
          <p:spPr>
            <a:xfrm>
              <a:off x="2338025" y="1821825"/>
              <a:ext cx="108375" cy="59850"/>
            </a:xfrm>
            <a:custGeom>
              <a:rect b="b" l="l" r="r" t="t"/>
              <a:pathLst>
                <a:path extrusionOk="0" h="2394" w="4335">
                  <a:moveTo>
                    <a:pt x="4216" y="1"/>
                  </a:moveTo>
                  <a:lnTo>
                    <a:pt x="1" y="2180"/>
                  </a:lnTo>
                  <a:cubicBezTo>
                    <a:pt x="25" y="2239"/>
                    <a:pt x="60" y="2322"/>
                    <a:pt x="108" y="2394"/>
                  </a:cubicBezTo>
                  <a:lnTo>
                    <a:pt x="4335" y="251"/>
                  </a:lnTo>
                  <a:cubicBezTo>
                    <a:pt x="4335" y="239"/>
                    <a:pt x="4323" y="215"/>
                    <a:pt x="4323" y="203"/>
                  </a:cubicBezTo>
                  <a:cubicBezTo>
                    <a:pt x="4287" y="132"/>
                    <a:pt x="4251" y="60"/>
                    <a:pt x="4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5"/>
            <p:cNvSpPr/>
            <p:nvPr/>
          </p:nvSpPr>
          <p:spPr>
            <a:xfrm>
              <a:off x="2319875" y="1782550"/>
              <a:ext cx="105700" cy="65200"/>
            </a:xfrm>
            <a:custGeom>
              <a:rect b="b" l="l" r="r" t="t"/>
              <a:pathLst>
                <a:path extrusionOk="0" h="2608" w="4228">
                  <a:moveTo>
                    <a:pt x="4096" y="0"/>
                  </a:moveTo>
                  <a:lnTo>
                    <a:pt x="0" y="2405"/>
                  </a:lnTo>
                  <a:cubicBezTo>
                    <a:pt x="12" y="2465"/>
                    <a:pt x="60" y="2536"/>
                    <a:pt x="108" y="2608"/>
                  </a:cubicBezTo>
                  <a:lnTo>
                    <a:pt x="4227" y="262"/>
                  </a:lnTo>
                  <a:cubicBezTo>
                    <a:pt x="4227" y="238"/>
                    <a:pt x="4215" y="238"/>
                    <a:pt x="4215" y="226"/>
                  </a:cubicBezTo>
                  <a:lnTo>
                    <a:pt x="4215" y="214"/>
                  </a:lnTo>
                  <a:cubicBezTo>
                    <a:pt x="4180" y="167"/>
                    <a:pt x="4156" y="119"/>
                    <a:pt x="4120" y="60"/>
                  </a:cubicBezTo>
                  <a:cubicBezTo>
                    <a:pt x="4108" y="48"/>
                    <a:pt x="4096" y="24"/>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5"/>
            <p:cNvSpPr/>
            <p:nvPr/>
          </p:nvSpPr>
          <p:spPr>
            <a:xfrm>
              <a:off x="813425" y="2006675"/>
              <a:ext cx="116725" cy="35450"/>
            </a:xfrm>
            <a:custGeom>
              <a:rect b="b" l="l" r="r" t="t"/>
              <a:pathLst>
                <a:path extrusionOk="0" h="1418" w="4669">
                  <a:moveTo>
                    <a:pt x="72" y="0"/>
                  </a:moveTo>
                  <a:cubicBezTo>
                    <a:pt x="60" y="72"/>
                    <a:pt x="37" y="143"/>
                    <a:pt x="13" y="203"/>
                  </a:cubicBezTo>
                  <a:lnTo>
                    <a:pt x="13" y="227"/>
                  </a:lnTo>
                  <a:cubicBezTo>
                    <a:pt x="13" y="239"/>
                    <a:pt x="1" y="262"/>
                    <a:pt x="1" y="286"/>
                  </a:cubicBezTo>
                  <a:lnTo>
                    <a:pt x="4609" y="1417"/>
                  </a:lnTo>
                  <a:cubicBezTo>
                    <a:pt x="4621" y="1334"/>
                    <a:pt x="4656" y="1263"/>
                    <a:pt x="4668" y="1179"/>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5"/>
            <p:cNvSpPr/>
            <p:nvPr/>
          </p:nvSpPr>
          <p:spPr>
            <a:xfrm>
              <a:off x="873550" y="1840000"/>
              <a:ext cx="109575" cy="57750"/>
            </a:xfrm>
            <a:custGeom>
              <a:rect b="b" l="l" r="r" t="t"/>
              <a:pathLst>
                <a:path extrusionOk="0" h="2310" w="4383">
                  <a:moveTo>
                    <a:pt x="108" y="0"/>
                  </a:moveTo>
                  <a:cubicBezTo>
                    <a:pt x="72" y="60"/>
                    <a:pt x="49" y="131"/>
                    <a:pt x="13" y="191"/>
                  </a:cubicBezTo>
                  <a:lnTo>
                    <a:pt x="13" y="202"/>
                  </a:lnTo>
                  <a:lnTo>
                    <a:pt x="13" y="226"/>
                  </a:lnTo>
                  <a:lnTo>
                    <a:pt x="13" y="238"/>
                  </a:lnTo>
                  <a:cubicBezTo>
                    <a:pt x="13" y="238"/>
                    <a:pt x="13" y="250"/>
                    <a:pt x="1" y="250"/>
                  </a:cubicBezTo>
                  <a:lnTo>
                    <a:pt x="4275" y="2310"/>
                  </a:lnTo>
                  <a:cubicBezTo>
                    <a:pt x="4299" y="2226"/>
                    <a:pt x="4347" y="2155"/>
                    <a:pt x="4382" y="2084"/>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5"/>
            <p:cNvSpPr/>
            <p:nvPr/>
          </p:nvSpPr>
          <p:spPr>
            <a:xfrm>
              <a:off x="919400" y="176230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5"/>
            <p:cNvSpPr/>
            <p:nvPr/>
          </p:nvSpPr>
          <p:spPr>
            <a:xfrm>
              <a:off x="993525" y="1654250"/>
              <a:ext cx="94975" cy="81875"/>
            </a:xfrm>
            <a:custGeom>
              <a:rect b="b" l="l" r="r" t="t"/>
              <a:pathLst>
                <a:path extrusionOk="0" h="3275" w="3799">
                  <a:moveTo>
                    <a:pt x="191" y="1"/>
                  </a:moveTo>
                  <a:cubicBezTo>
                    <a:pt x="131" y="72"/>
                    <a:pt x="60" y="155"/>
                    <a:pt x="0" y="227"/>
                  </a:cubicBezTo>
                  <a:lnTo>
                    <a:pt x="3632" y="3275"/>
                  </a:lnTo>
                  <a:cubicBezTo>
                    <a:pt x="3691" y="3215"/>
                    <a:pt x="3751" y="3156"/>
                    <a:pt x="3798" y="308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5"/>
            <p:cNvSpPr/>
            <p:nvPr/>
          </p:nvSpPr>
          <p:spPr>
            <a:xfrm>
              <a:off x="915525" y="1762300"/>
              <a:ext cx="104800" cy="67600"/>
            </a:xfrm>
            <a:custGeom>
              <a:rect b="b" l="l" r="r" t="t"/>
              <a:pathLst>
                <a:path extrusionOk="0" h="2704" w="4192">
                  <a:moveTo>
                    <a:pt x="156" y="0"/>
                  </a:moveTo>
                  <a:cubicBezTo>
                    <a:pt x="108" y="60"/>
                    <a:pt x="84" y="120"/>
                    <a:pt x="36" y="179"/>
                  </a:cubicBezTo>
                  <a:cubicBezTo>
                    <a:pt x="36" y="191"/>
                    <a:pt x="25" y="191"/>
                    <a:pt x="25" y="203"/>
                  </a:cubicBezTo>
                  <a:lnTo>
                    <a:pt x="25" y="215"/>
                  </a:lnTo>
                  <a:cubicBezTo>
                    <a:pt x="25" y="239"/>
                    <a:pt x="1" y="239"/>
                    <a:pt x="1" y="251"/>
                  </a:cubicBezTo>
                  <a:lnTo>
                    <a:pt x="4061" y="2703"/>
                  </a:lnTo>
                  <a:cubicBezTo>
                    <a:pt x="4096" y="2644"/>
                    <a:pt x="4144" y="2572"/>
                    <a:pt x="4192" y="2501"/>
                  </a:cubicBez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5"/>
            <p:cNvSpPr/>
            <p:nvPr/>
          </p:nvSpPr>
          <p:spPr>
            <a:xfrm>
              <a:off x="965825" y="1688775"/>
              <a:ext cx="98250" cy="78025"/>
            </a:xfrm>
            <a:custGeom>
              <a:rect b="b" l="l" r="r" t="t"/>
              <a:pathLst>
                <a:path extrusionOk="0" h="3121" w="3930">
                  <a:moveTo>
                    <a:pt x="179" y="1"/>
                  </a:moveTo>
                  <a:cubicBezTo>
                    <a:pt x="144" y="60"/>
                    <a:pt x="96" y="120"/>
                    <a:pt x="49" y="167"/>
                  </a:cubicBezTo>
                  <a:lnTo>
                    <a:pt x="49" y="179"/>
                  </a:lnTo>
                  <a:cubicBezTo>
                    <a:pt x="37" y="203"/>
                    <a:pt x="13" y="227"/>
                    <a:pt x="1" y="239"/>
                  </a:cubicBezTo>
                  <a:lnTo>
                    <a:pt x="3787" y="3120"/>
                  </a:lnTo>
                  <a:cubicBezTo>
                    <a:pt x="3835" y="3037"/>
                    <a:pt x="3894" y="2965"/>
                    <a:pt x="3930" y="2906"/>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5"/>
            <p:cNvSpPr/>
            <p:nvPr/>
          </p:nvSpPr>
          <p:spPr>
            <a:xfrm>
              <a:off x="939950" y="1725100"/>
              <a:ext cx="101525" cy="72350"/>
            </a:xfrm>
            <a:custGeom>
              <a:rect b="b" l="l" r="r" t="t"/>
              <a:pathLst>
                <a:path extrusionOk="0" h="2894" w="4061">
                  <a:moveTo>
                    <a:pt x="167" y="0"/>
                  </a:moveTo>
                  <a:cubicBezTo>
                    <a:pt x="143" y="24"/>
                    <a:pt x="131" y="36"/>
                    <a:pt x="119" y="60"/>
                  </a:cubicBezTo>
                  <a:cubicBezTo>
                    <a:pt x="83" y="95"/>
                    <a:pt x="60" y="131"/>
                    <a:pt x="24" y="179"/>
                  </a:cubicBezTo>
                  <a:cubicBezTo>
                    <a:pt x="12" y="191"/>
                    <a:pt x="12" y="203"/>
                    <a:pt x="0" y="215"/>
                  </a:cubicBezTo>
                  <a:lnTo>
                    <a:pt x="3917" y="2893"/>
                  </a:lnTo>
                  <a:cubicBezTo>
                    <a:pt x="3953" y="2834"/>
                    <a:pt x="4012" y="2762"/>
                    <a:pt x="4060" y="2691"/>
                  </a:cubicBez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5"/>
            <p:cNvSpPr/>
            <p:nvPr/>
          </p:nvSpPr>
          <p:spPr>
            <a:xfrm>
              <a:off x="944100" y="172510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5"/>
            <p:cNvSpPr/>
            <p:nvPr/>
          </p:nvSpPr>
          <p:spPr>
            <a:xfrm>
              <a:off x="893800" y="1800400"/>
              <a:ext cx="107175" cy="62525"/>
            </a:xfrm>
            <a:custGeom>
              <a:rect b="b" l="l" r="r" t="t"/>
              <a:pathLst>
                <a:path extrusionOk="0" h="2501" w="4287">
                  <a:moveTo>
                    <a:pt x="132" y="0"/>
                  </a:moveTo>
                  <a:cubicBezTo>
                    <a:pt x="120" y="24"/>
                    <a:pt x="108" y="48"/>
                    <a:pt x="108" y="60"/>
                  </a:cubicBezTo>
                  <a:lnTo>
                    <a:pt x="108" y="84"/>
                  </a:lnTo>
                  <a:cubicBezTo>
                    <a:pt x="72" y="120"/>
                    <a:pt x="60" y="167"/>
                    <a:pt x="24" y="203"/>
                  </a:cubicBezTo>
                  <a:cubicBezTo>
                    <a:pt x="12" y="215"/>
                    <a:pt x="12" y="227"/>
                    <a:pt x="1" y="239"/>
                  </a:cubicBezTo>
                  <a:lnTo>
                    <a:pt x="4168" y="2501"/>
                  </a:lnTo>
                  <a:cubicBezTo>
                    <a:pt x="4192" y="2441"/>
                    <a:pt x="4239" y="2370"/>
                    <a:pt x="4287" y="2298"/>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5"/>
            <p:cNvSpPr/>
            <p:nvPr/>
          </p:nvSpPr>
          <p:spPr>
            <a:xfrm>
              <a:off x="791700" y="2137950"/>
              <a:ext cx="118800" cy="17575"/>
            </a:xfrm>
            <a:custGeom>
              <a:rect b="b" l="l" r="r" t="t"/>
              <a:pathLst>
                <a:path extrusionOk="0" h="703" w="4752">
                  <a:moveTo>
                    <a:pt x="36" y="0"/>
                  </a:moveTo>
                  <a:lnTo>
                    <a:pt x="36" y="12"/>
                  </a:lnTo>
                  <a:lnTo>
                    <a:pt x="36" y="36"/>
                  </a:lnTo>
                  <a:cubicBezTo>
                    <a:pt x="13" y="119"/>
                    <a:pt x="13" y="214"/>
                    <a:pt x="1" y="286"/>
                  </a:cubicBezTo>
                  <a:lnTo>
                    <a:pt x="4739" y="703"/>
                  </a:lnTo>
                  <a:cubicBezTo>
                    <a:pt x="4739" y="643"/>
                    <a:pt x="4739" y="548"/>
                    <a:pt x="4751" y="464"/>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5"/>
            <p:cNvSpPr/>
            <p:nvPr/>
          </p:nvSpPr>
          <p:spPr>
            <a:xfrm>
              <a:off x="797075" y="2094175"/>
              <a:ext cx="117875" cy="23250"/>
            </a:xfrm>
            <a:custGeom>
              <a:rect b="b" l="l" r="r" t="t"/>
              <a:pathLst>
                <a:path extrusionOk="0" h="930" w="4715">
                  <a:moveTo>
                    <a:pt x="24" y="1"/>
                  </a:moveTo>
                  <a:cubicBezTo>
                    <a:pt x="12" y="72"/>
                    <a:pt x="0" y="144"/>
                    <a:pt x="0" y="215"/>
                  </a:cubicBezTo>
                  <a:lnTo>
                    <a:pt x="0" y="239"/>
                  </a:lnTo>
                  <a:lnTo>
                    <a:pt x="0" y="275"/>
                  </a:lnTo>
                  <a:lnTo>
                    <a:pt x="4703" y="930"/>
                  </a:lnTo>
                  <a:cubicBezTo>
                    <a:pt x="4703" y="858"/>
                    <a:pt x="4703" y="775"/>
                    <a:pt x="4715" y="691"/>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5"/>
            <p:cNvSpPr/>
            <p:nvPr/>
          </p:nvSpPr>
          <p:spPr>
            <a:xfrm>
              <a:off x="788725" y="2182600"/>
              <a:ext cx="118800" cy="11925"/>
            </a:xfrm>
            <a:custGeom>
              <a:rect b="b" l="l" r="r" t="t"/>
              <a:pathLst>
                <a:path extrusionOk="0" h="477" w="4752">
                  <a:moveTo>
                    <a:pt x="13" y="0"/>
                  </a:moveTo>
                  <a:cubicBezTo>
                    <a:pt x="13" y="107"/>
                    <a:pt x="1" y="191"/>
                    <a:pt x="1" y="298"/>
                  </a:cubicBezTo>
                  <a:lnTo>
                    <a:pt x="4751" y="476"/>
                  </a:lnTo>
                  <a:lnTo>
                    <a:pt x="4751" y="226"/>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5"/>
            <p:cNvSpPr/>
            <p:nvPr/>
          </p:nvSpPr>
          <p:spPr>
            <a:xfrm>
              <a:off x="824750" y="1964100"/>
              <a:ext cx="115800" cy="41400"/>
            </a:xfrm>
            <a:custGeom>
              <a:rect b="b" l="l" r="r" t="t"/>
              <a:pathLst>
                <a:path extrusionOk="0" h="1656" w="4632">
                  <a:moveTo>
                    <a:pt x="96" y="1"/>
                  </a:moveTo>
                  <a:cubicBezTo>
                    <a:pt x="60" y="96"/>
                    <a:pt x="36" y="203"/>
                    <a:pt x="0" y="287"/>
                  </a:cubicBezTo>
                  <a:lnTo>
                    <a:pt x="4549" y="1656"/>
                  </a:lnTo>
                  <a:cubicBezTo>
                    <a:pt x="4584" y="1573"/>
                    <a:pt x="4608" y="1477"/>
                    <a:pt x="4632" y="1406"/>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5"/>
            <p:cNvSpPr/>
            <p:nvPr/>
          </p:nvSpPr>
          <p:spPr>
            <a:xfrm>
              <a:off x="839025" y="1921850"/>
              <a:ext cx="114025" cy="46750"/>
            </a:xfrm>
            <a:custGeom>
              <a:rect b="b" l="l" r="r" t="t"/>
              <a:pathLst>
                <a:path extrusionOk="0" h="1870" w="4561">
                  <a:moveTo>
                    <a:pt x="108" y="0"/>
                  </a:moveTo>
                  <a:cubicBezTo>
                    <a:pt x="72" y="84"/>
                    <a:pt x="37" y="191"/>
                    <a:pt x="1" y="286"/>
                  </a:cubicBezTo>
                  <a:lnTo>
                    <a:pt x="4466" y="1869"/>
                  </a:lnTo>
                  <a:cubicBezTo>
                    <a:pt x="4501" y="1798"/>
                    <a:pt x="4525" y="1715"/>
                    <a:pt x="4561" y="1631"/>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5"/>
            <p:cNvSpPr/>
            <p:nvPr/>
          </p:nvSpPr>
          <p:spPr>
            <a:xfrm>
              <a:off x="855400" y="1880475"/>
              <a:ext cx="111650" cy="52400"/>
            </a:xfrm>
            <a:custGeom>
              <a:rect b="b" l="l" r="r" t="t"/>
              <a:pathLst>
                <a:path extrusionOk="0" h="2096" w="4466">
                  <a:moveTo>
                    <a:pt x="108" y="0"/>
                  </a:moveTo>
                  <a:cubicBezTo>
                    <a:pt x="72" y="60"/>
                    <a:pt x="60" y="119"/>
                    <a:pt x="24" y="179"/>
                  </a:cubicBezTo>
                  <a:cubicBezTo>
                    <a:pt x="13" y="215"/>
                    <a:pt x="1" y="238"/>
                    <a:pt x="1" y="274"/>
                  </a:cubicBezTo>
                  <a:lnTo>
                    <a:pt x="4382" y="2096"/>
                  </a:lnTo>
                  <a:cubicBezTo>
                    <a:pt x="4406" y="2012"/>
                    <a:pt x="4442" y="1941"/>
                    <a:pt x="4466" y="1858"/>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5"/>
            <p:cNvSpPr/>
            <p:nvPr/>
          </p:nvSpPr>
          <p:spPr>
            <a:xfrm>
              <a:off x="803600" y="2050125"/>
              <a:ext cx="117900" cy="29200"/>
            </a:xfrm>
            <a:custGeom>
              <a:rect b="b" l="l" r="r" t="t"/>
              <a:pathLst>
                <a:path extrusionOk="0" h="1168" w="4716">
                  <a:moveTo>
                    <a:pt x="61" y="1"/>
                  </a:moveTo>
                  <a:cubicBezTo>
                    <a:pt x="49" y="96"/>
                    <a:pt x="37" y="179"/>
                    <a:pt x="1" y="275"/>
                  </a:cubicBezTo>
                  <a:lnTo>
                    <a:pt x="4668" y="1168"/>
                  </a:lnTo>
                  <a:cubicBezTo>
                    <a:pt x="4692" y="1108"/>
                    <a:pt x="4704" y="1013"/>
                    <a:pt x="4716" y="941"/>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5"/>
            <p:cNvSpPr/>
            <p:nvPr/>
          </p:nvSpPr>
          <p:spPr>
            <a:xfrm>
              <a:off x="1612650" y="1348850"/>
              <a:ext cx="13400" cy="118800"/>
            </a:xfrm>
            <a:custGeom>
              <a:rect b="b" l="l" r="r" t="t"/>
              <a:pathLst>
                <a:path extrusionOk="0" h="4752" w="536">
                  <a:moveTo>
                    <a:pt x="298" y="1"/>
                  </a:moveTo>
                  <a:cubicBezTo>
                    <a:pt x="191" y="1"/>
                    <a:pt x="107" y="13"/>
                    <a:pt x="0" y="13"/>
                  </a:cubicBezTo>
                  <a:lnTo>
                    <a:pt x="286" y="4751"/>
                  </a:lnTo>
                  <a:cubicBezTo>
                    <a:pt x="357" y="4728"/>
                    <a:pt x="441" y="4728"/>
                    <a:pt x="536" y="4728"/>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5"/>
            <p:cNvSpPr/>
            <p:nvPr/>
          </p:nvSpPr>
          <p:spPr>
            <a:xfrm>
              <a:off x="1394450" y="1387850"/>
              <a:ext cx="42600" cy="114925"/>
            </a:xfrm>
            <a:custGeom>
              <a:rect b="b" l="l" r="r" t="t"/>
              <a:pathLst>
                <a:path extrusionOk="0" h="4597" w="1704">
                  <a:moveTo>
                    <a:pt x="275" y="0"/>
                  </a:moveTo>
                  <a:cubicBezTo>
                    <a:pt x="239" y="12"/>
                    <a:pt x="215" y="12"/>
                    <a:pt x="179" y="36"/>
                  </a:cubicBezTo>
                  <a:cubicBezTo>
                    <a:pt x="120" y="48"/>
                    <a:pt x="60" y="72"/>
                    <a:pt x="1" y="96"/>
                  </a:cubicBezTo>
                  <a:lnTo>
                    <a:pt x="1465" y="4596"/>
                  </a:lnTo>
                  <a:cubicBezTo>
                    <a:pt x="1537" y="4572"/>
                    <a:pt x="1620" y="4537"/>
                    <a:pt x="1703" y="4525"/>
                  </a:cubicBez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5"/>
            <p:cNvSpPr/>
            <p:nvPr/>
          </p:nvSpPr>
          <p:spPr>
            <a:xfrm>
              <a:off x="1437025" y="1375350"/>
              <a:ext cx="36925" cy="116400"/>
            </a:xfrm>
            <a:custGeom>
              <a:rect b="b" l="l" r="r" t="t"/>
              <a:pathLst>
                <a:path extrusionOk="0" h="4656" w="1477">
                  <a:moveTo>
                    <a:pt x="286" y="0"/>
                  </a:moveTo>
                  <a:cubicBezTo>
                    <a:pt x="251" y="12"/>
                    <a:pt x="215" y="12"/>
                    <a:pt x="191" y="24"/>
                  </a:cubicBezTo>
                  <a:lnTo>
                    <a:pt x="167" y="24"/>
                  </a:lnTo>
                  <a:cubicBezTo>
                    <a:pt x="108" y="36"/>
                    <a:pt x="60" y="60"/>
                    <a:pt x="0" y="72"/>
                  </a:cubicBezTo>
                  <a:lnTo>
                    <a:pt x="1239" y="4656"/>
                  </a:lnTo>
                  <a:cubicBezTo>
                    <a:pt x="1310" y="4644"/>
                    <a:pt x="1394" y="4620"/>
                    <a:pt x="1477"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5"/>
            <p:cNvSpPr/>
            <p:nvPr/>
          </p:nvSpPr>
          <p:spPr>
            <a:xfrm>
              <a:off x="1352200" y="1402125"/>
              <a:ext cx="48225" cy="113450"/>
            </a:xfrm>
            <a:custGeom>
              <a:rect b="b" l="l" r="r" t="t"/>
              <a:pathLst>
                <a:path extrusionOk="0" h="4538" w="1929">
                  <a:moveTo>
                    <a:pt x="286" y="1"/>
                  </a:moveTo>
                  <a:cubicBezTo>
                    <a:pt x="226" y="25"/>
                    <a:pt x="167" y="37"/>
                    <a:pt x="84" y="72"/>
                  </a:cubicBezTo>
                  <a:lnTo>
                    <a:pt x="72" y="72"/>
                  </a:lnTo>
                  <a:cubicBezTo>
                    <a:pt x="48" y="84"/>
                    <a:pt x="12" y="84"/>
                    <a:pt x="0" y="96"/>
                  </a:cubicBezTo>
                  <a:lnTo>
                    <a:pt x="1691" y="4537"/>
                  </a:lnTo>
                  <a:cubicBezTo>
                    <a:pt x="1786" y="4502"/>
                    <a:pt x="1858" y="4478"/>
                    <a:pt x="1929" y="4442"/>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5"/>
            <p:cNvSpPr/>
            <p:nvPr/>
          </p:nvSpPr>
          <p:spPr>
            <a:xfrm>
              <a:off x="1311125" y="1418200"/>
              <a:ext cx="53600" cy="110850"/>
            </a:xfrm>
            <a:custGeom>
              <a:rect b="b" l="l" r="r" t="t"/>
              <a:pathLst>
                <a:path extrusionOk="0" h="4434" w="2144">
                  <a:moveTo>
                    <a:pt x="274" y="1"/>
                  </a:moveTo>
                  <a:cubicBezTo>
                    <a:pt x="226" y="25"/>
                    <a:pt x="203" y="37"/>
                    <a:pt x="155" y="49"/>
                  </a:cubicBezTo>
                  <a:lnTo>
                    <a:pt x="95" y="49"/>
                  </a:lnTo>
                  <a:cubicBezTo>
                    <a:pt x="60" y="72"/>
                    <a:pt x="36" y="84"/>
                    <a:pt x="0" y="84"/>
                  </a:cubicBezTo>
                  <a:lnTo>
                    <a:pt x="1929" y="4430"/>
                  </a:lnTo>
                  <a:cubicBezTo>
                    <a:pt x="1941" y="4432"/>
                    <a:pt x="1953" y="4433"/>
                    <a:pt x="1966" y="4433"/>
                  </a:cubicBezTo>
                  <a:cubicBezTo>
                    <a:pt x="2025" y="4433"/>
                    <a:pt x="2084" y="4410"/>
                    <a:pt x="2143" y="4370"/>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5"/>
            <p:cNvSpPr/>
            <p:nvPr/>
          </p:nvSpPr>
          <p:spPr>
            <a:xfrm>
              <a:off x="1568000" y="1352125"/>
              <a:ext cx="19375" cy="118800"/>
            </a:xfrm>
            <a:custGeom>
              <a:rect b="b" l="l" r="r" t="t"/>
              <a:pathLst>
                <a:path extrusionOk="0" h="4752" w="775">
                  <a:moveTo>
                    <a:pt x="226" y="1"/>
                  </a:moveTo>
                  <a:cubicBezTo>
                    <a:pt x="143" y="13"/>
                    <a:pt x="72" y="13"/>
                    <a:pt x="0" y="36"/>
                  </a:cubicBezTo>
                  <a:lnTo>
                    <a:pt x="524" y="4751"/>
                  </a:lnTo>
                  <a:cubicBezTo>
                    <a:pt x="607" y="4727"/>
                    <a:pt x="703" y="4716"/>
                    <a:pt x="774" y="4716"/>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5"/>
            <p:cNvSpPr/>
            <p:nvPr/>
          </p:nvSpPr>
          <p:spPr>
            <a:xfrm>
              <a:off x="1523950" y="1357775"/>
              <a:ext cx="25325" cy="118200"/>
            </a:xfrm>
            <a:custGeom>
              <a:rect b="b" l="l" r="r" t="t"/>
              <a:pathLst>
                <a:path extrusionOk="0" h="4728" w="1013">
                  <a:moveTo>
                    <a:pt x="262" y="1"/>
                  </a:moveTo>
                  <a:cubicBezTo>
                    <a:pt x="167" y="13"/>
                    <a:pt x="83" y="25"/>
                    <a:pt x="0" y="49"/>
                  </a:cubicBezTo>
                  <a:lnTo>
                    <a:pt x="762" y="4728"/>
                  </a:lnTo>
                  <a:cubicBezTo>
                    <a:pt x="834" y="4704"/>
                    <a:pt x="929" y="4704"/>
                    <a:pt x="1012" y="4692"/>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5"/>
            <p:cNvSpPr/>
            <p:nvPr/>
          </p:nvSpPr>
          <p:spPr>
            <a:xfrm>
              <a:off x="1480175" y="1365525"/>
              <a:ext cx="31300" cy="117600"/>
            </a:xfrm>
            <a:custGeom>
              <a:rect b="b" l="l" r="r" t="t"/>
              <a:pathLst>
                <a:path extrusionOk="0" h="4704" w="1252">
                  <a:moveTo>
                    <a:pt x="299" y="0"/>
                  </a:moveTo>
                  <a:lnTo>
                    <a:pt x="72" y="48"/>
                  </a:lnTo>
                  <a:cubicBezTo>
                    <a:pt x="49" y="48"/>
                    <a:pt x="25" y="60"/>
                    <a:pt x="1" y="60"/>
                  </a:cubicBezTo>
                  <a:lnTo>
                    <a:pt x="989" y="4703"/>
                  </a:lnTo>
                  <a:cubicBezTo>
                    <a:pt x="1084" y="4680"/>
                    <a:pt x="1156" y="4656"/>
                    <a:pt x="1251" y="4644"/>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5"/>
            <p:cNvSpPr/>
            <p:nvPr/>
          </p:nvSpPr>
          <p:spPr>
            <a:xfrm>
              <a:off x="1086675" y="1560200"/>
              <a:ext cx="83075" cy="94075"/>
            </a:xfrm>
            <a:custGeom>
              <a:rect b="b" l="l" r="r" t="t"/>
              <a:pathLst>
                <a:path extrusionOk="0" h="3763" w="3323">
                  <a:moveTo>
                    <a:pt x="227" y="0"/>
                  </a:moveTo>
                  <a:lnTo>
                    <a:pt x="203" y="24"/>
                  </a:lnTo>
                  <a:cubicBezTo>
                    <a:pt x="144" y="83"/>
                    <a:pt x="60" y="143"/>
                    <a:pt x="1" y="191"/>
                  </a:cubicBezTo>
                  <a:lnTo>
                    <a:pt x="3132" y="3763"/>
                  </a:lnTo>
                  <a:cubicBezTo>
                    <a:pt x="3204" y="3691"/>
                    <a:pt x="3263" y="3632"/>
                    <a:pt x="3323" y="3584"/>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5"/>
            <p:cNvSpPr/>
            <p:nvPr/>
          </p:nvSpPr>
          <p:spPr>
            <a:xfrm>
              <a:off x="1121500" y="1531625"/>
              <a:ext cx="78625" cy="97050"/>
            </a:xfrm>
            <a:custGeom>
              <a:rect b="b" l="l" r="r" t="t"/>
              <a:pathLst>
                <a:path extrusionOk="0" h="3882" w="3145">
                  <a:moveTo>
                    <a:pt x="227" y="0"/>
                  </a:moveTo>
                  <a:cubicBezTo>
                    <a:pt x="203" y="12"/>
                    <a:pt x="191" y="12"/>
                    <a:pt x="179" y="24"/>
                  </a:cubicBezTo>
                  <a:cubicBezTo>
                    <a:pt x="132" y="60"/>
                    <a:pt x="108" y="83"/>
                    <a:pt x="60" y="119"/>
                  </a:cubicBezTo>
                  <a:cubicBezTo>
                    <a:pt x="48" y="131"/>
                    <a:pt x="13" y="143"/>
                    <a:pt x="1" y="155"/>
                  </a:cubicBezTo>
                  <a:lnTo>
                    <a:pt x="2942" y="3882"/>
                  </a:lnTo>
                  <a:cubicBezTo>
                    <a:pt x="2989" y="3846"/>
                    <a:pt x="3061" y="3810"/>
                    <a:pt x="3144" y="3751"/>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5"/>
            <p:cNvSpPr/>
            <p:nvPr/>
          </p:nvSpPr>
          <p:spPr>
            <a:xfrm>
              <a:off x="1270325" y="1437250"/>
              <a:ext cx="59875" cy="108375"/>
            </a:xfrm>
            <a:custGeom>
              <a:rect b="b" l="l" r="r" t="t"/>
              <a:pathLst>
                <a:path extrusionOk="0" h="4335" w="2395">
                  <a:moveTo>
                    <a:pt x="299" y="1"/>
                  </a:moveTo>
                  <a:cubicBezTo>
                    <a:pt x="299" y="1"/>
                    <a:pt x="287" y="1"/>
                    <a:pt x="287" y="25"/>
                  </a:cubicBezTo>
                  <a:lnTo>
                    <a:pt x="180" y="25"/>
                  </a:lnTo>
                  <a:cubicBezTo>
                    <a:pt x="132" y="37"/>
                    <a:pt x="108" y="60"/>
                    <a:pt x="61" y="84"/>
                  </a:cubicBezTo>
                  <a:lnTo>
                    <a:pt x="49" y="84"/>
                  </a:lnTo>
                  <a:cubicBezTo>
                    <a:pt x="25" y="84"/>
                    <a:pt x="13" y="96"/>
                    <a:pt x="1" y="96"/>
                  </a:cubicBezTo>
                  <a:lnTo>
                    <a:pt x="2132" y="4335"/>
                  </a:lnTo>
                  <a:cubicBezTo>
                    <a:pt x="2227" y="4335"/>
                    <a:pt x="2311" y="4287"/>
                    <a:pt x="2394" y="4263"/>
                  </a:cubicBezTo>
                  <a:lnTo>
                    <a:pt x="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5"/>
            <p:cNvSpPr/>
            <p:nvPr/>
          </p:nvSpPr>
          <p:spPr>
            <a:xfrm>
              <a:off x="1054525" y="1589350"/>
              <a:ext cx="86950" cy="90525"/>
            </a:xfrm>
            <a:custGeom>
              <a:rect b="b" l="l" r="r" t="t"/>
              <a:pathLst>
                <a:path extrusionOk="0" h="3621" w="3478">
                  <a:moveTo>
                    <a:pt x="203" y="1"/>
                  </a:moveTo>
                  <a:cubicBezTo>
                    <a:pt x="132" y="84"/>
                    <a:pt x="60" y="144"/>
                    <a:pt x="1" y="215"/>
                  </a:cubicBezTo>
                  <a:lnTo>
                    <a:pt x="3287" y="3620"/>
                  </a:lnTo>
                  <a:cubicBezTo>
                    <a:pt x="3347" y="3561"/>
                    <a:pt x="3418" y="3501"/>
                    <a:pt x="3478" y="3442"/>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5"/>
            <p:cNvSpPr/>
            <p:nvPr/>
          </p:nvSpPr>
          <p:spPr>
            <a:xfrm>
              <a:off x="1023575" y="1621500"/>
              <a:ext cx="90825" cy="86350"/>
            </a:xfrm>
            <a:custGeom>
              <a:rect b="b" l="l" r="r" t="t"/>
              <a:pathLst>
                <a:path extrusionOk="0" h="3454" w="3633">
                  <a:moveTo>
                    <a:pt x="191" y="1"/>
                  </a:moveTo>
                  <a:lnTo>
                    <a:pt x="25" y="168"/>
                  </a:lnTo>
                  <a:lnTo>
                    <a:pt x="25" y="179"/>
                  </a:lnTo>
                  <a:cubicBezTo>
                    <a:pt x="13" y="191"/>
                    <a:pt x="1" y="215"/>
                    <a:pt x="1" y="227"/>
                  </a:cubicBezTo>
                  <a:lnTo>
                    <a:pt x="3465" y="3454"/>
                  </a:lnTo>
                  <a:cubicBezTo>
                    <a:pt x="3513" y="3382"/>
                    <a:pt x="3573" y="3323"/>
                    <a:pt x="3632" y="3263"/>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5"/>
            <p:cNvSpPr/>
            <p:nvPr/>
          </p:nvSpPr>
          <p:spPr>
            <a:xfrm>
              <a:off x="1231950" y="1457800"/>
              <a:ext cx="64000" cy="106875"/>
            </a:xfrm>
            <a:custGeom>
              <a:rect b="b" l="l" r="r" t="t"/>
              <a:pathLst>
                <a:path extrusionOk="0" h="4275" w="2560">
                  <a:moveTo>
                    <a:pt x="250" y="0"/>
                  </a:moveTo>
                  <a:cubicBezTo>
                    <a:pt x="238" y="12"/>
                    <a:pt x="214" y="36"/>
                    <a:pt x="191" y="36"/>
                  </a:cubicBezTo>
                  <a:cubicBezTo>
                    <a:pt x="143" y="60"/>
                    <a:pt x="83" y="84"/>
                    <a:pt x="48" y="119"/>
                  </a:cubicBezTo>
                  <a:cubicBezTo>
                    <a:pt x="36" y="131"/>
                    <a:pt x="12" y="131"/>
                    <a:pt x="0" y="155"/>
                  </a:cubicBezTo>
                  <a:lnTo>
                    <a:pt x="2358" y="4275"/>
                  </a:lnTo>
                  <a:cubicBezTo>
                    <a:pt x="2417" y="4227"/>
                    <a:pt x="2488" y="4203"/>
                    <a:pt x="2560" y="4156"/>
                  </a:cubicBezTo>
                  <a:lnTo>
                    <a:pt x="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5"/>
            <p:cNvSpPr/>
            <p:nvPr/>
          </p:nvSpPr>
          <p:spPr>
            <a:xfrm>
              <a:off x="1156925" y="1505125"/>
              <a:ext cx="73850" cy="101225"/>
            </a:xfrm>
            <a:custGeom>
              <a:rect b="b" l="l" r="r" t="t"/>
              <a:pathLst>
                <a:path extrusionOk="0" h="4049" w="2954">
                  <a:moveTo>
                    <a:pt x="239" y="1"/>
                  </a:moveTo>
                  <a:cubicBezTo>
                    <a:pt x="155" y="60"/>
                    <a:pt x="72" y="120"/>
                    <a:pt x="1" y="179"/>
                  </a:cubicBezTo>
                  <a:lnTo>
                    <a:pt x="2751" y="4049"/>
                  </a:lnTo>
                  <a:cubicBezTo>
                    <a:pt x="2811" y="3989"/>
                    <a:pt x="2882" y="3941"/>
                    <a:pt x="2953" y="3894"/>
                  </a:cubicBez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5"/>
            <p:cNvSpPr/>
            <p:nvPr/>
          </p:nvSpPr>
          <p:spPr>
            <a:xfrm>
              <a:off x="1193550" y="1480425"/>
              <a:ext cx="69375" cy="103900"/>
            </a:xfrm>
            <a:custGeom>
              <a:rect b="b" l="l" r="r" t="t"/>
              <a:pathLst>
                <a:path extrusionOk="0" h="4156" w="2775">
                  <a:moveTo>
                    <a:pt x="262" y="0"/>
                  </a:moveTo>
                  <a:cubicBezTo>
                    <a:pt x="226" y="24"/>
                    <a:pt x="191" y="36"/>
                    <a:pt x="179" y="48"/>
                  </a:cubicBezTo>
                  <a:lnTo>
                    <a:pt x="167" y="48"/>
                  </a:lnTo>
                  <a:cubicBezTo>
                    <a:pt x="107" y="84"/>
                    <a:pt x="60" y="119"/>
                    <a:pt x="0" y="155"/>
                  </a:cubicBezTo>
                  <a:lnTo>
                    <a:pt x="2560" y="4156"/>
                  </a:lnTo>
                  <a:cubicBezTo>
                    <a:pt x="2620" y="4132"/>
                    <a:pt x="2703" y="4084"/>
                    <a:pt x="2774" y="4025"/>
                  </a:cubicBez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5"/>
            <p:cNvSpPr/>
            <p:nvPr/>
          </p:nvSpPr>
          <p:spPr>
            <a:xfrm>
              <a:off x="458325" y="1017575"/>
              <a:ext cx="2411950" cy="1197475"/>
            </a:xfrm>
            <a:custGeom>
              <a:rect b="b" l="l" r="r" t="t"/>
              <a:pathLst>
                <a:path extrusionOk="0" h="47899" w="96478">
                  <a:moveTo>
                    <a:pt x="48245" y="0"/>
                  </a:moveTo>
                  <a:cubicBezTo>
                    <a:pt x="35350" y="0"/>
                    <a:pt x="23242" y="5025"/>
                    <a:pt x="14133" y="14133"/>
                  </a:cubicBezTo>
                  <a:cubicBezTo>
                    <a:pt x="5097" y="23158"/>
                    <a:pt x="96" y="35147"/>
                    <a:pt x="1" y="47899"/>
                  </a:cubicBezTo>
                  <a:lnTo>
                    <a:pt x="298" y="47899"/>
                  </a:lnTo>
                  <a:cubicBezTo>
                    <a:pt x="489" y="21634"/>
                    <a:pt x="21932" y="298"/>
                    <a:pt x="48245" y="298"/>
                  </a:cubicBezTo>
                  <a:cubicBezTo>
                    <a:pt x="74558" y="298"/>
                    <a:pt x="96001" y="21634"/>
                    <a:pt x="96179" y="47899"/>
                  </a:cubicBezTo>
                  <a:lnTo>
                    <a:pt x="96477" y="47899"/>
                  </a:lnTo>
                  <a:cubicBezTo>
                    <a:pt x="96382" y="35147"/>
                    <a:pt x="91381" y="23158"/>
                    <a:pt x="82356" y="14133"/>
                  </a:cubicBezTo>
                  <a:cubicBezTo>
                    <a:pt x="73248" y="5025"/>
                    <a:pt x="61127" y="0"/>
                    <a:pt x="4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5"/>
            <p:cNvSpPr/>
            <p:nvPr/>
          </p:nvSpPr>
          <p:spPr>
            <a:xfrm>
              <a:off x="2159150" y="1012800"/>
              <a:ext cx="55975" cy="111350"/>
            </a:xfrm>
            <a:custGeom>
              <a:rect b="b" l="l" r="r" t="t"/>
              <a:pathLst>
                <a:path extrusionOk="0" h="4454" w="2239">
                  <a:moveTo>
                    <a:pt x="1953" y="1"/>
                  </a:moveTo>
                  <a:lnTo>
                    <a:pt x="0" y="4334"/>
                  </a:lnTo>
                  <a:cubicBezTo>
                    <a:pt x="95" y="4382"/>
                    <a:pt x="179" y="4406"/>
                    <a:pt x="250" y="4454"/>
                  </a:cubicBezTo>
                  <a:lnTo>
                    <a:pt x="2238" y="132"/>
                  </a:lnTo>
                  <a:cubicBezTo>
                    <a:pt x="2143" y="96"/>
                    <a:pt x="2036" y="48"/>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5"/>
            <p:cNvSpPr/>
            <p:nvPr/>
          </p:nvSpPr>
          <p:spPr>
            <a:xfrm>
              <a:off x="2317200" y="1108050"/>
              <a:ext cx="71150" cy="103600"/>
            </a:xfrm>
            <a:custGeom>
              <a:rect b="b" l="l" r="r" t="t"/>
              <a:pathLst>
                <a:path extrusionOk="0" h="4144" w="2846">
                  <a:moveTo>
                    <a:pt x="2584" y="1"/>
                  </a:moveTo>
                  <a:lnTo>
                    <a:pt x="0" y="3989"/>
                  </a:lnTo>
                  <a:cubicBezTo>
                    <a:pt x="96" y="4037"/>
                    <a:pt x="179" y="4084"/>
                    <a:pt x="262" y="4144"/>
                  </a:cubicBezTo>
                  <a:lnTo>
                    <a:pt x="2846" y="167"/>
                  </a:lnTo>
                  <a:cubicBezTo>
                    <a:pt x="2751" y="108"/>
                    <a:pt x="2667" y="48"/>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5"/>
            <p:cNvSpPr/>
            <p:nvPr/>
          </p:nvSpPr>
          <p:spPr>
            <a:xfrm>
              <a:off x="2266300" y="1073825"/>
              <a:ext cx="65800" cy="105975"/>
            </a:xfrm>
            <a:custGeom>
              <a:rect b="b" l="l" r="r" t="t"/>
              <a:pathLst>
                <a:path extrusionOk="0" h="4239" w="2632">
                  <a:moveTo>
                    <a:pt x="2370" y="0"/>
                  </a:moveTo>
                  <a:lnTo>
                    <a:pt x="0" y="4108"/>
                  </a:lnTo>
                  <a:cubicBezTo>
                    <a:pt x="72" y="4144"/>
                    <a:pt x="167" y="4179"/>
                    <a:pt x="238" y="4239"/>
                  </a:cubicBezTo>
                  <a:lnTo>
                    <a:pt x="2632" y="155"/>
                  </a:lnTo>
                  <a:cubicBezTo>
                    <a:pt x="2548" y="96"/>
                    <a:pt x="2453" y="48"/>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5"/>
            <p:cNvSpPr/>
            <p:nvPr/>
          </p:nvSpPr>
          <p:spPr>
            <a:xfrm>
              <a:off x="2505600" y="1272050"/>
              <a:ext cx="88450" cy="90225"/>
            </a:xfrm>
            <a:custGeom>
              <a:rect b="b" l="l" r="r" t="t"/>
              <a:pathLst>
                <a:path extrusionOk="0" h="3609" w="3538">
                  <a:moveTo>
                    <a:pt x="3323" y="1"/>
                  </a:moveTo>
                  <a:lnTo>
                    <a:pt x="1" y="3418"/>
                  </a:lnTo>
                  <a:lnTo>
                    <a:pt x="203" y="3609"/>
                  </a:lnTo>
                  <a:lnTo>
                    <a:pt x="3537" y="227"/>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5"/>
            <p:cNvSpPr/>
            <p:nvPr/>
          </p:nvSpPr>
          <p:spPr>
            <a:xfrm>
              <a:off x="2461250" y="1227125"/>
              <a:ext cx="84575" cy="93775"/>
            </a:xfrm>
            <a:custGeom>
              <a:rect b="b" l="l" r="r" t="t"/>
              <a:pathLst>
                <a:path extrusionOk="0" h="3751" w="3383">
                  <a:moveTo>
                    <a:pt x="3144" y="0"/>
                  </a:moveTo>
                  <a:lnTo>
                    <a:pt x="1" y="3572"/>
                  </a:lnTo>
                  <a:lnTo>
                    <a:pt x="227" y="3751"/>
                  </a:lnTo>
                  <a:lnTo>
                    <a:pt x="3382" y="202"/>
                  </a:lnTo>
                  <a:cubicBezTo>
                    <a:pt x="3311" y="131"/>
                    <a:pt x="3227" y="72"/>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5"/>
            <p:cNvSpPr/>
            <p:nvPr/>
          </p:nvSpPr>
          <p:spPr>
            <a:xfrm>
              <a:off x="2367200" y="1144950"/>
              <a:ext cx="75625" cy="100350"/>
            </a:xfrm>
            <a:custGeom>
              <a:rect b="b" l="l" r="r" t="t"/>
              <a:pathLst>
                <a:path extrusionOk="0" h="4014" w="3025">
                  <a:moveTo>
                    <a:pt x="2763" y="1"/>
                  </a:moveTo>
                  <a:lnTo>
                    <a:pt x="1" y="3859"/>
                  </a:lnTo>
                  <a:cubicBezTo>
                    <a:pt x="84" y="3918"/>
                    <a:pt x="167" y="3978"/>
                    <a:pt x="239" y="4013"/>
                  </a:cubicBezTo>
                  <a:lnTo>
                    <a:pt x="3025" y="180"/>
                  </a:lnTo>
                  <a:cubicBezTo>
                    <a:pt x="2929" y="120"/>
                    <a:pt x="2858" y="60"/>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5"/>
            <p:cNvSpPr/>
            <p:nvPr/>
          </p:nvSpPr>
          <p:spPr>
            <a:xfrm>
              <a:off x="2415125" y="1185150"/>
              <a:ext cx="80100" cy="97050"/>
            </a:xfrm>
            <a:custGeom>
              <a:rect b="b" l="l" r="r" t="t"/>
              <a:pathLst>
                <a:path extrusionOk="0" h="3882" w="3204">
                  <a:moveTo>
                    <a:pt x="2965" y="0"/>
                  </a:moveTo>
                  <a:lnTo>
                    <a:pt x="0" y="3703"/>
                  </a:lnTo>
                  <a:lnTo>
                    <a:pt x="227" y="3882"/>
                  </a:lnTo>
                  <a:lnTo>
                    <a:pt x="3203" y="191"/>
                  </a:lnTo>
                  <a:cubicBezTo>
                    <a:pt x="3132" y="131"/>
                    <a:pt x="3037" y="60"/>
                    <a:pt x="2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5"/>
            <p:cNvSpPr/>
            <p:nvPr/>
          </p:nvSpPr>
          <p:spPr>
            <a:xfrm>
              <a:off x="2213025" y="1041375"/>
              <a:ext cx="61025" cy="109275"/>
            </a:xfrm>
            <a:custGeom>
              <a:rect b="b" l="l" r="r" t="t"/>
              <a:pathLst>
                <a:path extrusionOk="0" h="4371" w="2441">
                  <a:moveTo>
                    <a:pt x="2167" y="1"/>
                  </a:moveTo>
                  <a:lnTo>
                    <a:pt x="0" y="4227"/>
                  </a:lnTo>
                  <a:cubicBezTo>
                    <a:pt x="95" y="4275"/>
                    <a:pt x="179" y="4323"/>
                    <a:pt x="262" y="4370"/>
                  </a:cubicBezTo>
                  <a:lnTo>
                    <a:pt x="2441" y="155"/>
                  </a:lnTo>
                  <a:cubicBezTo>
                    <a:pt x="2358" y="108"/>
                    <a:pt x="2250" y="48"/>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5"/>
            <p:cNvSpPr/>
            <p:nvPr/>
          </p:nvSpPr>
          <p:spPr>
            <a:xfrm>
              <a:off x="1812375" y="906825"/>
              <a:ext cx="22350" cy="118200"/>
            </a:xfrm>
            <a:custGeom>
              <a:rect b="b" l="l" r="r" t="t"/>
              <a:pathLst>
                <a:path extrusionOk="0" h="4728" w="894">
                  <a:moveTo>
                    <a:pt x="584" y="1"/>
                  </a:moveTo>
                  <a:lnTo>
                    <a:pt x="0" y="4704"/>
                  </a:lnTo>
                  <a:cubicBezTo>
                    <a:pt x="96" y="4716"/>
                    <a:pt x="191" y="4728"/>
                    <a:pt x="286" y="4728"/>
                  </a:cubicBezTo>
                  <a:lnTo>
                    <a:pt x="893" y="37"/>
                  </a:lnTo>
                  <a:lnTo>
                    <a:pt x="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5"/>
            <p:cNvSpPr/>
            <p:nvPr/>
          </p:nvSpPr>
          <p:spPr>
            <a:xfrm>
              <a:off x="1752850" y="900000"/>
              <a:ext cx="16375" cy="118775"/>
            </a:xfrm>
            <a:custGeom>
              <a:rect b="b" l="l" r="r" t="t"/>
              <a:pathLst>
                <a:path extrusionOk="0" h="4751" w="655">
                  <a:moveTo>
                    <a:pt x="345" y="0"/>
                  </a:moveTo>
                  <a:lnTo>
                    <a:pt x="0" y="4739"/>
                  </a:lnTo>
                  <a:cubicBezTo>
                    <a:pt x="95" y="4739"/>
                    <a:pt x="191" y="4751"/>
                    <a:pt x="286" y="4751"/>
                  </a:cubicBezTo>
                  <a:lnTo>
                    <a:pt x="655" y="36"/>
                  </a:lnTo>
                  <a:cubicBezTo>
                    <a:pt x="548" y="24"/>
                    <a:pt x="452" y="24"/>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5"/>
            <p:cNvSpPr/>
            <p:nvPr/>
          </p:nvSpPr>
          <p:spPr>
            <a:xfrm>
              <a:off x="1871900" y="916350"/>
              <a:ext cx="28300" cy="118200"/>
            </a:xfrm>
            <a:custGeom>
              <a:rect b="b" l="l" r="r" t="t"/>
              <a:pathLst>
                <a:path extrusionOk="0" h="4728" w="1132">
                  <a:moveTo>
                    <a:pt x="822" y="1"/>
                  </a:moveTo>
                  <a:lnTo>
                    <a:pt x="1" y="4680"/>
                  </a:lnTo>
                  <a:cubicBezTo>
                    <a:pt x="96" y="4692"/>
                    <a:pt x="179" y="4704"/>
                    <a:pt x="286" y="4728"/>
                  </a:cubicBezTo>
                  <a:lnTo>
                    <a:pt x="1132" y="61"/>
                  </a:lnTo>
                  <a:cubicBezTo>
                    <a:pt x="1024" y="49"/>
                    <a:pt x="929" y="37"/>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5"/>
            <p:cNvSpPr/>
            <p:nvPr/>
          </p:nvSpPr>
          <p:spPr>
            <a:xfrm>
              <a:off x="2103475" y="987500"/>
              <a:ext cx="50325" cy="113125"/>
            </a:xfrm>
            <a:custGeom>
              <a:rect b="b" l="l" r="r" t="t"/>
              <a:pathLst>
                <a:path extrusionOk="0" h="4525" w="2013">
                  <a:moveTo>
                    <a:pt x="1739" y="1"/>
                  </a:moveTo>
                  <a:lnTo>
                    <a:pt x="1" y="4418"/>
                  </a:lnTo>
                  <a:lnTo>
                    <a:pt x="263" y="4525"/>
                  </a:lnTo>
                  <a:lnTo>
                    <a:pt x="2013" y="10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5"/>
            <p:cNvSpPr/>
            <p:nvPr/>
          </p:nvSpPr>
          <p:spPr>
            <a:xfrm>
              <a:off x="2046625" y="964875"/>
              <a:ext cx="45275" cy="114625"/>
            </a:xfrm>
            <a:custGeom>
              <a:rect b="b" l="l" r="r" t="t"/>
              <a:pathLst>
                <a:path extrusionOk="0" h="4585" w="1811">
                  <a:moveTo>
                    <a:pt x="1513" y="1"/>
                  </a:moveTo>
                  <a:lnTo>
                    <a:pt x="0" y="4489"/>
                  </a:lnTo>
                  <a:lnTo>
                    <a:pt x="274" y="4585"/>
                  </a:lnTo>
                  <a:lnTo>
                    <a:pt x="1810" y="96"/>
                  </a:lnTo>
                  <a:cubicBezTo>
                    <a:pt x="1703" y="72"/>
                    <a:pt x="1608" y="25"/>
                    <a:pt x="1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5"/>
            <p:cNvSpPr/>
            <p:nvPr/>
          </p:nvSpPr>
          <p:spPr>
            <a:xfrm>
              <a:off x="1989475" y="945525"/>
              <a:ext cx="39025" cy="116125"/>
            </a:xfrm>
            <a:custGeom>
              <a:rect b="b" l="l" r="r" t="t"/>
              <a:pathLst>
                <a:path extrusionOk="0" h="4645" w="1561">
                  <a:moveTo>
                    <a:pt x="1263" y="1"/>
                  </a:moveTo>
                  <a:lnTo>
                    <a:pt x="0" y="4573"/>
                  </a:lnTo>
                  <a:lnTo>
                    <a:pt x="274" y="4644"/>
                  </a:lnTo>
                  <a:lnTo>
                    <a:pt x="1560" y="84"/>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5"/>
            <p:cNvSpPr/>
            <p:nvPr/>
          </p:nvSpPr>
          <p:spPr>
            <a:xfrm>
              <a:off x="1931125" y="929150"/>
              <a:ext cx="33975" cy="117325"/>
            </a:xfrm>
            <a:custGeom>
              <a:rect b="b" l="l" r="r" t="t"/>
              <a:pathLst>
                <a:path extrusionOk="0" h="4693" w="1359">
                  <a:moveTo>
                    <a:pt x="1037" y="1"/>
                  </a:moveTo>
                  <a:lnTo>
                    <a:pt x="1" y="4632"/>
                  </a:lnTo>
                  <a:cubicBezTo>
                    <a:pt x="84" y="4644"/>
                    <a:pt x="179" y="4668"/>
                    <a:pt x="263" y="4692"/>
                  </a:cubicBezTo>
                  <a:lnTo>
                    <a:pt x="1358" y="72"/>
                  </a:lnTo>
                  <a:cubicBezTo>
                    <a:pt x="1251" y="49"/>
                    <a:pt x="1144" y="25"/>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5"/>
            <p:cNvSpPr/>
            <p:nvPr/>
          </p:nvSpPr>
          <p:spPr>
            <a:xfrm>
              <a:off x="2692825" y="1529225"/>
              <a:ext cx="105100" cy="68200"/>
            </a:xfrm>
            <a:custGeom>
              <a:rect b="b" l="l" r="r" t="t"/>
              <a:pathLst>
                <a:path extrusionOk="0" h="2728" w="4204">
                  <a:moveTo>
                    <a:pt x="4049" y="1"/>
                  </a:moveTo>
                  <a:lnTo>
                    <a:pt x="1" y="2489"/>
                  </a:lnTo>
                  <a:cubicBezTo>
                    <a:pt x="60" y="2561"/>
                    <a:pt x="96" y="2632"/>
                    <a:pt x="144" y="2727"/>
                  </a:cubicBezTo>
                  <a:lnTo>
                    <a:pt x="4204" y="275"/>
                  </a:lnTo>
                  <a:cubicBezTo>
                    <a:pt x="4144" y="179"/>
                    <a:pt x="4109" y="96"/>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5"/>
            <p:cNvSpPr/>
            <p:nvPr/>
          </p:nvSpPr>
          <p:spPr>
            <a:xfrm>
              <a:off x="2833025" y="1892075"/>
              <a:ext cx="116725" cy="36350"/>
            </a:xfrm>
            <a:custGeom>
              <a:rect b="b" l="l" r="r" t="t"/>
              <a:pathLst>
                <a:path extrusionOk="0" h="1454" w="4669">
                  <a:moveTo>
                    <a:pt x="4597" y="1"/>
                  </a:moveTo>
                  <a:lnTo>
                    <a:pt x="1" y="1179"/>
                  </a:lnTo>
                  <a:lnTo>
                    <a:pt x="60" y="1453"/>
                  </a:lnTo>
                  <a:lnTo>
                    <a:pt x="4668" y="310"/>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5"/>
            <p:cNvSpPr/>
            <p:nvPr/>
          </p:nvSpPr>
          <p:spPr>
            <a:xfrm>
              <a:off x="2816375" y="1828675"/>
              <a:ext cx="115500" cy="41700"/>
            </a:xfrm>
            <a:custGeom>
              <a:rect b="b" l="l" r="r" t="t"/>
              <a:pathLst>
                <a:path extrusionOk="0" h="1668" w="4620">
                  <a:moveTo>
                    <a:pt x="4536" y="1"/>
                  </a:moveTo>
                  <a:lnTo>
                    <a:pt x="0" y="1406"/>
                  </a:lnTo>
                  <a:cubicBezTo>
                    <a:pt x="36" y="1489"/>
                    <a:pt x="71" y="1584"/>
                    <a:pt x="83" y="1667"/>
                  </a:cubicBezTo>
                  <a:lnTo>
                    <a:pt x="4620" y="298"/>
                  </a:lnTo>
                  <a:cubicBezTo>
                    <a:pt x="4596" y="203"/>
                    <a:pt x="4560" y="108"/>
                    <a:pt x="4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5"/>
            <p:cNvSpPr/>
            <p:nvPr/>
          </p:nvSpPr>
          <p:spPr>
            <a:xfrm>
              <a:off x="2797600" y="1765875"/>
              <a:ext cx="114050" cy="47650"/>
            </a:xfrm>
            <a:custGeom>
              <a:rect b="b" l="l" r="r" t="t"/>
              <a:pathLst>
                <a:path extrusionOk="0" h="1906" w="4562">
                  <a:moveTo>
                    <a:pt x="4454" y="0"/>
                  </a:moveTo>
                  <a:lnTo>
                    <a:pt x="1" y="1643"/>
                  </a:lnTo>
                  <a:cubicBezTo>
                    <a:pt x="13" y="1727"/>
                    <a:pt x="49" y="1822"/>
                    <a:pt x="96" y="1905"/>
                  </a:cubicBezTo>
                  <a:lnTo>
                    <a:pt x="4561" y="298"/>
                  </a:lnTo>
                  <a:cubicBezTo>
                    <a:pt x="4525" y="191"/>
                    <a:pt x="4478" y="108"/>
                    <a:pt x="4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5"/>
            <p:cNvSpPr/>
            <p:nvPr/>
          </p:nvSpPr>
          <p:spPr>
            <a:xfrm>
              <a:off x="2868750" y="2152825"/>
              <a:ext cx="118800" cy="13125"/>
            </a:xfrm>
            <a:custGeom>
              <a:rect b="b" l="l" r="r" t="t"/>
              <a:pathLst>
                <a:path extrusionOk="0" h="525" w="4752">
                  <a:moveTo>
                    <a:pt x="4727" y="0"/>
                  </a:moveTo>
                  <a:lnTo>
                    <a:pt x="1" y="239"/>
                  </a:lnTo>
                  <a:cubicBezTo>
                    <a:pt x="12" y="346"/>
                    <a:pt x="12" y="429"/>
                    <a:pt x="12" y="524"/>
                  </a:cubicBezTo>
                  <a:lnTo>
                    <a:pt x="4751" y="310"/>
                  </a:lnTo>
                  <a:cubicBezTo>
                    <a:pt x="4751" y="215"/>
                    <a:pt x="4727" y="108"/>
                    <a:pt x="4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5"/>
            <p:cNvSpPr/>
            <p:nvPr/>
          </p:nvSpPr>
          <p:spPr>
            <a:xfrm>
              <a:off x="2775000" y="1704850"/>
              <a:ext cx="112225" cy="53000"/>
            </a:xfrm>
            <a:custGeom>
              <a:rect b="b" l="l" r="r" t="t"/>
              <a:pathLst>
                <a:path extrusionOk="0" h="2120" w="4489">
                  <a:moveTo>
                    <a:pt x="4370" y="1"/>
                  </a:moveTo>
                  <a:lnTo>
                    <a:pt x="0" y="1846"/>
                  </a:lnTo>
                  <a:lnTo>
                    <a:pt x="119" y="2120"/>
                  </a:lnTo>
                  <a:lnTo>
                    <a:pt x="4489" y="286"/>
                  </a:lnTo>
                  <a:cubicBezTo>
                    <a:pt x="4453" y="191"/>
                    <a:pt x="4417" y="96"/>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5"/>
            <p:cNvSpPr/>
            <p:nvPr/>
          </p:nvSpPr>
          <p:spPr>
            <a:xfrm>
              <a:off x="2547875" y="1319400"/>
              <a:ext cx="92000" cy="86025"/>
            </a:xfrm>
            <a:custGeom>
              <a:rect b="b" l="l" r="r" t="t"/>
              <a:pathLst>
                <a:path extrusionOk="0" h="3441" w="3680">
                  <a:moveTo>
                    <a:pt x="3477" y="0"/>
                  </a:moveTo>
                  <a:lnTo>
                    <a:pt x="1" y="3227"/>
                  </a:lnTo>
                  <a:cubicBezTo>
                    <a:pt x="48" y="3310"/>
                    <a:pt x="120" y="3358"/>
                    <a:pt x="179" y="3441"/>
                  </a:cubicBezTo>
                  <a:lnTo>
                    <a:pt x="3680" y="226"/>
                  </a:lnTo>
                  <a:cubicBezTo>
                    <a:pt x="3608" y="155"/>
                    <a:pt x="3549" y="71"/>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5"/>
            <p:cNvSpPr/>
            <p:nvPr/>
          </p:nvSpPr>
          <p:spPr>
            <a:xfrm>
              <a:off x="2856850" y="2021550"/>
              <a:ext cx="118200" cy="25025"/>
            </a:xfrm>
            <a:custGeom>
              <a:rect b="b" l="l" r="r" t="t"/>
              <a:pathLst>
                <a:path extrusionOk="0" h="1001" w="4728">
                  <a:moveTo>
                    <a:pt x="4679" y="1"/>
                  </a:moveTo>
                  <a:lnTo>
                    <a:pt x="0" y="715"/>
                  </a:lnTo>
                  <a:lnTo>
                    <a:pt x="48" y="1001"/>
                  </a:lnTo>
                  <a:lnTo>
                    <a:pt x="4727" y="310"/>
                  </a:lnTo>
                  <a:lnTo>
                    <a:pt x="4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5"/>
            <p:cNvSpPr/>
            <p:nvPr/>
          </p:nvSpPr>
          <p:spPr>
            <a:xfrm>
              <a:off x="2864275" y="2087050"/>
              <a:ext cx="118800" cy="19075"/>
            </a:xfrm>
            <a:custGeom>
              <a:rect b="b" l="l" r="r" t="t"/>
              <a:pathLst>
                <a:path extrusionOk="0" h="763" w="4752">
                  <a:moveTo>
                    <a:pt x="4716" y="0"/>
                  </a:moveTo>
                  <a:lnTo>
                    <a:pt x="1" y="476"/>
                  </a:lnTo>
                  <a:cubicBezTo>
                    <a:pt x="13" y="584"/>
                    <a:pt x="25" y="667"/>
                    <a:pt x="25" y="762"/>
                  </a:cubicBezTo>
                  <a:lnTo>
                    <a:pt x="4752" y="310"/>
                  </a:lnTo>
                  <a:cubicBezTo>
                    <a:pt x="4728" y="203"/>
                    <a:pt x="4728" y="107"/>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5"/>
            <p:cNvSpPr/>
            <p:nvPr/>
          </p:nvSpPr>
          <p:spPr>
            <a:xfrm>
              <a:off x="2624975" y="1420300"/>
              <a:ext cx="99150" cy="77400"/>
            </a:xfrm>
            <a:custGeom>
              <a:rect b="b" l="l" r="r" t="t"/>
              <a:pathLst>
                <a:path extrusionOk="0" h="3096" w="3966">
                  <a:moveTo>
                    <a:pt x="3763" y="0"/>
                  </a:moveTo>
                  <a:lnTo>
                    <a:pt x="0" y="2870"/>
                  </a:lnTo>
                  <a:cubicBezTo>
                    <a:pt x="60" y="2941"/>
                    <a:pt x="119" y="3024"/>
                    <a:pt x="167" y="3096"/>
                  </a:cubicBezTo>
                  <a:lnTo>
                    <a:pt x="3965" y="250"/>
                  </a:lnTo>
                  <a:cubicBezTo>
                    <a:pt x="3906" y="155"/>
                    <a:pt x="3846" y="84"/>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5"/>
            <p:cNvSpPr/>
            <p:nvPr/>
          </p:nvSpPr>
          <p:spPr>
            <a:xfrm>
              <a:off x="2587175" y="1368800"/>
              <a:ext cx="95875" cy="81875"/>
            </a:xfrm>
            <a:custGeom>
              <a:rect b="b" l="l" r="r" t="t"/>
              <a:pathLst>
                <a:path extrusionOk="0" h="3275" w="3835">
                  <a:moveTo>
                    <a:pt x="3632" y="0"/>
                  </a:moveTo>
                  <a:lnTo>
                    <a:pt x="0" y="3060"/>
                  </a:lnTo>
                  <a:cubicBezTo>
                    <a:pt x="72" y="3132"/>
                    <a:pt x="131" y="3203"/>
                    <a:pt x="191" y="3275"/>
                  </a:cubicBezTo>
                  <a:lnTo>
                    <a:pt x="3834" y="239"/>
                  </a:lnTo>
                  <a:cubicBezTo>
                    <a:pt x="3763" y="167"/>
                    <a:pt x="3703" y="84"/>
                    <a:pt x="3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5"/>
            <p:cNvSpPr/>
            <p:nvPr/>
          </p:nvSpPr>
          <p:spPr>
            <a:xfrm>
              <a:off x="2660100" y="1473875"/>
              <a:ext cx="102125" cy="72950"/>
            </a:xfrm>
            <a:custGeom>
              <a:rect b="b" l="l" r="r" t="t"/>
              <a:pathLst>
                <a:path extrusionOk="0" h="2918" w="4085">
                  <a:moveTo>
                    <a:pt x="3906" y="0"/>
                  </a:moveTo>
                  <a:lnTo>
                    <a:pt x="0" y="2679"/>
                  </a:lnTo>
                  <a:cubicBezTo>
                    <a:pt x="60" y="2751"/>
                    <a:pt x="119" y="2834"/>
                    <a:pt x="155" y="2917"/>
                  </a:cubicBezTo>
                  <a:lnTo>
                    <a:pt x="4084" y="250"/>
                  </a:lnTo>
                  <a:cubicBezTo>
                    <a:pt x="4025" y="155"/>
                    <a:pt x="3965" y="72"/>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5"/>
            <p:cNvSpPr/>
            <p:nvPr/>
          </p:nvSpPr>
          <p:spPr>
            <a:xfrm>
              <a:off x="2722900" y="1586375"/>
              <a:ext cx="107775" cy="63150"/>
            </a:xfrm>
            <a:custGeom>
              <a:rect b="b" l="l" r="r" t="t"/>
              <a:pathLst>
                <a:path extrusionOk="0" h="2526" w="4311">
                  <a:moveTo>
                    <a:pt x="4168" y="1"/>
                  </a:moveTo>
                  <a:lnTo>
                    <a:pt x="0" y="2287"/>
                  </a:lnTo>
                  <a:cubicBezTo>
                    <a:pt x="48" y="2358"/>
                    <a:pt x="84" y="2430"/>
                    <a:pt x="131" y="2525"/>
                  </a:cubicBezTo>
                  <a:lnTo>
                    <a:pt x="4311" y="275"/>
                  </a:lnTo>
                  <a:cubicBezTo>
                    <a:pt x="4275" y="179"/>
                    <a:pt x="4215" y="96"/>
                    <a:pt x="4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5"/>
            <p:cNvSpPr/>
            <p:nvPr/>
          </p:nvSpPr>
          <p:spPr>
            <a:xfrm>
              <a:off x="1692700" y="897025"/>
              <a:ext cx="10750" cy="119075"/>
            </a:xfrm>
            <a:custGeom>
              <a:rect b="b" l="l" r="r" t="t"/>
              <a:pathLst>
                <a:path extrusionOk="0" h="4763" w="430">
                  <a:moveTo>
                    <a:pt x="120" y="0"/>
                  </a:moveTo>
                  <a:lnTo>
                    <a:pt x="1" y="4751"/>
                  </a:lnTo>
                  <a:lnTo>
                    <a:pt x="299" y="4763"/>
                  </a:lnTo>
                  <a:lnTo>
                    <a:pt x="430" y="24"/>
                  </a:ln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5"/>
            <p:cNvSpPr/>
            <p:nvPr/>
          </p:nvSpPr>
          <p:spPr>
            <a:xfrm>
              <a:off x="2750275" y="1644725"/>
              <a:ext cx="110175" cy="58075"/>
            </a:xfrm>
            <a:custGeom>
              <a:rect b="b" l="l" r="r" t="t"/>
              <a:pathLst>
                <a:path extrusionOk="0" h="2323" w="4407">
                  <a:moveTo>
                    <a:pt x="4275" y="1"/>
                  </a:moveTo>
                  <a:lnTo>
                    <a:pt x="1" y="2060"/>
                  </a:lnTo>
                  <a:cubicBezTo>
                    <a:pt x="48" y="2156"/>
                    <a:pt x="96" y="2239"/>
                    <a:pt x="120" y="2322"/>
                  </a:cubicBezTo>
                  <a:lnTo>
                    <a:pt x="4406" y="274"/>
                  </a:lnTo>
                  <a:cubicBezTo>
                    <a:pt x="4370" y="191"/>
                    <a:pt x="4323" y="84"/>
                    <a:pt x="4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5"/>
            <p:cNvSpPr/>
            <p:nvPr/>
          </p:nvSpPr>
          <p:spPr>
            <a:xfrm>
              <a:off x="2846725" y="1956075"/>
              <a:ext cx="117600" cy="30975"/>
            </a:xfrm>
            <a:custGeom>
              <a:rect b="b" l="l" r="r" t="t"/>
              <a:pathLst>
                <a:path extrusionOk="0" h="1239" w="4704">
                  <a:moveTo>
                    <a:pt x="4644" y="0"/>
                  </a:moveTo>
                  <a:lnTo>
                    <a:pt x="0" y="953"/>
                  </a:lnTo>
                  <a:cubicBezTo>
                    <a:pt x="0" y="1060"/>
                    <a:pt x="12" y="1143"/>
                    <a:pt x="48" y="1239"/>
                  </a:cubicBezTo>
                  <a:lnTo>
                    <a:pt x="4703" y="310"/>
                  </a:lnTo>
                  <a:cubicBezTo>
                    <a:pt x="4692" y="203"/>
                    <a:pt x="4656" y="108"/>
                    <a:pt x="4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5"/>
            <p:cNvSpPr/>
            <p:nvPr/>
          </p:nvSpPr>
          <p:spPr>
            <a:xfrm>
              <a:off x="500300" y="1581925"/>
              <a:ext cx="107775" cy="63725"/>
            </a:xfrm>
            <a:custGeom>
              <a:rect b="b" l="l" r="r" t="t"/>
              <a:pathLst>
                <a:path extrusionOk="0" h="2549" w="4311">
                  <a:moveTo>
                    <a:pt x="155" y="0"/>
                  </a:moveTo>
                  <a:lnTo>
                    <a:pt x="1" y="274"/>
                  </a:lnTo>
                  <a:lnTo>
                    <a:pt x="4168" y="2548"/>
                  </a:lnTo>
                  <a:lnTo>
                    <a:pt x="4311" y="2298"/>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5"/>
            <p:cNvSpPr/>
            <p:nvPr/>
          </p:nvSpPr>
          <p:spPr>
            <a:xfrm>
              <a:off x="533650" y="1524775"/>
              <a:ext cx="104775" cy="68475"/>
            </a:xfrm>
            <a:custGeom>
              <a:rect b="b" l="l" r="r" t="t"/>
              <a:pathLst>
                <a:path extrusionOk="0" h="2739" w="4191">
                  <a:moveTo>
                    <a:pt x="155" y="0"/>
                  </a:moveTo>
                  <a:cubicBezTo>
                    <a:pt x="95" y="96"/>
                    <a:pt x="60" y="179"/>
                    <a:pt x="0" y="274"/>
                  </a:cubicBezTo>
                  <a:lnTo>
                    <a:pt x="4048" y="2739"/>
                  </a:lnTo>
                  <a:cubicBezTo>
                    <a:pt x="4084" y="2667"/>
                    <a:pt x="4131" y="2572"/>
                    <a:pt x="4191" y="2501"/>
                  </a:cubicBez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5"/>
            <p:cNvSpPr/>
            <p:nvPr/>
          </p:nvSpPr>
          <p:spPr>
            <a:xfrm>
              <a:off x="443150" y="1700675"/>
              <a:ext cx="111950" cy="53325"/>
            </a:xfrm>
            <a:custGeom>
              <a:rect b="b" l="l" r="r" t="t"/>
              <a:pathLst>
                <a:path extrusionOk="0" h="2133" w="4478">
                  <a:moveTo>
                    <a:pt x="120" y="1"/>
                  </a:moveTo>
                  <a:cubicBezTo>
                    <a:pt x="72" y="96"/>
                    <a:pt x="48" y="203"/>
                    <a:pt x="1" y="287"/>
                  </a:cubicBezTo>
                  <a:lnTo>
                    <a:pt x="4370" y="2132"/>
                  </a:lnTo>
                  <a:lnTo>
                    <a:pt x="4477" y="1870"/>
                  </a:lnTo>
                  <a:lnTo>
                    <a:pt x="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5"/>
            <p:cNvSpPr/>
            <p:nvPr/>
          </p:nvSpPr>
          <p:spPr>
            <a:xfrm>
              <a:off x="470225" y="1640550"/>
              <a:ext cx="109875" cy="58375"/>
            </a:xfrm>
            <a:custGeom>
              <a:rect b="b" l="l" r="r" t="t"/>
              <a:pathLst>
                <a:path extrusionOk="0" h="2335" w="4395">
                  <a:moveTo>
                    <a:pt x="144" y="1"/>
                  </a:moveTo>
                  <a:cubicBezTo>
                    <a:pt x="96" y="84"/>
                    <a:pt x="49" y="191"/>
                    <a:pt x="1" y="287"/>
                  </a:cubicBezTo>
                  <a:lnTo>
                    <a:pt x="4275" y="2334"/>
                  </a:lnTo>
                  <a:cubicBezTo>
                    <a:pt x="4323" y="2263"/>
                    <a:pt x="4347" y="2168"/>
                    <a:pt x="4394" y="2084"/>
                  </a:cubicBez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5"/>
            <p:cNvSpPr/>
            <p:nvPr/>
          </p:nvSpPr>
          <p:spPr>
            <a:xfrm>
              <a:off x="648825" y="1364925"/>
              <a:ext cx="95575" cy="82175"/>
            </a:xfrm>
            <a:custGeom>
              <a:rect b="b" l="l" r="r" t="t"/>
              <a:pathLst>
                <a:path extrusionOk="0" h="3287" w="3823">
                  <a:moveTo>
                    <a:pt x="215" y="1"/>
                  </a:moveTo>
                  <a:cubicBezTo>
                    <a:pt x="132" y="72"/>
                    <a:pt x="72" y="155"/>
                    <a:pt x="1" y="239"/>
                  </a:cubicBezTo>
                  <a:lnTo>
                    <a:pt x="3632" y="3287"/>
                  </a:lnTo>
                  <a:cubicBezTo>
                    <a:pt x="3704" y="3215"/>
                    <a:pt x="3763" y="3132"/>
                    <a:pt x="3823" y="3061"/>
                  </a:cubicBez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5"/>
            <p:cNvSpPr/>
            <p:nvPr/>
          </p:nvSpPr>
          <p:spPr>
            <a:xfrm>
              <a:off x="569350" y="1469700"/>
              <a:ext cx="101825" cy="73250"/>
            </a:xfrm>
            <a:custGeom>
              <a:rect b="b" l="l" r="r" t="t"/>
              <a:pathLst>
                <a:path extrusionOk="0" h="2930" w="4073">
                  <a:moveTo>
                    <a:pt x="179" y="1"/>
                  </a:moveTo>
                  <a:cubicBezTo>
                    <a:pt x="120" y="96"/>
                    <a:pt x="60" y="167"/>
                    <a:pt x="1" y="251"/>
                  </a:cubicBezTo>
                  <a:lnTo>
                    <a:pt x="3906" y="2930"/>
                  </a:lnTo>
                  <a:cubicBezTo>
                    <a:pt x="3966" y="2846"/>
                    <a:pt x="4025" y="2775"/>
                    <a:pt x="4073" y="2691"/>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607450" y="1416125"/>
              <a:ext cx="99150" cy="78300"/>
            </a:xfrm>
            <a:custGeom>
              <a:rect b="b" l="l" r="r" t="t"/>
              <a:pathLst>
                <a:path extrusionOk="0" h="3132" w="3966">
                  <a:moveTo>
                    <a:pt x="203" y="1"/>
                  </a:moveTo>
                  <a:cubicBezTo>
                    <a:pt x="144" y="96"/>
                    <a:pt x="60" y="167"/>
                    <a:pt x="1" y="251"/>
                  </a:cubicBezTo>
                  <a:lnTo>
                    <a:pt x="3787" y="3132"/>
                  </a:lnTo>
                  <a:cubicBezTo>
                    <a:pt x="3858" y="3037"/>
                    <a:pt x="3918" y="2965"/>
                    <a:pt x="3966" y="2894"/>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419050" y="1762000"/>
              <a:ext cx="113725" cy="48250"/>
            </a:xfrm>
            <a:custGeom>
              <a:rect b="b" l="l" r="r" t="t"/>
              <a:pathLst>
                <a:path extrusionOk="0" h="1930" w="4549">
                  <a:moveTo>
                    <a:pt x="107" y="1"/>
                  </a:moveTo>
                  <a:cubicBezTo>
                    <a:pt x="72" y="108"/>
                    <a:pt x="24" y="203"/>
                    <a:pt x="0" y="298"/>
                  </a:cubicBezTo>
                  <a:lnTo>
                    <a:pt x="4465" y="1929"/>
                  </a:lnTo>
                  <a:cubicBezTo>
                    <a:pt x="4477" y="1834"/>
                    <a:pt x="4524" y="1751"/>
                    <a:pt x="4548" y="1656"/>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5"/>
            <p:cNvSpPr/>
            <p:nvPr/>
          </p:nvSpPr>
          <p:spPr>
            <a:xfrm>
              <a:off x="346125" y="2083175"/>
              <a:ext cx="118475" cy="19375"/>
            </a:xfrm>
            <a:custGeom>
              <a:rect b="b" l="l" r="r" t="t"/>
              <a:pathLst>
                <a:path extrusionOk="0" h="775" w="4739">
                  <a:moveTo>
                    <a:pt x="24" y="0"/>
                  </a:moveTo>
                  <a:cubicBezTo>
                    <a:pt x="12" y="108"/>
                    <a:pt x="12" y="215"/>
                    <a:pt x="0" y="322"/>
                  </a:cubicBezTo>
                  <a:lnTo>
                    <a:pt x="4715" y="774"/>
                  </a:lnTo>
                  <a:cubicBezTo>
                    <a:pt x="4727" y="691"/>
                    <a:pt x="4739" y="596"/>
                    <a:pt x="4739" y="500"/>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5"/>
            <p:cNvSpPr/>
            <p:nvPr/>
          </p:nvSpPr>
          <p:spPr>
            <a:xfrm>
              <a:off x="354150" y="2017700"/>
              <a:ext cx="118500" cy="25325"/>
            </a:xfrm>
            <a:custGeom>
              <a:rect b="b" l="l" r="r" t="t"/>
              <a:pathLst>
                <a:path extrusionOk="0" h="1013" w="4740">
                  <a:moveTo>
                    <a:pt x="48" y="0"/>
                  </a:moveTo>
                  <a:lnTo>
                    <a:pt x="1" y="321"/>
                  </a:lnTo>
                  <a:lnTo>
                    <a:pt x="4692" y="1012"/>
                  </a:lnTo>
                  <a:cubicBezTo>
                    <a:pt x="4704" y="917"/>
                    <a:pt x="4715" y="822"/>
                    <a:pt x="4739" y="738"/>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341050" y="2149250"/>
              <a:ext cx="119100" cy="13425"/>
            </a:xfrm>
            <a:custGeom>
              <a:rect b="b" l="l" r="r" t="t"/>
              <a:pathLst>
                <a:path extrusionOk="0" h="537" w="4764">
                  <a:moveTo>
                    <a:pt x="24" y="1"/>
                  </a:moveTo>
                  <a:lnTo>
                    <a:pt x="1" y="310"/>
                  </a:lnTo>
                  <a:lnTo>
                    <a:pt x="4751" y="536"/>
                  </a:lnTo>
                  <a:lnTo>
                    <a:pt x="4763" y="251"/>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1629600" y="897025"/>
              <a:ext cx="10150" cy="118775"/>
            </a:xfrm>
            <a:custGeom>
              <a:rect b="b" l="l" r="r" t="t"/>
              <a:pathLst>
                <a:path extrusionOk="0" h="4751" w="406">
                  <a:moveTo>
                    <a:pt x="1" y="0"/>
                  </a:moveTo>
                  <a:lnTo>
                    <a:pt x="120" y="4751"/>
                  </a:lnTo>
                  <a:lnTo>
                    <a:pt x="406" y="4751"/>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398200" y="1824800"/>
              <a:ext cx="115225" cy="42000"/>
            </a:xfrm>
            <a:custGeom>
              <a:rect b="b" l="l" r="r" t="t"/>
              <a:pathLst>
                <a:path extrusionOk="0" h="1680" w="4609">
                  <a:moveTo>
                    <a:pt x="84" y="1"/>
                  </a:moveTo>
                  <a:cubicBezTo>
                    <a:pt x="60" y="96"/>
                    <a:pt x="24" y="203"/>
                    <a:pt x="1" y="298"/>
                  </a:cubicBezTo>
                  <a:lnTo>
                    <a:pt x="4537" y="1680"/>
                  </a:lnTo>
                  <a:cubicBezTo>
                    <a:pt x="4549" y="1608"/>
                    <a:pt x="4585" y="1513"/>
                    <a:pt x="4608" y="1430"/>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365750" y="1953100"/>
              <a:ext cx="117600" cy="31275"/>
            </a:xfrm>
            <a:custGeom>
              <a:rect b="b" l="l" r="r" t="t"/>
              <a:pathLst>
                <a:path extrusionOk="0" h="1251" w="4704">
                  <a:moveTo>
                    <a:pt x="60" y="0"/>
                  </a:moveTo>
                  <a:cubicBezTo>
                    <a:pt x="49" y="108"/>
                    <a:pt x="13" y="203"/>
                    <a:pt x="1" y="310"/>
                  </a:cubicBezTo>
                  <a:lnTo>
                    <a:pt x="4656" y="1251"/>
                  </a:lnTo>
                  <a:cubicBezTo>
                    <a:pt x="4656" y="1131"/>
                    <a:pt x="4668" y="1036"/>
                    <a:pt x="4704" y="953"/>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5"/>
            <p:cNvSpPr/>
            <p:nvPr/>
          </p:nvSpPr>
          <p:spPr>
            <a:xfrm>
              <a:off x="693175" y="1315825"/>
              <a:ext cx="91400" cy="86325"/>
            </a:xfrm>
            <a:custGeom>
              <a:rect b="b" l="l" r="r" t="t"/>
              <a:pathLst>
                <a:path extrusionOk="0" h="3453" w="3656">
                  <a:moveTo>
                    <a:pt x="203" y="0"/>
                  </a:moveTo>
                  <a:cubicBezTo>
                    <a:pt x="132" y="72"/>
                    <a:pt x="60" y="143"/>
                    <a:pt x="1" y="214"/>
                  </a:cubicBezTo>
                  <a:lnTo>
                    <a:pt x="3477" y="3453"/>
                  </a:lnTo>
                  <a:cubicBezTo>
                    <a:pt x="3525" y="3370"/>
                    <a:pt x="3585" y="3298"/>
                    <a:pt x="3656" y="3239"/>
                  </a:cubicBez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5"/>
            <p:cNvSpPr/>
            <p:nvPr/>
          </p:nvSpPr>
          <p:spPr>
            <a:xfrm>
              <a:off x="379750" y="1888800"/>
              <a:ext cx="117000" cy="36650"/>
            </a:xfrm>
            <a:custGeom>
              <a:rect b="b" l="l" r="r" t="t"/>
              <a:pathLst>
                <a:path extrusionOk="0" h="1466" w="4680">
                  <a:moveTo>
                    <a:pt x="84" y="1"/>
                  </a:moveTo>
                  <a:cubicBezTo>
                    <a:pt x="48" y="96"/>
                    <a:pt x="24" y="203"/>
                    <a:pt x="0" y="310"/>
                  </a:cubicBezTo>
                  <a:lnTo>
                    <a:pt x="4608" y="1465"/>
                  </a:lnTo>
                  <a:cubicBezTo>
                    <a:pt x="4632" y="1370"/>
                    <a:pt x="4668" y="1275"/>
                    <a:pt x="4680" y="1191"/>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5"/>
            <p:cNvSpPr/>
            <p:nvPr/>
          </p:nvSpPr>
          <p:spPr>
            <a:xfrm>
              <a:off x="1304275" y="944350"/>
              <a:ext cx="38725" cy="116400"/>
            </a:xfrm>
            <a:custGeom>
              <a:rect b="b" l="l" r="r" t="t"/>
              <a:pathLst>
                <a:path extrusionOk="0" h="4656" w="1549">
                  <a:moveTo>
                    <a:pt x="298" y="0"/>
                  </a:moveTo>
                  <a:cubicBezTo>
                    <a:pt x="191" y="24"/>
                    <a:pt x="84" y="60"/>
                    <a:pt x="0" y="95"/>
                  </a:cubicBezTo>
                  <a:lnTo>
                    <a:pt x="1286" y="4656"/>
                  </a:lnTo>
                  <a:cubicBezTo>
                    <a:pt x="1370" y="4632"/>
                    <a:pt x="1453" y="4596"/>
                    <a:pt x="1548" y="4584"/>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5"/>
            <p:cNvSpPr/>
            <p:nvPr/>
          </p:nvSpPr>
          <p:spPr>
            <a:xfrm>
              <a:off x="1367675" y="928275"/>
              <a:ext cx="33650" cy="117600"/>
            </a:xfrm>
            <a:custGeom>
              <a:rect b="b" l="l" r="r" t="t"/>
              <a:pathLst>
                <a:path extrusionOk="0" h="4704" w="1346">
                  <a:moveTo>
                    <a:pt x="322" y="0"/>
                  </a:moveTo>
                  <a:lnTo>
                    <a:pt x="0" y="72"/>
                  </a:lnTo>
                  <a:lnTo>
                    <a:pt x="1060" y="4703"/>
                  </a:lnTo>
                  <a:lnTo>
                    <a:pt x="1346" y="4644"/>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5"/>
            <p:cNvSpPr/>
            <p:nvPr/>
          </p:nvSpPr>
          <p:spPr>
            <a:xfrm>
              <a:off x="1240875" y="963400"/>
              <a:ext cx="44675" cy="114900"/>
            </a:xfrm>
            <a:custGeom>
              <a:rect b="b" l="l" r="r" t="t"/>
              <a:pathLst>
                <a:path extrusionOk="0" h="4596" w="1787">
                  <a:moveTo>
                    <a:pt x="298" y="0"/>
                  </a:moveTo>
                  <a:cubicBezTo>
                    <a:pt x="191" y="24"/>
                    <a:pt x="107" y="60"/>
                    <a:pt x="0" y="95"/>
                  </a:cubicBezTo>
                  <a:lnTo>
                    <a:pt x="1500" y="4596"/>
                  </a:lnTo>
                  <a:cubicBezTo>
                    <a:pt x="1608" y="4572"/>
                    <a:pt x="1703" y="4536"/>
                    <a:pt x="1786" y="4513"/>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5"/>
            <p:cNvSpPr/>
            <p:nvPr/>
          </p:nvSpPr>
          <p:spPr>
            <a:xfrm>
              <a:off x="739025" y="1268500"/>
              <a:ext cx="87825" cy="90200"/>
            </a:xfrm>
            <a:custGeom>
              <a:rect b="b" l="l" r="r" t="t"/>
              <a:pathLst>
                <a:path extrusionOk="0" h="3608" w="3513">
                  <a:moveTo>
                    <a:pt x="215" y="0"/>
                  </a:moveTo>
                  <a:lnTo>
                    <a:pt x="0" y="202"/>
                  </a:lnTo>
                  <a:lnTo>
                    <a:pt x="3298" y="3608"/>
                  </a:lnTo>
                  <a:lnTo>
                    <a:pt x="3513" y="3405"/>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5"/>
            <p:cNvSpPr/>
            <p:nvPr/>
          </p:nvSpPr>
          <p:spPr>
            <a:xfrm>
              <a:off x="1563525" y="900000"/>
              <a:ext cx="16100" cy="118775"/>
            </a:xfrm>
            <a:custGeom>
              <a:rect b="b" l="l" r="r" t="t"/>
              <a:pathLst>
                <a:path extrusionOk="0" h="4751" w="644">
                  <a:moveTo>
                    <a:pt x="310" y="0"/>
                  </a:moveTo>
                  <a:lnTo>
                    <a:pt x="1" y="36"/>
                  </a:lnTo>
                  <a:lnTo>
                    <a:pt x="358" y="4751"/>
                  </a:lnTo>
                  <a:lnTo>
                    <a:pt x="644" y="4739"/>
                  </a:ln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5"/>
            <p:cNvSpPr/>
            <p:nvPr/>
          </p:nvSpPr>
          <p:spPr>
            <a:xfrm>
              <a:off x="1432550" y="915775"/>
              <a:ext cx="27425" cy="118175"/>
            </a:xfrm>
            <a:custGeom>
              <a:rect b="b" l="l" r="r" t="t"/>
              <a:pathLst>
                <a:path extrusionOk="0" h="4727" w="1097">
                  <a:moveTo>
                    <a:pt x="310" y="0"/>
                  </a:moveTo>
                  <a:cubicBezTo>
                    <a:pt x="203" y="12"/>
                    <a:pt x="96" y="24"/>
                    <a:pt x="1" y="60"/>
                  </a:cubicBezTo>
                  <a:lnTo>
                    <a:pt x="834" y="4727"/>
                  </a:lnTo>
                  <a:cubicBezTo>
                    <a:pt x="918" y="4715"/>
                    <a:pt x="1013" y="4703"/>
                    <a:pt x="1096" y="466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5"/>
            <p:cNvSpPr/>
            <p:nvPr/>
          </p:nvSpPr>
          <p:spPr>
            <a:xfrm>
              <a:off x="1178650" y="986025"/>
              <a:ext cx="50325" cy="113125"/>
            </a:xfrm>
            <a:custGeom>
              <a:rect b="b" l="l" r="r" t="t"/>
              <a:pathLst>
                <a:path extrusionOk="0" h="4525" w="2013">
                  <a:moveTo>
                    <a:pt x="299" y="0"/>
                  </a:moveTo>
                  <a:cubicBezTo>
                    <a:pt x="191" y="48"/>
                    <a:pt x="108" y="71"/>
                    <a:pt x="1" y="119"/>
                  </a:cubicBezTo>
                  <a:lnTo>
                    <a:pt x="1751" y="4524"/>
                  </a:lnTo>
                  <a:cubicBezTo>
                    <a:pt x="1834" y="4501"/>
                    <a:pt x="1930" y="4453"/>
                    <a:pt x="2013" y="4417"/>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5"/>
            <p:cNvSpPr/>
            <p:nvPr/>
          </p:nvSpPr>
          <p:spPr>
            <a:xfrm>
              <a:off x="1497750" y="905950"/>
              <a:ext cx="21750" cy="118775"/>
            </a:xfrm>
            <a:custGeom>
              <a:rect b="b" l="l" r="r" t="t"/>
              <a:pathLst>
                <a:path extrusionOk="0" h="4751" w="870">
                  <a:moveTo>
                    <a:pt x="310" y="0"/>
                  </a:moveTo>
                  <a:lnTo>
                    <a:pt x="0" y="48"/>
                  </a:lnTo>
                  <a:lnTo>
                    <a:pt x="596" y="4751"/>
                  </a:lnTo>
                  <a:cubicBezTo>
                    <a:pt x="691" y="4751"/>
                    <a:pt x="786" y="4739"/>
                    <a:pt x="870" y="472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5"/>
            <p:cNvSpPr/>
            <p:nvPr/>
          </p:nvSpPr>
          <p:spPr>
            <a:xfrm>
              <a:off x="890225" y="1141975"/>
              <a:ext cx="75325" cy="100950"/>
            </a:xfrm>
            <a:custGeom>
              <a:rect b="b" l="l" r="r" t="t"/>
              <a:pathLst>
                <a:path extrusionOk="0" h="4038" w="3013">
                  <a:moveTo>
                    <a:pt x="263" y="1"/>
                  </a:moveTo>
                  <a:cubicBezTo>
                    <a:pt x="167" y="60"/>
                    <a:pt x="96" y="120"/>
                    <a:pt x="1" y="179"/>
                  </a:cubicBezTo>
                  <a:lnTo>
                    <a:pt x="2787" y="4037"/>
                  </a:lnTo>
                  <a:cubicBezTo>
                    <a:pt x="2846" y="3978"/>
                    <a:pt x="2930" y="3930"/>
                    <a:pt x="3013" y="3870"/>
                  </a:cubicBez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5"/>
            <p:cNvSpPr/>
            <p:nvPr/>
          </p:nvSpPr>
          <p:spPr>
            <a:xfrm>
              <a:off x="837550" y="1181275"/>
              <a:ext cx="79500" cy="97950"/>
            </a:xfrm>
            <a:custGeom>
              <a:rect b="b" l="l" r="r" t="t"/>
              <a:pathLst>
                <a:path extrusionOk="0" h="3918" w="3180">
                  <a:moveTo>
                    <a:pt x="250" y="1"/>
                  </a:moveTo>
                  <a:cubicBezTo>
                    <a:pt x="167" y="60"/>
                    <a:pt x="84" y="143"/>
                    <a:pt x="0" y="203"/>
                  </a:cubicBezTo>
                  <a:lnTo>
                    <a:pt x="2965" y="3918"/>
                  </a:lnTo>
                  <a:lnTo>
                    <a:pt x="3179" y="3739"/>
                  </a:ln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786950" y="1223850"/>
              <a:ext cx="84250" cy="94075"/>
            </a:xfrm>
            <a:custGeom>
              <a:rect b="b" l="l" r="r" t="t"/>
              <a:pathLst>
                <a:path extrusionOk="0" h="3763" w="3370">
                  <a:moveTo>
                    <a:pt x="238" y="0"/>
                  </a:moveTo>
                  <a:cubicBezTo>
                    <a:pt x="167" y="72"/>
                    <a:pt x="84" y="131"/>
                    <a:pt x="0" y="203"/>
                  </a:cubicBezTo>
                  <a:lnTo>
                    <a:pt x="3143" y="3762"/>
                  </a:lnTo>
                  <a:lnTo>
                    <a:pt x="3370" y="3572"/>
                  </a:lnTo>
                  <a:lnTo>
                    <a:pt x="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5"/>
            <p:cNvSpPr/>
            <p:nvPr/>
          </p:nvSpPr>
          <p:spPr>
            <a:xfrm>
              <a:off x="1000950" y="1070850"/>
              <a:ext cx="65525" cy="106875"/>
            </a:xfrm>
            <a:custGeom>
              <a:rect b="b" l="l" r="r" t="t"/>
              <a:pathLst>
                <a:path extrusionOk="0" h="4275" w="2621">
                  <a:moveTo>
                    <a:pt x="263" y="0"/>
                  </a:moveTo>
                  <a:cubicBezTo>
                    <a:pt x="179" y="48"/>
                    <a:pt x="84" y="107"/>
                    <a:pt x="1" y="167"/>
                  </a:cubicBezTo>
                  <a:lnTo>
                    <a:pt x="2382" y="4275"/>
                  </a:lnTo>
                  <a:cubicBezTo>
                    <a:pt x="2454" y="4215"/>
                    <a:pt x="2549" y="4167"/>
                    <a:pt x="2620" y="4120"/>
                  </a:cubicBez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5"/>
            <p:cNvSpPr/>
            <p:nvPr/>
          </p:nvSpPr>
          <p:spPr>
            <a:xfrm>
              <a:off x="1058700" y="1039600"/>
              <a:ext cx="60450" cy="108950"/>
            </a:xfrm>
            <a:custGeom>
              <a:rect b="b" l="l" r="r" t="t"/>
              <a:pathLst>
                <a:path extrusionOk="0" h="4358" w="2418">
                  <a:moveTo>
                    <a:pt x="274" y="0"/>
                  </a:moveTo>
                  <a:cubicBezTo>
                    <a:pt x="191" y="48"/>
                    <a:pt x="96" y="95"/>
                    <a:pt x="1" y="155"/>
                  </a:cubicBezTo>
                  <a:lnTo>
                    <a:pt x="2168" y="4358"/>
                  </a:lnTo>
                  <a:cubicBezTo>
                    <a:pt x="2263" y="4322"/>
                    <a:pt x="2346" y="4274"/>
                    <a:pt x="2418" y="4227"/>
                  </a:cubicBez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944700" y="1105075"/>
              <a:ext cx="70275" cy="103300"/>
            </a:xfrm>
            <a:custGeom>
              <a:rect b="b" l="l" r="r" t="t"/>
              <a:pathLst>
                <a:path extrusionOk="0" h="4132" w="2811">
                  <a:moveTo>
                    <a:pt x="274" y="1"/>
                  </a:moveTo>
                  <a:cubicBezTo>
                    <a:pt x="179" y="60"/>
                    <a:pt x="96" y="120"/>
                    <a:pt x="1" y="167"/>
                  </a:cubicBezTo>
                  <a:lnTo>
                    <a:pt x="2572" y="4132"/>
                  </a:lnTo>
                  <a:cubicBezTo>
                    <a:pt x="2668" y="4096"/>
                    <a:pt x="2739" y="4049"/>
                    <a:pt x="2810" y="3989"/>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5"/>
            <p:cNvSpPr/>
            <p:nvPr/>
          </p:nvSpPr>
          <p:spPr>
            <a:xfrm>
              <a:off x="1118225" y="1011325"/>
              <a:ext cx="55400" cy="111325"/>
            </a:xfrm>
            <a:custGeom>
              <a:rect b="b" l="l" r="r" t="t"/>
              <a:pathLst>
                <a:path extrusionOk="0" h="4453" w="2216">
                  <a:moveTo>
                    <a:pt x="275" y="0"/>
                  </a:moveTo>
                  <a:cubicBezTo>
                    <a:pt x="191" y="48"/>
                    <a:pt x="84" y="95"/>
                    <a:pt x="1" y="131"/>
                  </a:cubicBezTo>
                  <a:lnTo>
                    <a:pt x="1965" y="4453"/>
                  </a:lnTo>
                  <a:lnTo>
                    <a:pt x="2215" y="4334"/>
                  </a:ln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5"/>
            <p:cNvSpPr/>
            <p:nvPr/>
          </p:nvSpPr>
          <p:spPr>
            <a:xfrm>
              <a:off x="230025" y="789275"/>
              <a:ext cx="2869425" cy="1425775"/>
            </a:xfrm>
            <a:custGeom>
              <a:rect b="b" l="l" r="r" t="t"/>
              <a:pathLst>
                <a:path extrusionOk="0" h="57031" w="114777">
                  <a:moveTo>
                    <a:pt x="57377" y="0"/>
                  </a:moveTo>
                  <a:cubicBezTo>
                    <a:pt x="25790" y="0"/>
                    <a:pt x="179" y="25503"/>
                    <a:pt x="1" y="57031"/>
                  </a:cubicBezTo>
                  <a:lnTo>
                    <a:pt x="4549" y="57031"/>
                  </a:lnTo>
                  <a:cubicBezTo>
                    <a:pt x="4596" y="50018"/>
                    <a:pt x="5989" y="43220"/>
                    <a:pt x="8704" y="36814"/>
                  </a:cubicBezTo>
                  <a:cubicBezTo>
                    <a:pt x="11371" y="30516"/>
                    <a:pt x="15181" y="24884"/>
                    <a:pt x="20027" y="20026"/>
                  </a:cubicBezTo>
                  <a:cubicBezTo>
                    <a:pt x="24885" y="15180"/>
                    <a:pt x="30540" y="11370"/>
                    <a:pt x="36815" y="8703"/>
                  </a:cubicBezTo>
                  <a:cubicBezTo>
                    <a:pt x="43327" y="5953"/>
                    <a:pt x="50245" y="4548"/>
                    <a:pt x="57389" y="4548"/>
                  </a:cubicBezTo>
                  <a:cubicBezTo>
                    <a:pt x="64533" y="4548"/>
                    <a:pt x="71438" y="5953"/>
                    <a:pt x="77951" y="8703"/>
                  </a:cubicBezTo>
                  <a:cubicBezTo>
                    <a:pt x="84249" y="11370"/>
                    <a:pt x="89893" y="15180"/>
                    <a:pt x="94739" y="20026"/>
                  </a:cubicBezTo>
                  <a:cubicBezTo>
                    <a:pt x="99596" y="24884"/>
                    <a:pt x="103406" y="30539"/>
                    <a:pt x="106073" y="36814"/>
                  </a:cubicBezTo>
                  <a:cubicBezTo>
                    <a:pt x="108776" y="43220"/>
                    <a:pt x="110181" y="50018"/>
                    <a:pt x="110217" y="57031"/>
                  </a:cubicBezTo>
                  <a:lnTo>
                    <a:pt x="114777" y="57031"/>
                  </a:lnTo>
                  <a:cubicBezTo>
                    <a:pt x="114563" y="25503"/>
                    <a:pt x="88952" y="0"/>
                    <a:pt x="57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5"/>
            <p:cNvSpPr/>
            <p:nvPr/>
          </p:nvSpPr>
          <p:spPr>
            <a:xfrm>
              <a:off x="340150" y="899100"/>
              <a:ext cx="2649175" cy="1315950"/>
            </a:xfrm>
            <a:custGeom>
              <a:rect b="b" l="l" r="r" t="t"/>
              <a:pathLst>
                <a:path extrusionOk="0" h="52638" w="105967">
                  <a:moveTo>
                    <a:pt x="52984" y="0"/>
                  </a:moveTo>
                  <a:cubicBezTo>
                    <a:pt x="45828" y="0"/>
                    <a:pt x="38887" y="1393"/>
                    <a:pt x="32350" y="4168"/>
                  </a:cubicBezTo>
                  <a:cubicBezTo>
                    <a:pt x="26040" y="6823"/>
                    <a:pt x="20373" y="10656"/>
                    <a:pt x="15503" y="15514"/>
                  </a:cubicBezTo>
                  <a:cubicBezTo>
                    <a:pt x="10633" y="20384"/>
                    <a:pt x="6811" y="26051"/>
                    <a:pt x="4156" y="32362"/>
                  </a:cubicBezTo>
                  <a:cubicBezTo>
                    <a:pt x="1430" y="38791"/>
                    <a:pt x="49" y="45613"/>
                    <a:pt x="1" y="52638"/>
                  </a:cubicBezTo>
                  <a:lnTo>
                    <a:pt x="299" y="52638"/>
                  </a:lnTo>
                  <a:cubicBezTo>
                    <a:pt x="489" y="23741"/>
                    <a:pt x="24052" y="298"/>
                    <a:pt x="52984" y="298"/>
                  </a:cubicBezTo>
                  <a:cubicBezTo>
                    <a:pt x="81916" y="298"/>
                    <a:pt x="105478" y="23730"/>
                    <a:pt x="105669" y="52638"/>
                  </a:cubicBezTo>
                  <a:lnTo>
                    <a:pt x="105967" y="52638"/>
                  </a:lnTo>
                  <a:cubicBezTo>
                    <a:pt x="105919" y="45613"/>
                    <a:pt x="104514" y="38779"/>
                    <a:pt x="101811" y="32362"/>
                  </a:cubicBezTo>
                  <a:cubicBezTo>
                    <a:pt x="99144" y="26051"/>
                    <a:pt x="95322" y="20384"/>
                    <a:pt x="90453" y="15514"/>
                  </a:cubicBezTo>
                  <a:cubicBezTo>
                    <a:pt x="85595" y="10656"/>
                    <a:pt x="79916" y="6823"/>
                    <a:pt x="73605" y="4168"/>
                  </a:cubicBezTo>
                  <a:cubicBezTo>
                    <a:pt x="67081" y="1393"/>
                    <a:pt x="60139" y="0"/>
                    <a:pt x="52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5"/>
            <p:cNvSpPr/>
            <p:nvPr/>
          </p:nvSpPr>
          <p:spPr>
            <a:xfrm>
              <a:off x="1529900" y="2088825"/>
              <a:ext cx="268800" cy="126225"/>
            </a:xfrm>
            <a:custGeom>
              <a:rect b="b" l="l" r="r" t="t"/>
              <a:pathLst>
                <a:path extrusionOk="0" h="5049" w="10752">
                  <a:moveTo>
                    <a:pt x="5382" y="1"/>
                  </a:moveTo>
                  <a:cubicBezTo>
                    <a:pt x="2524" y="1"/>
                    <a:pt x="179" y="2239"/>
                    <a:pt x="0" y="5049"/>
                  </a:cubicBezTo>
                  <a:lnTo>
                    <a:pt x="298" y="5049"/>
                  </a:lnTo>
                  <a:cubicBezTo>
                    <a:pt x="476" y="2394"/>
                    <a:pt x="2679" y="298"/>
                    <a:pt x="5382" y="298"/>
                  </a:cubicBezTo>
                  <a:cubicBezTo>
                    <a:pt x="8073" y="298"/>
                    <a:pt x="10275" y="2394"/>
                    <a:pt x="10454" y="5049"/>
                  </a:cubicBezTo>
                  <a:lnTo>
                    <a:pt x="10752" y="5049"/>
                  </a:lnTo>
                  <a:cubicBezTo>
                    <a:pt x="10573" y="2239"/>
                    <a:pt x="8227"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5"/>
            <p:cNvSpPr/>
            <p:nvPr/>
          </p:nvSpPr>
          <p:spPr>
            <a:xfrm>
              <a:off x="1343275" y="1902200"/>
              <a:ext cx="642950" cy="312850"/>
            </a:xfrm>
            <a:custGeom>
              <a:rect b="b" l="l" r="r" t="t"/>
              <a:pathLst>
                <a:path extrusionOk="0" h="12514" w="25718">
                  <a:moveTo>
                    <a:pt x="12859" y="0"/>
                  </a:moveTo>
                  <a:cubicBezTo>
                    <a:pt x="5882" y="0"/>
                    <a:pt x="179" y="5573"/>
                    <a:pt x="0" y="12514"/>
                  </a:cubicBezTo>
                  <a:lnTo>
                    <a:pt x="298" y="12514"/>
                  </a:lnTo>
                  <a:cubicBezTo>
                    <a:pt x="476" y="5739"/>
                    <a:pt x="6036" y="298"/>
                    <a:pt x="12859" y="298"/>
                  </a:cubicBezTo>
                  <a:cubicBezTo>
                    <a:pt x="19669" y="298"/>
                    <a:pt x="25229" y="5739"/>
                    <a:pt x="25420" y="12514"/>
                  </a:cubicBezTo>
                  <a:lnTo>
                    <a:pt x="25718" y="12514"/>
                  </a:lnTo>
                  <a:cubicBezTo>
                    <a:pt x="25539" y="5573"/>
                    <a:pt x="19836" y="0"/>
                    <a:pt x="12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5"/>
            <p:cNvSpPr/>
            <p:nvPr/>
          </p:nvSpPr>
          <p:spPr>
            <a:xfrm>
              <a:off x="1112275" y="1671525"/>
              <a:ext cx="1104325" cy="543525"/>
            </a:xfrm>
            <a:custGeom>
              <a:rect b="b" l="l" r="r" t="t"/>
              <a:pathLst>
                <a:path extrusionOk="0" h="21741" w="44173">
                  <a:moveTo>
                    <a:pt x="22087" y="0"/>
                  </a:moveTo>
                  <a:cubicBezTo>
                    <a:pt x="10014" y="0"/>
                    <a:pt x="191" y="9727"/>
                    <a:pt x="1" y="21741"/>
                  </a:cubicBezTo>
                  <a:lnTo>
                    <a:pt x="298" y="21741"/>
                  </a:lnTo>
                  <a:cubicBezTo>
                    <a:pt x="477" y="9882"/>
                    <a:pt x="10181" y="298"/>
                    <a:pt x="22087" y="298"/>
                  </a:cubicBezTo>
                  <a:cubicBezTo>
                    <a:pt x="33993" y="298"/>
                    <a:pt x="43697" y="9894"/>
                    <a:pt x="43875" y="21741"/>
                  </a:cubicBezTo>
                  <a:lnTo>
                    <a:pt x="44173" y="21741"/>
                  </a:lnTo>
                  <a:cubicBezTo>
                    <a:pt x="43994" y="9716"/>
                    <a:pt x="34148" y="0"/>
                    <a:pt x="22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5"/>
            <p:cNvSpPr/>
            <p:nvPr/>
          </p:nvSpPr>
          <p:spPr>
            <a:xfrm>
              <a:off x="1660575" y="1021425"/>
              <a:ext cx="7450" cy="885250"/>
            </a:xfrm>
            <a:custGeom>
              <a:rect b="b" l="l" r="r" t="t"/>
              <a:pathLst>
                <a:path extrusionOk="0" h="35410" w="298">
                  <a:moveTo>
                    <a:pt x="0" y="1"/>
                  </a:moveTo>
                  <a:lnTo>
                    <a:pt x="0" y="35410"/>
                  </a:lnTo>
                  <a:lnTo>
                    <a:pt x="298" y="35410"/>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5"/>
            <p:cNvSpPr/>
            <p:nvPr/>
          </p:nvSpPr>
          <p:spPr>
            <a:xfrm>
              <a:off x="1191450" y="1115500"/>
              <a:ext cx="261975" cy="605450"/>
            </a:xfrm>
            <a:custGeom>
              <a:rect b="b" l="l" r="r" t="t"/>
              <a:pathLst>
                <a:path extrusionOk="0" h="24218" w="10479">
                  <a:moveTo>
                    <a:pt x="263" y="0"/>
                  </a:moveTo>
                  <a:lnTo>
                    <a:pt x="1" y="119"/>
                  </a:lnTo>
                  <a:lnTo>
                    <a:pt x="10228" y="24218"/>
                  </a:lnTo>
                  <a:lnTo>
                    <a:pt x="10478" y="24063"/>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5"/>
            <p:cNvSpPr/>
            <p:nvPr/>
          </p:nvSpPr>
          <p:spPr>
            <a:xfrm>
              <a:off x="1434350" y="1042275"/>
              <a:ext cx="130400" cy="641475"/>
            </a:xfrm>
            <a:custGeom>
              <a:rect b="b" l="l" r="r" t="t"/>
              <a:pathLst>
                <a:path extrusionOk="0" h="25659" w="5216">
                  <a:moveTo>
                    <a:pt x="286" y="0"/>
                  </a:moveTo>
                  <a:lnTo>
                    <a:pt x="0" y="60"/>
                  </a:lnTo>
                  <a:lnTo>
                    <a:pt x="4918" y="25658"/>
                  </a:lnTo>
                  <a:lnTo>
                    <a:pt x="5215" y="25623"/>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5"/>
            <p:cNvSpPr/>
            <p:nvPr/>
          </p:nvSpPr>
          <p:spPr>
            <a:xfrm>
              <a:off x="1767725" y="1043450"/>
              <a:ext cx="132475" cy="639100"/>
            </a:xfrm>
            <a:custGeom>
              <a:rect b="b" l="l" r="r" t="t"/>
              <a:pathLst>
                <a:path extrusionOk="0" h="25564" w="5299">
                  <a:moveTo>
                    <a:pt x="5013" y="1"/>
                  </a:moveTo>
                  <a:lnTo>
                    <a:pt x="0" y="25492"/>
                  </a:lnTo>
                  <a:lnTo>
                    <a:pt x="286" y="25564"/>
                  </a:lnTo>
                  <a:lnTo>
                    <a:pt x="5299" y="60"/>
                  </a:lnTo>
                  <a:lnTo>
                    <a:pt x="50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5"/>
            <p:cNvSpPr/>
            <p:nvPr/>
          </p:nvSpPr>
          <p:spPr>
            <a:xfrm>
              <a:off x="1721875" y="1909925"/>
              <a:ext cx="8075" cy="3600"/>
            </a:xfrm>
            <a:custGeom>
              <a:rect b="b" l="l" r="r" t="t"/>
              <a:pathLst>
                <a:path extrusionOk="0" h="144" w="323">
                  <a:moveTo>
                    <a:pt x="25" y="1"/>
                  </a:moveTo>
                  <a:lnTo>
                    <a:pt x="1" y="84"/>
                  </a:lnTo>
                  <a:cubicBezTo>
                    <a:pt x="108" y="108"/>
                    <a:pt x="203" y="120"/>
                    <a:pt x="298" y="144"/>
                  </a:cubicBezTo>
                  <a:lnTo>
                    <a:pt x="322" y="60"/>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5"/>
            <p:cNvSpPr/>
            <p:nvPr/>
          </p:nvSpPr>
          <p:spPr>
            <a:xfrm>
              <a:off x="2047825" y="1371175"/>
              <a:ext cx="469425" cy="469425"/>
            </a:xfrm>
            <a:custGeom>
              <a:rect b="b" l="l" r="r" t="t"/>
              <a:pathLst>
                <a:path extrusionOk="0" h="18777" w="18777">
                  <a:moveTo>
                    <a:pt x="18562" y="1"/>
                  </a:moveTo>
                  <a:lnTo>
                    <a:pt x="0" y="18563"/>
                  </a:lnTo>
                  <a:lnTo>
                    <a:pt x="203" y="18777"/>
                  </a:lnTo>
                  <a:lnTo>
                    <a:pt x="18776" y="203"/>
                  </a:lnTo>
                  <a:lnTo>
                    <a:pt x="18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5"/>
            <p:cNvSpPr/>
            <p:nvPr/>
          </p:nvSpPr>
          <p:spPr>
            <a:xfrm>
              <a:off x="2115975" y="1550975"/>
              <a:ext cx="548900" cy="370900"/>
            </a:xfrm>
            <a:custGeom>
              <a:rect b="b" l="l" r="r" t="t"/>
              <a:pathLst>
                <a:path extrusionOk="0" h="14836" w="21956">
                  <a:moveTo>
                    <a:pt x="21789" y="0"/>
                  </a:moveTo>
                  <a:lnTo>
                    <a:pt x="1" y="14609"/>
                  </a:lnTo>
                  <a:lnTo>
                    <a:pt x="191" y="14835"/>
                  </a:lnTo>
                  <a:lnTo>
                    <a:pt x="21956" y="238"/>
                  </a:lnTo>
                  <a:lnTo>
                    <a:pt x="21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5"/>
            <p:cNvSpPr/>
            <p:nvPr/>
          </p:nvSpPr>
          <p:spPr>
            <a:xfrm>
              <a:off x="1924300" y="2043000"/>
              <a:ext cx="7150" cy="8350"/>
            </a:xfrm>
            <a:custGeom>
              <a:rect b="b" l="l" r="r" t="t"/>
              <a:pathLst>
                <a:path extrusionOk="0" h="334" w="286">
                  <a:moveTo>
                    <a:pt x="107" y="0"/>
                  </a:moveTo>
                  <a:lnTo>
                    <a:pt x="0" y="83"/>
                  </a:lnTo>
                  <a:cubicBezTo>
                    <a:pt x="60" y="167"/>
                    <a:pt x="107" y="238"/>
                    <a:pt x="167" y="333"/>
                  </a:cubicBezTo>
                  <a:lnTo>
                    <a:pt x="286" y="262"/>
                  </a:lnTo>
                  <a:lnTo>
                    <a:pt x="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5"/>
            <p:cNvSpPr/>
            <p:nvPr/>
          </p:nvSpPr>
          <p:spPr>
            <a:xfrm>
              <a:off x="2163300" y="1750700"/>
              <a:ext cx="609325" cy="264025"/>
            </a:xfrm>
            <a:custGeom>
              <a:rect b="b" l="l" r="r" t="t"/>
              <a:pathLst>
                <a:path extrusionOk="0" h="10561" w="24373">
                  <a:moveTo>
                    <a:pt x="24254" y="0"/>
                  </a:moveTo>
                  <a:lnTo>
                    <a:pt x="1" y="10287"/>
                  </a:lnTo>
                  <a:lnTo>
                    <a:pt x="132" y="10561"/>
                  </a:lnTo>
                  <a:lnTo>
                    <a:pt x="24373" y="262"/>
                  </a:lnTo>
                  <a:lnTo>
                    <a:pt x="24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5"/>
            <p:cNvSpPr/>
            <p:nvPr/>
          </p:nvSpPr>
          <p:spPr>
            <a:xfrm>
              <a:off x="1952575" y="2096275"/>
              <a:ext cx="4175" cy="7750"/>
            </a:xfrm>
            <a:custGeom>
              <a:rect b="b" l="l" r="r" t="t"/>
              <a:pathLst>
                <a:path extrusionOk="0" h="310" w="167">
                  <a:moveTo>
                    <a:pt x="95" y="0"/>
                  </a:moveTo>
                  <a:lnTo>
                    <a:pt x="0" y="36"/>
                  </a:lnTo>
                  <a:cubicBezTo>
                    <a:pt x="48" y="119"/>
                    <a:pt x="72" y="215"/>
                    <a:pt x="119" y="310"/>
                  </a:cubicBezTo>
                  <a:lnTo>
                    <a:pt x="167" y="298"/>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5"/>
            <p:cNvSpPr/>
            <p:nvPr/>
          </p:nvSpPr>
          <p:spPr>
            <a:xfrm>
              <a:off x="2197825" y="1993275"/>
              <a:ext cx="648025" cy="131600"/>
            </a:xfrm>
            <a:custGeom>
              <a:rect b="b" l="l" r="r" t="t"/>
              <a:pathLst>
                <a:path extrusionOk="0" h="5264" w="25921">
                  <a:moveTo>
                    <a:pt x="25873" y="1"/>
                  </a:moveTo>
                  <a:lnTo>
                    <a:pt x="1" y="4966"/>
                  </a:lnTo>
                  <a:lnTo>
                    <a:pt x="48" y="5263"/>
                  </a:lnTo>
                  <a:lnTo>
                    <a:pt x="25921" y="298"/>
                  </a:lnTo>
                  <a:lnTo>
                    <a:pt x="25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
            <p:cNvSpPr/>
            <p:nvPr/>
          </p:nvSpPr>
          <p:spPr>
            <a:xfrm>
              <a:off x="1967450" y="1226525"/>
              <a:ext cx="374775" cy="547700"/>
            </a:xfrm>
            <a:custGeom>
              <a:rect b="b" l="l" r="r" t="t"/>
              <a:pathLst>
                <a:path extrusionOk="0" h="21908" w="14991">
                  <a:moveTo>
                    <a:pt x="14740" y="0"/>
                  </a:moveTo>
                  <a:lnTo>
                    <a:pt x="0" y="21753"/>
                  </a:lnTo>
                  <a:lnTo>
                    <a:pt x="262" y="21908"/>
                  </a:lnTo>
                  <a:lnTo>
                    <a:pt x="14990" y="179"/>
                  </a:lnTo>
                  <a:lnTo>
                    <a:pt x="1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5"/>
            <p:cNvSpPr/>
            <p:nvPr/>
          </p:nvSpPr>
          <p:spPr>
            <a:xfrm>
              <a:off x="1866250" y="1107750"/>
              <a:ext cx="252125" cy="610225"/>
            </a:xfrm>
            <a:custGeom>
              <a:rect b="b" l="l" r="r" t="t"/>
              <a:pathLst>
                <a:path extrusionOk="0" h="24409" w="10085">
                  <a:moveTo>
                    <a:pt x="9799" y="1"/>
                  </a:moveTo>
                  <a:lnTo>
                    <a:pt x="0" y="24277"/>
                  </a:lnTo>
                  <a:lnTo>
                    <a:pt x="262" y="24408"/>
                  </a:lnTo>
                  <a:lnTo>
                    <a:pt x="10085" y="108"/>
                  </a:lnTo>
                  <a:lnTo>
                    <a:pt x="9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5"/>
            <p:cNvSpPr/>
            <p:nvPr/>
          </p:nvSpPr>
          <p:spPr>
            <a:xfrm>
              <a:off x="1779325" y="1926300"/>
              <a:ext cx="7775" cy="4800"/>
            </a:xfrm>
            <a:custGeom>
              <a:rect b="b" l="l" r="r" t="t"/>
              <a:pathLst>
                <a:path extrusionOk="0" h="192" w="311">
                  <a:moveTo>
                    <a:pt x="48" y="1"/>
                  </a:moveTo>
                  <a:lnTo>
                    <a:pt x="1" y="84"/>
                  </a:lnTo>
                  <a:cubicBezTo>
                    <a:pt x="84" y="120"/>
                    <a:pt x="179" y="167"/>
                    <a:pt x="286" y="191"/>
                  </a:cubicBezTo>
                  <a:lnTo>
                    <a:pt x="310" y="132"/>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5"/>
            <p:cNvSpPr/>
            <p:nvPr/>
          </p:nvSpPr>
          <p:spPr>
            <a:xfrm>
              <a:off x="991725" y="1223550"/>
              <a:ext cx="370900" cy="546525"/>
            </a:xfrm>
            <a:custGeom>
              <a:rect b="b" l="l" r="r" t="t"/>
              <a:pathLst>
                <a:path extrusionOk="0" h="21861" w="14836">
                  <a:moveTo>
                    <a:pt x="239" y="0"/>
                  </a:moveTo>
                  <a:lnTo>
                    <a:pt x="1" y="155"/>
                  </a:lnTo>
                  <a:lnTo>
                    <a:pt x="14550" y="21860"/>
                  </a:lnTo>
                  <a:lnTo>
                    <a:pt x="14836" y="21741"/>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5"/>
            <p:cNvSpPr/>
            <p:nvPr/>
          </p:nvSpPr>
          <p:spPr>
            <a:xfrm>
              <a:off x="811350" y="1371175"/>
              <a:ext cx="467950" cy="467050"/>
            </a:xfrm>
            <a:custGeom>
              <a:rect b="b" l="l" r="r" t="t"/>
              <a:pathLst>
                <a:path extrusionOk="0" h="18682" w="18718">
                  <a:moveTo>
                    <a:pt x="227" y="1"/>
                  </a:moveTo>
                  <a:lnTo>
                    <a:pt x="1" y="203"/>
                  </a:lnTo>
                  <a:lnTo>
                    <a:pt x="18479" y="18682"/>
                  </a:lnTo>
                  <a:lnTo>
                    <a:pt x="18717" y="18479"/>
                  </a:ln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5"/>
            <p:cNvSpPr/>
            <p:nvPr/>
          </p:nvSpPr>
          <p:spPr>
            <a:xfrm>
              <a:off x="667000" y="1545900"/>
              <a:ext cx="544425" cy="372700"/>
            </a:xfrm>
            <a:custGeom>
              <a:rect b="b" l="l" r="r" t="t"/>
              <a:pathLst>
                <a:path extrusionOk="0" h="14908" w="21777">
                  <a:moveTo>
                    <a:pt x="179" y="1"/>
                  </a:moveTo>
                  <a:lnTo>
                    <a:pt x="0" y="239"/>
                  </a:lnTo>
                  <a:lnTo>
                    <a:pt x="21622" y="14907"/>
                  </a:lnTo>
                  <a:lnTo>
                    <a:pt x="21777" y="14645"/>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5"/>
            <p:cNvSpPr/>
            <p:nvPr/>
          </p:nvSpPr>
          <p:spPr>
            <a:xfrm>
              <a:off x="548525" y="1770050"/>
              <a:ext cx="610525" cy="252725"/>
            </a:xfrm>
            <a:custGeom>
              <a:rect b="b" l="l" r="r" t="t"/>
              <a:pathLst>
                <a:path extrusionOk="0" h="10109" w="24421">
                  <a:moveTo>
                    <a:pt x="96" y="0"/>
                  </a:moveTo>
                  <a:lnTo>
                    <a:pt x="0" y="262"/>
                  </a:lnTo>
                  <a:lnTo>
                    <a:pt x="24349" y="10108"/>
                  </a:lnTo>
                  <a:lnTo>
                    <a:pt x="24420" y="982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5"/>
            <p:cNvSpPr/>
            <p:nvPr/>
          </p:nvSpPr>
          <p:spPr>
            <a:xfrm>
              <a:off x="483925" y="1987625"/>
              <a:ext cx="642075" cy="133675"/>
            </a:xfrm>
            <a:custGeom>
              <a:rect b="b" l="l" r="r" t="t"/>
              <a:pathLst>
                <a:path extrusionOk="0" h="5347" w="25683">
                  <a:moveTo>
                    <a:pt x="60" y="0"/>
                  </a:moveTo>
                  <a:lnTo>
                    <a:pt x="1" y="298"/>
                  </a:lnTo>
                  <a:lnTo>
                    <a:pt x="25635" y="5346"/>
                  </a:lnTo>
                  <a:lnTo>
                    <a:pt x="25682" y="5049"/>
                  </a:ln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45"/>
          <p:cNvGrpSpPr/>
          <p:nvPr/>
        </p:nvGrpSpPr>
        <p:grpSpPr>
          <a:xfrm>
            <a:off x="7924253" y="1370269"/>
            <a:ext cx="931494" cy="848562"/>
            <a:chOff x="7322888" y="281675"/>
            <a:chExt cx="643875" cy="586550"/>
          </a:xfrm>
        </p:grpSpPr>
        <p:sp>
          <p:nvSpPr>
            <p:cNvPr id="2743" name="Google Shape;2743;p45"/>
            <p:cNvSpPr/>
            <p:nvPr/>
          </p:nvSpPr>
          <p:spPr>
            <a:xfrm>
              <a:off x="7322888" y="281675"/>
              <a:ext cx="643875" cy="586550"/>
            </a:xfrm>
            <a:custGeom>
              <a:rect b="b" l="l" r="r" t="t"/>
              <a:pathLst>
                <a:path extrusionOk="0" h="23462" w="25755">
                  <a:moveTo>
                    <a:pt x="12877" y="0"/>
                  </a:moveTo>
                  <a:cubicBezTo>
                    <a:pt x="9877" y="0"/>
                    <a:pt x="6877" y="1146"/>
                    <a:pt x="4585" y="3438"/>
                  </a:cubicBezTo>
                  <a:cubicBezTo>
                    <a:pt x="1" y="8022"/>
                    <a:pt x="1" y="15440"/>
                    <a:pt x="4585" y="20023"/>
                  </a:cubicBezTo>
                  <a:cubicBezTo>
                    <a:pt x="6877" y="22315"/>
                    <a:pt x="9877" y="23461"/>
                    <a:pt x="12877" y="23461"/>
                  </a:cubicBezTo>
                  <a:cubicBezTo>
                    <a:pt x="15878" y="23461"/>
                    <a:pt x="18878" y="22315"/>
                    <a:pt x="21170" y="20023"/>
                  </a:cubicBezTo>
                  <a:cubicBezTo>
                    <a:pt x="25754" y="15440"/>
                    <a:pt x="25754" y="8022"/>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5"/>
            <p:cNvSpPr/>
            <p:nvPr/>
          </p:nvSpPr>
          <p:spPr>
            <a:xfrm>
              <a:off x="7439288" y="369100"/>
              <a:ext cx="411375" cy="411375"/>
            </a:xfrm>
            <a:custGeom>
              <a:rect b="b" l="l" r="r" t="t"/>
              <a:pathLst>
                <a:path extrusionOk="0" h="16455" w="16455">
                  <a:moveTo>
                    <a:pt x="8227" y="1"/>
                  </a:moveTo>
                  <a:cubicBezTo>
                    <a:pt x="3679" y="1"/>
                    <a:pt x="0" y="3680"/>
                    <a:pt x="0" y="8228"/>
                  </a:cubicBezTo>
                  <a:cubicBezTo>
                    <a:pt x="0" y="12776"/>
                    <a:pt x="3679" y="16455"/>
                    <a:pt x="8227" y="16455"/>
                  </a:cubicBezTo>
                  <a:cubicBezTo>
                    <a:pt x="12776" y="16455"/>
                    <a:pt x="16455" y="12776"/>
                    <a:pt x="16455" y="8228"/>
                  </a:cubicBezTo>
                  <a:cubicBezTo>
                    <a:pt x="16455" y="3680"/>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5"/>
            <p:cNvSpPr/>
            <p:nvPr/>
          </p:nvSpPr>
          <p:spPr>
            <a:xfrm>
              <a:off x="7435413" y="365225"/>
              <a:ext cx="419125" cy="419125"/>
            </a:xfrm>
            <a:custGeom>
              <a:rect b="b" l="l" r="r" t="t"/>
              <a:pathLst>
                <a:path extrusionOk="0" h="16765" w="16765">
                  <a:moveTo>
                    <a:pt x="8382" y="322"/>
                  </a:moveTo>
                  <a:cubicBezTo>
                    <a:pt x="12835" y="322"/>
                    <a:pt x="16467" y="3930"/>
                    <a:pt x="16467" y="8395"/>
                  </a:cubicBezTo>
                  <a:cubicBezTo>
                    <a:pt x="16467" y="12860"/>
                    <a:pt x="12835" y="16479"/>
                    <a:pt x="8382" y="16479"/>
                  </a:cubicBezTo>
                  <a:cubicBezTo>
                    <a:pt x="3918" y="16479"/>
                    <a:pt x="298" y="12860"/>
                    <a:pt x="298" y="8395"/>
                  </a:cubicBezTo>
                  <a:cubicBezTo>
                    <a:pt x="298" y="3930"/>
                    <a:pt x="3929" y="322"/>
                    <a:pt x="8382" y="322"/>
                  </a:cubicBezTo>
                  <a:close/>
                  <a:moveTo>
                    <a:pt x="8382" y="1"/>
                  </a:moveTo>
                  <a:cubicBezTo>
                    <a:pt x="3751" y="1"/>
                    <a:pt x="0" y="3775"/>
                    <a:pt x="0" y="8383"/>
                  </a:cubicBezTo>
                  <a:cubicBezTo>
                    <a:pt x="0" y="13014"/>
                    <a:pt x="3775" y="16765"/>
                    <a:pt x="8382" y="16765"/>
                  </a:cubicBezTo>
                  <a:cubicBezTo>
                    <a:pt x="13002" y="16765"/>
                    <a:pt x="16764" y="13014"/>
                    <a:pt x="16764" y="8383"/>
                  </a:cubicBezTo>
                  <a:cubicBezTo>
                    <a:pt x="16764" y="3751"/>
                    <a:pt x="13002"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5"/>
            <p:cNvSpPr/>
            <p:nvPr/>
          </p:nvSpPr>
          <p:spPr>
            <a:xfrm>
              <a:off x="7399688" y="658200"/>
              <a:ext cx="30400" cy="29425"/>
            </a:xfrm>
            <a:custGeom>
              <a:rect b="b" l="l" r="r" t="t"/>
              <a:pathLst>
                <a:path extrusionOk="0" h="1177" w="1216">
                  <a:moveTo>
                    <a:pt x="620" y="283"/>
                  </a:moveTo>
                  <a:cubicBezTo>
                    <a:pt x="644" y="283"/>
                    <a:pt x="691" y="295"/>
                    <a:pt x="715" y="307"/>
                  </a:cubicBezTo>
                  <a:cubicBezTo>
                    <a:pt x="798" y="343"/>
                    <a:pt x="858" y="402"/>
                    <a:pt x="882" y="474"/>
                  </a:cubicBezTo>
                  <a:cubicBezTo>
                    <a:pt x="917" y="545"/>
                    <a:pt x="917" y="629"/>
                    <a:pt x="882" y="700"/>
                  </a:cubicBezTo>
                  <a:cubicBezTo>
                    <a:pt x="858" y="771"/>
                    <a:pt x="798" y="831"/>
                    <a:pt x="715" y="867"/>
                  </a:cubicBezTo>
                  <a:cubicBezTo>
                    <a:pt x="679" y="879"/>
                    <a:pt x="644" y="885"/>
                    <a:pt x="608" y="885"/>
                  </a:cubicBezTo>
                  <a:cubicBezTo>
                    <a:pt x="572" y="885"/>
                    <a:pt x="536" y="879"/>
                    <a:pt x="501" y="867"/>
                  </a:cubicBezTo>
                  <a:cubicBezTo>
                    <a:pt x="417" y="831"/>
                    <a:pt x="358" y="771"/>
                    <a:pt x="334" y="700"/>
                  </a:cubicBezTo>
                  <a:cubicBezTo>
                    <a:pt x="298" y="629"/>
                    <a:pt x="298" y="545"/>
                    <a:pt x="334" y="474"/>
                  </a:cubicBezTo>
                  <a:cubicBezTo>
                    <a:pt x="358" y="402"/>
                    <a:pt x="417" y="343"/>
                    <a:pt x="501" y="307"/>
                  </a:cubicBezTo>
                  <a:cubicBezTo>
                    <a:pt x="536" y="295"/>
                    <a:pt x="572" y="283"/>
                    <a:pt x="620" y="283"/>
                  </a:cubicBezTo>
                  <a:close/>
                  <a:moveTo>
                    <a:pt x="606" y="1"/>
                  </a:moveTo>
                  <a:cubicBezTo>
                    <a:pt x="530" y="1"/>
                    <a:pt x="453" y="15"/>
                    <a:pt x="382" y="45"/>
                  </a:cubicBezTo>
                  <a:cubicBezTo>
                    <a:pt x="239" y="105"/>
                    <a:pt x="120" y="224"/>
                    <a:pt x="60" y="367"/>
                  </a:cubicBezTo>
                  <a:cubicBezTo>
                    <a:pt x="1" y="510"/>
                    <a:pt x="1" y="664"/>
                    <a:pt x="60" y="819"/>
                  </a:cubicBezTo>
                  <a:cubicBezTo>
                    <a:pt x="120" y="950"/>
                    <a:pt x="239" y="1069"/>
                    <a:pt x="394" y="1129"/>
                  </a:cubicBezTo>
                  <a:cubicBezTo>
                    <a:pt x="465" y="1164"/>
                    <a:pt x="536" y="1176"/>
                    <a:pt x="620" y="1176"/>
                  </a:cubicBezTo>
                  <a:cubicBezTo>
                    <a:pt x="691" y="1176"/>
                    <a:pt x="763" y="1164"/>
                    <a:pt x="834" y="1129"/>
                  </a:cubicBezTo>
                  <a:cubicBezTo>
                    <a:pt x="977" y="1069"/>
                    <a:pt x="1084" y="950"/>
                    <a:pt x="1156" y="807"/>
                  </a:cubicBezTo>
                  <a:cubicBezTo>
                    <a:pt x="1215" y="664"/>
                    <a:pt x="1215" y="510"/>
                    <a:pt x="1156" y="355"/>
                  </a:cubicBezTo>
                  <a:cubicBezTo>
                    <a:pt x="1084" y="224"/>
                    <a:pt x="977" y="105"/>
                    <a:pt x="822" y="45"/>
                  </a:cubicBezTo>
                  <a:cubicBezTo>
                    <a:pt x="757" y="15"/>
                    <a:pt x="682"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5"/>
            <p:cNvSpPr/>
            <p:nvPr/>
          </p:nvSpPr>
          <p:spPr>
            <a:xfrm>
              <a:off x="7859863" y="462725"/>
              <a:ext cx="30400" cy="29625"/>
            </a:xfrm>
            <a:custGeom>
              <a:rect b="b" l="l" r="r" t="t"/>
              <a:pathLst>
                <a:path extrusionOk="0" h="1185" w="1216">
                  <a:moveTo>
                    <a:pt x="620" y="292"/>
                  </a:moveTo>
                  <a:cubicBezTo>
                    <a:pt x="644" y="292"/>
                    <a:pt x="691" y="304"/>
                    <a:pt x="715" y="304"/>
                  </a:cubicBezTo>
                  <a:cubicBezTo>
                    <a:pt x="798" y="328"/>
                    <a:pt x="858" y="387"/>
                    <a:pt x="882" y="470"/>
                  </a:cubicBezTo>
                  <a:cubicBezTo>
                    <a:pt x="917" y="542"/>
                    <a:pt x="917" y="613"/>
                    <a:pt x="882" y="685"/>
                  </a:cubicBezTo>
                  <a:cubicBezTo>
                    <a:pt x="858" y="768"/>
                    <a:pt x="798" y="828"/>
                    <a:pt x="715" y="851"/>
                  </a:cubicBezTo>
                  <a:cubicBezTo>
                    <a:pt x="677" y="871"/>
                    <a:pt x="636" y="879"/>
                    <a:pt x="596" y="879"/>
                  </a:cubicBezTo>
                  <a:cubicBezTo>
                    <a:pt x="485" y="879"/>
                    <a:pt x="378" y="813"/>
                    <a:pt x="334" y="709"/>
                  </a:cubicBezTo>
                  <a:cubicBezTo>
                    <a:pt x="310" y="625"/>
                    <a:pt x="310" y="554"/>
                    <a:pt x="334" y="482"/>
                  </a:cubicBezTo>
                  <a:cubicBezTo>
                    <a:pt x="358" y="411"/>
                    <a:pt x="417" y="351"/>
                    <a:pt x="501" y="316"/>
                  </a:cubicBezTo>
                  <a:cubicBezTo>
                    <a:pt x="536" y="304"/>
                    <a:pt x="572" y="292"/>
                    <a:pt x="620" y="292"/>
                  </a:cubicBezTo>
                  <a:close/>
                  <a:moveTo>
                    <a:pt x="606" y="0"/>
                  </a:moveTo>
                  <a:cubicBezTo>
                    <a:pt x="531" y="0"/>
                    <a:pt x="453" y="18"/>
                    <a:pt x="382" y="54"/>
                  </a:cubicBezTo>
                  <a:cubicBezTo>
                    <a:pt x="239" y="113"/>
                    <a:pt x="132" y="232"/>
                    <a:pt x="60" y="375"/>
                  </a:cubicBezTo>
                  <a:cubicBezTo>
                    <a:pt x="1" y="506"/>
                    <a:pt x="1" y="673"/>
                    <a:pt x="60" y="828"/>
                  </a:cubicBezTo>
                  <a:cubicBezTo>
                    <a:pt x="167" y="1042"/>
                    <a:pt x="394" y="1185"/>
                    <a:pt x="620" y="1185"/>
                  </a:cubicBezTo>
                  <a:cubicBezTo>
                    <a:pt x="691" y="1185"/>
                    <a:pt x="763" y="1161"/>
                    <a:pt x="834" y="1137"/>
                  </a:cubicBezTo>
                  <a:cubicBezTo>
                    <a:pt x="977" y="1078"/>
                    <a:pt x="1096" y="959"/>
                    <a:pt x="1156" y="804"/>
                  </a:cubicBezTo>
                  <a:cubicBezTo>
                    <a:pt x="1215" y="673"/>
                    <a:pt x="1215" y="506"/>
                    <a:pt x="1156" y="363"/>
                  </a:cubicBezTo>
                  <a:cubicBezTo>
                    <a:pt x="1096" y="232"/>
                    <a:pt x="977" y="113"/>
                    <a:pt x="822" y="54"/>
                  </a:cubicBezTo>
                  <a:cubicBezTo>
                    <a:pt x="757" y="18"/>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5"/>
            <p:cNvSpPr/>
            <p:nvPr/>
          </p:nvSpPr>
          <p:spPr>
            <a:xfrm>
              <a:off x="7725613" y="790550"/>
              <a:ext cx="33975" cy="29525"/>
            </a:xfrm>
            <a:custGeom>
              <a:rect b="b" l="l" r="r" t="t"/>
              <a:pathLst>
                <a:path extrusionOk="0" h="1181" w="1359">
                  <a:moveTo>
                    <a:pt x="692" y="288"/>
                  </a:moveTo>
                  <a:cubicBezTo>
                    <a:pt x="799" y="288"/>
                    <a:pt x="918" y="359"/>
                    <a:pt x="942" y="478"/>
                  </a:cubicBezTo>
                  <a:cubicBezTo>
                    <a:pt x="1013" y="633"/>
                    <a:pt x="942" y="800"/>
                    <a:pt x="799" y="859"/>
                  </a:cubicBezTo>
                  <a:cubicBezTo>
                    <a:pt x="757" y="877"/>
                    <a:pt x="718" y="886"/>
                    <a:pt x="681" y="886"/>
                  </a:cubicBezTo>
                  <a:cubicBezTo>
                    <a:pt x="644" y="886"/>
                    <a:pt x="608" y="877"/>
                    <a:pt x="572" y="859"/>
                  </a:cubicBezTo>
                  <a:cubicBezTo>
                    <a:pt x="501" y="835"/>
                    <a:pt x="442" y="776"/>
                    <a:pt x="406" y="704"/>
                  </a:cubicBezTo>
                  <a:cubicBezTo>
                    <a:pt x="382" y="633"/>
                    <a:pt x="382" y="550"/>
                    <a:pt x="406" y="478"/>
                  </a:cubicBezTo>
                  <a:cubicBezTo>
                    <a:pt x="442" y="407"/>
                    <a:pt x="501" y="347"/>
                    <a:pt x="572" y="311"/>
                  </a:cubicBezTo>
                  <a:cubicBezTo>
                    <a:pt x="620" y="299"/>
                    <a:pt x="644" y="288"/>
                    <a:pt x="692" y="288"/>
                  </a:cubicBezTo>
                  <a:close/>
                  <a:moveTo>
                    <a:pt x="683" y="1"/>
                  </a:moveTo>
                  <a:cubicBezTo>
                    <a:pt x="606" y="1"/>
                    <a:pt x="529" y="16"/>
                    <a:pt x="453" y="49"/>
                  </a:cubicBezTo>
                  <a:cubicBezTo>
                    <a:pt x="156" y="180"/>
                    <a:pt x="1" y="526"/>
                    <a:pt x="144" y="823"/>
                  </a:cubicBezTo>
                  <a:cubicBezTo>
                    <a:pt x="203" y="954"/>
                    <a:pt x="322" y="1073"/>
                    <a:pt x="465" y="1133"/>
                  </a:cubicBezTo>
                  <a:cubicBezTo>
                    <a:pt x="537" y="1169"/>
                    <a:pt x="620" y="1181"/>
                    <a:pt x="692" y="1181"/>
                  </a:cubicBezTo>
                  <a:cubicBezTo>
                    <a:pt x="763" y="1181"/>
                    <a:pt x="834" y="1145"/>
                    <a:pt x="918" y="1133"/>
                  </a:cubicBezTo>
                  <a:cubicBezTo>
                    <a:pt x="1215" y="1002"/>
                    <a:pt x="1358" y="657"/>
                    <a:pt x="1227" y="359"/>
                  </a:cubicBezTo>
                  <a:cubicBezTo>
                    <a:pt x="1121" y="137"/>
                    <a:pt x="908"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5"/>
            <p:cNvSpPr/>
            <p:nvPr/>
          </p:nvSpPr>
          <p:spPr>
            <a:xfrm>
              <a:off x="7530363" y="330250"/>
              <a:ext cx="32175" cy="29650"/>
            </a:xfrm>
            <a:custGeom>
              <a:rect b="b" l="l" r="r" t="t"/>
              <a:pathLst>
                <a:path extrusionOk="0" h="1186" w="1287">
                  <a:moveTo>
                    <a:pt x="690" y="300"/>
                  </a:moveTo>
                  <a:cubicBezTo>
                    <a:pt x="801" y="300"/>
                    <a:pt x="909" y="369"/>
                    <a:pt x="953" y="483"/>
                  </a:cubicBezTo>
                  <a:cubicBezTo>
                    <a:pt x="1024" y="626"/>
                    <a:pt x="953" y="805"/>
                    <a:pt x="810" y="864"/>
                  </a:cubicBezTo>
                  <a:cubicBezTo>
                    <a:pt x="768" y="882"/>
                    <a:pt x="730" y="891"/>
                    <a:pt x="693" y="891"/>
                  </a:cubicBezTo>
                  <a:cubicBezTo>
                    <a:pt x="655" y="891"/>
                    <a:pt x="620" y="882"/>
                    <a:pt x="584" y="864"/>
                  </a:cubicBezTo>
                  <a:cubicBezTo>
                    <a:pt x="512" y="840"/>
                    <a:pt x="453" y="781"/>
                    <a:pt x="417" y="697"/>
                  </a:cubicBezTo>
                  <a:cubicBezTo>
                    <a:pt x="346" y="554"/>
                    <a:pt x="417" y="376"/>
                    <a:pt x="572" y="328"/>
                  </a:cubicBezTo>
                  <a:cubicBezTo>
                    <a:pt x="610" y="309"/>
                    <a:pt x="650" y="300"/>
                    <a:pt x="690" y="300"/>
                  </a:cubicBezTo>
                  <a:close/>
                  <a:moveTo>
                    <a:pt x="676" y="1"/>
                  </a:moveTo>
                  <a:cubicBezTo>
                    <a:pt x="597" y="1"/>
                    <a:pt x="518" y="18"/>
                    <a:pt x="441" y="54"/>
                  </a:cubicBezTo>
                  <a:cubicBezTo>
                    <a:pt x="143" y="185"/>
                    <a:pt x="0" y="531"/>
                    <a:pt x="131" y="828"/>
                  </a:cubicBezTo>
                  <a:cubicBezTo>
                    <a:pt x="191" y="959"/>
                    <a:pt x="310" y="1078"/>
                    <a:pt x="465" y="1138"/>
                  </a:cubicBezTo>
                  <a:cubicBezTo>
                    <a:pt x="536" y="1162"/>
                    <a:pt x="608" y="1186"/>
                    <a:pt x="691" y="1186"/>
                  </a:cubicBezTo>
                  <a:cubicBezTo>
                    <a:pt x="762" y="1186"/>
                    <a:pt x="834" y="1162"/>
                    <a:pt x="905" y="1138"/>
                  </a:cubicBezTo>
                  <a:cubicBezTo>
                    <a:pt x="1036" y="1078"/>
                    <a:pt x="1155" y="959"/>
                    <a:pt x="1215" y="805"/>
                  </a:cubicBezTo>
                  <a:cubicBezTo>
                    <a:pt x="1286" y="674"/>
                    <a:pt x="1286" y="507"/>
                    <a:pt x="1215" y="364"/>
                  </a:cubicBezTo>
                  <a:cubicBezTo>
                    <a:pt x="1118" y="143"/>
                    <a:pt x="902" y="1"/>
                    <a:pt x="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7536313" y="792150"/>
              <a:ext cx="31575" cy="29425"/>
            </a:xfrm>
            <a:custGeom>
              <a:rect b="b" l="l" r="r" t="t"/>
              <a:pathLst>
                <a:path extrusionOk="0" h="1177" w="1263">
                  <a:moveTo>
                    <a:pt x="608" y="295"/>
                  </a:moveTo>
                  <a:cubicBezTo>
                    <a:pt x="644" y="295"/>
                    <a:pt x="691" y="295"/>
                    <a:pt x="727" y="307"/>
                  </a:cubicBezTo>
                  <a:cubicBezTo>
                    <a:pt x="882" y="366"/>
                    <a:pt x="953" y="545"/>
                    <a:pt x="894" y="700"/>
                  </a:cubicBezTo>
                  <a:cubicBezTo>
                    <a:pt x="870" y="771"/>
                    <a:pt x="810" y="831"/>
                    <a:pt x="727" y="867"/>
                  </a:cubicBezTo>
                  <a:cubicBezTo>
                    <a:pt x="691" y="878"/>
                    <a:pt x="655" y="884"/>
                    <a:pt x="620" y="884"/>
                  </a:cubicBezTo>
                  <a:cubicBezTo>
                    <a:pt x="584" y="884"/>
                    <a:pt x="548" y="878"/>
                    <a:pt x="513" y="867"/>
                  </a:cubicBezTo>
                  <a:cubicBezTo>
                    <a:pt x="429" y="831"/>
                    <a:pt x="370" y="771"/>
                    <a:pt x="346" y="700"/>
                  </a:cubicBezTo>
                  <a:cubicBezTo>
                    <a:pt x="310" y="628"/>
                    <a:pt x="310" y="545"/>
                    <a:pt x="346" y="474"/>
                  </a:cubicBezTo>
                  <a:cubicBezTo>
                    <a:pt x="394" y="366"/>
                    <a:pt x="489" y="295"/>
                    <a:pt x="608" y="295"/>
                  </a:cubicBezTo>
                  <a:close/>
                  <a:moveTo>
                    <a:pt x="591" y="0"/>
                  </a:moveTo>
                  <a:cubicBezTo>
                    <a:pt x="513" y="0"/>
                    <a:pt x="435" y="15"/>
                    <a:pt x="370" y="45"/>
                  </a:cubicBezTo>
                  <a:cubicBezTo>
                    <a:pt x="239" y="105"/>
                    <a:pt x="120" y="235"/>
                    <a:pt x="60" y="366"/>
                  </a:cubicBezTo>
                  <a:cubicBezTo>
                    <a:pt x="1" y="509"/>
                    <a:pt x="1" y="664"/>
                    <a:pt x="60" y="819"/>
                  </a:cubicBezTo>
                  <a:cubicBezTo>
                    <a:pt x="120" y="950"/>
                    <a:pt x="239" y="1069"/>
                    <a:pt x="394" y="1128"/>
                  </a:cubicBezTo>
                  <a:cubicBezTo>
                    <a:pt x="465" y="1164"/>
                    <a:pt x="536" y="1176"/>
                    <a:pt x="608" y="1176"/>
                  </a:cubicBezTo>
                  <a:cubicBezTo>
                    <a:pt x="691" y="1176"/>
                    <a:pt x="763" y="1164"/>
                    <a:pt x="834" y="1140"/>
                  </a:cubicBezTo>
                  <a:cubicBezTo>
                    <a:pt x="965" y="1081"/>
                    <a:pt x="1084" y="962"/>
                    <a:pt x="1144" y="819"/>
                  </a:cubicBezTo>
                  <a:cubicBezTo>
                    <a:pt x="1263" y="509"/>
                    <a:pt x="1120" y="164"/>
                    <a:pt x="822" y="45"/>
                  </a:cubicBezTo>
                  <a:cubicBezTo>
                    <a:pt x="751" y="15"/>
                    <a:pt x="670" y="0"/>
                    <a:pt x="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7722063" y="328100"/>
              <a:ext cx="31575" cy="29725"/>
            </a:xfrm>
            <a:custGeom>
              <a:rect b="b" l="l" r="r" t="t"/>
              <a:pathLst>
                <a:path extrusionOk="0" h="1189" w="1263">
                  <a:moveTo>
                    <a:pt x="667" y="319"/>
                  </a:moveTo>
                  <a:cubicBezTo>
                    <a:pt x="703" y="319"/>
                    <a:pt x="738" y="319"/>
                    <a:pt x="786" y="331"/>
                  </a:cubicBezTo>
                  <a:cubicBezTo>
                    <a:pt x="857" y="355"/>
                    <a:pt x="917" y="414"/>
                    <a:pt x="953" y="498"/>
                  </a:cubicBezTo>
                  <a:cubicBezTo>
                    <a:pt x="976" y="569"/>
                    <a:pt x="976" y="640"/>
                    <a:pt x="953" y="712"/>
                  </a:cubicBezTo>
                  <a:cubicBezTo>
                    <a:pt x="907" y="830"/>
                    <a:pt x="793" y="900"/>
                    <a:pt x="672" y="900"/>
                  </a:cubicBezTo>
                  <a:cubicBezTo>
                    <a:pt x="635" y="900"/>
                    <a:pt x="596" y="893"/>
                    <a:pt x="560" y="879"/>
                  </a:cubicBezTo>
                  <a:cubicBezTo>
                    <a:pt x="417" y="819"/>
                    <a:pt x="345" y="640"/>
                    <a:pt x="405" y="498"/>
                  </a:cubicBezTo>
                  <a:cubicBezTo>
                    <a:pt x="441" y="390"/>
                    <a:pt x="548" y="319"/>
                    <a:pt x="667" y="319"/>
                  </a:cubicBezTo>
                  <a:close/>
                  <a:moveTo>
                    <a:pt x="659" y="1"/>
                  </a:moveTo>
                  <a:cubicBezTo>
                    <a:pt x="584" y="1"/>
                    <a:pt x="506" y="15"/>
                    <a:pt x="429" y="45"/>
                  </a:cubicBezTo>
                  <a:cubicBezTo>
                    <a:pt x="298" y="105"/>
                    <a:pt x="179" y="224"/>
                    <a:pt x="119" y="379"/>
                  </a:cubicBezTo>
                  <a:cubicBezTo>
                    <a:pt x="0" y="688"/>
                    <a:pt x="143" y="1033"/>
                    <a:pt x="441" y="1152"/>
                  </a:cubicBezTo>
                  <a:cubicBezTo>
                    <a:pt x="524" y="1176"/>
                    <a:pt x="595" y="1188"/>
                    <a:pt x="667" y="1188"/>
                  </a:cubicBezTo>
                  <a:cubicBezTo>
                    <a:pt x="905" y="1188"/>
                    <a:pt x="1131" y="1057"/>
                    <a:pt x="1203" y="807"/>
                  </a:cubicBezTo>
                  <a:cubicBezTo>
                    <a:pt x="1262" y="664"/>
                    <a:pt x="1262" y="510"/>
                    <a:pt x="1203" y="355"/>
                  </a:cubicBezTo>
                  <a:cubicBezTo>
                    <a:pt x="1143" y="224"/>
                    <a:pt x="1024" y="105"/>
                    <a:pt x="881" y="45"/>
                  </a:cubicBezTo>
                  <a:cubicBezTo>
                    <a:pt x="810" y="15"/>
                    <a:pt x="735"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7861363" y="654025"/>
              <a:ext cx="31875" cy="29425"/>
            </a:xfrm>
            <a:custGeom>
              <a:rect b="b" l="l" r="r" t="t"/>
              <a:pathLst>
                <a:path extrusionOk="0" h="1177" w="1275">
                  <a:moveTo>
                    <a:pt x="619" y="284"/>
                  </a:moveTo>
                  <a:cubicBezTo>
                    <a:pt x="667" y="284"/>
                    <a:pt x="691" y="296"/>
                    <a:pt x="715" y="319"/>
                  </a:cubicBezTo>
                  <a:cubicBezTo>
                    <a:pt x="869" y="367"/>
                    <a:pt x="941" y="546"/>
                    <a:pt x="881" y="700"/>
                  </a:cubicBezTo>
                  <a:cubicBezTo>
                    <a:pt x="835" y="811"/>
                    <a:pt x="717" y="886"/>
                    <a:pt x="599" y="886"/>
                  </a:cubicBezTo>
                  <a:cubicBezTo>
                    <a:pt x="566" y="886"/>
                    <a:pt x="532" y="880"/>
                    <a:pt x="500" y="867"/>
                  </a:cubicBezTo>
                  <a:cubicBezTo>
                    <a:pt x="417" y="831"/>
                    <a:pt x="357" y="772"/>
                    <a:pt x="334" y="700"/>
                  </a:cubicBezTo>
                  <a:cubicBezTo>
                    <a:pt x="310" y="629"/>
                    <a:pt x="310" y="546"/>
                    <a:pt x="334" y="474"/>
                  </a:cubicBezTo>
                  <a:cubicBezTo>
                    <a:pt x="357" y="403"/>
                    <a:pt x="417" y="343"/>
                    <a:pt x="500" y="319"/>
                  </a:cubicBezTo>
                  <a:cubicBezTo>
                    <a:pt x="548" y="296"/>
                    <a:pt x="572" y="284"/>
                    <a:pt x="619" y="284"/>
                  </a:cubicBezTo>
                  <a:close/>
                  <a:moveTo>
                    <a:pt x="602" y="1"/>
                  </a:moveTo>
                  <a:cubicBezTo>
                    <a:pt x="524" y="1"/>
                    <a:pt x="447" y="16"/>
                    <a:pt x="381" y="45"/>
                  </a:cubicBezTo>
                  <a:cubicBezTo>
                    <a:pt x="250" y="105"/>
                    <a:pt x="131" y="224"/>
                    <a:pt x="72" y="379"/>
                  </a:cubicBezTo>
                  <a:cubicBezTo>
                    <a:pt x="0" y="510"/>
                    <a:pt x="0" y="688"/>
                    <a:pt x="72" y="819"/>
                  </a:cubicBezTo>
                  <a:cubicBezTo>
                    <a:pt x="131" y="950"/>
                    <a:pt x="250" y="1069"/>
                    <a:pt x="393" y="1129"/>
                  </a:cubicBezTo>
                  <a:cubicBezTo>
                    <a:pt x="465" y="1165"/>
                    <a:pt x="548" y="1177"/>
                    <a:pt x="619" y="1177"/>
                  </a:cubicBezTo>
                  <a:cubicBezTo>
                    <a:pt x="857" y="1177"/>
                    <a:pt x="1072" y="1034"/>
                    <a:pt x="1155" y="819"/>
                  </a:cubicBezTo>
                  <a:cubicBezTo>
                    <a:pt x="1274" y="510"/>
                    <a:pt x="1119" y="165"/>
                    <a:pt x="822" y="45"/>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7396413" y="466225"/>
              <a:ext cx="31575" cy="29700"/>
            </a:xfrm>
            <a:custGeom>
              <a:rect b="b" l="l" r="r" t="t"/>
              <a:pathLst>
                <a:path extrusionOk="0" h="1188" w="1263">
                  <a:moveTo>
                    <a:pt x="679" y="309"/>
                  </a:moveTo>
                  <a:cubicBezTo>
                    <a:pt x="716" y="309"/>
                    <a:pt x="752" y="316"/>
                    <a:pt x="786" y="330"/>
                  </a:cubicBezTo>
                  <a:cubicBezTo>
                    <a:pt x="941" y="390"/>
                    <a:pt x="1013" y="569"/>
                    <a:pt x="953" y="711"/>
                  </a:cubicBezTo>
                  <a:cubicBezTo>
                    <a:pt x="908" y="829"/>
                    <a:pt x="793" y="899"/>
                    <a:pt x="678" y="899"/>
                  </a:cubicBezTo>
                  <a:cubicBezTo>
                    <a:pt x="642" y="899"/>
                    <a:pt x="606" y="892"/>
                    <a:pt x="572" y="878"/>
                  </a:cubicBezTo>
                  <a:cubicBezTo>
                    <a:pt x="417" y="819"/>
                    <a:pt x="346" y="640"/>
                    <a:pt x="405" y="485"/>
                  </a:cubicBezTo>
                  <a:cubicBezTo>
                    <a:pt x="451" y="377"/>
                    <a:pt x="565" y="309"/>
                    <a:pt x="679" y="309"/>
                  </a:cubicBezTo>
                  <a:close/>
                  <a:moveTo>
                    <a:pt x="660" y="0"/>
                  </a:moveTo>
                  <a:cubicBezTo>
                    <a:pt x="584" y="0"/>
                    <a:pt x="507" y="15"/>
                    <a:pt x="429" y="45"/>
                  </a:cubicBezTo>
                  <a:cubicBezTo>
                    <a:pt x="298" y="104"/>
                    <a:pt x="179" y="223"/>
                    <a:pt x="120" y="366"/>
                  </a:cubicBezTo>
                  <a:cubicBezTo>
                    <a:pt x="1" y="688"/>
                    <a:pt x="155" y="1021"/>
                    <a:pt x="453" y="1140"/>
                  </a:cubicBezTo>
                  <a:cubicBezTo>
                    <a:pt x="525" y="1176"/>
                    <a:pt x="596" y="1188"/>
                    <a:pt x="667" y="1188"/>
                  </a:cubicBezTo>
                  <a:cubicBezTo>
                    <a:pt x="906" y="1188"/>
                    <a:pt x="1132" y="1057"/>
                    <a:pt x="1203" y="807"/>
                  </a:cubicBezTo>
                  <a:cubicBezTo>
                    <a:pt x="1263" y="664"/>
                    <a:pt x="1263" y="509"/>
                    <a:pt x="1203" y="354"/>
                  </a:cubicBezTo>
                  <a:cubicBezTo>
                    <a:pt x="1144" y="223"/>
                    <a:pt x="1025" y="104"/>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7533338" y="522100"/>
              <a:ext cx="81000" cy="135450"/>
            </a:xfrm>
            <a:custGeom>
              <a:rect b="b" l="l" r="r" t="t"/>
              <a:pathLst>
                <a:path extrusionOk="0" h="5418" w="3240">
                  <a:moveTo>
                    <a:pt x="2918" y="0"/>
                  </a:moveTo>
                  <a:lnTo>
                    <a:pt x="2918" y="12"/>
                  </a:lnTo>
                  <a:lnTo>
                    <a:pt x="2739" y="12"/>
                  </a:lnTo>
                  <a:cubicBezTo>
                    <a:pt x="2727" y="108"/>
                    <a:pt x="2691" y="167"/>
                    <a:pt x="2632" y="215"/>
                  </a:cubicBezTo>
                  <a:cubicBezTo>
                    <a:pt x="2572" y="262"/>
                    <a:pt x="2489" y="274"/>
                    <a:pt x="2358" y="274"/>
                  </a:cubicBezTo>
                  <a:lnTo>
                    <a:pt x="941" y="274"/>
                  </a:lnTo>
                  <a:cubicBezTo>
                    <a:pt x="870" y="274"/>
                    <a:pt x="786" y="262"/>
                    <a:pt x="715" y="262"/>
                  </a:cubicBezTo>
                  <a:cubicBezTo>
                    <a:pt x="643" y="250"/>
                    <a:pt x="584" y="250"/>
                    <a:pt x="524" y="239"/>
                  </a:cubicBezTo>
                  <a:lnTo>
                    <a:pt x="239" y="2703"/>
                  </a:lnTo>
                  <a:lnTo>
                    <a:pt x="358" y="2775"/>
                  </a:lnTo>
                  <a:cubicBezTo>
                    <a:pt x="465" y="2691"/>
                    <a:pt x="584" y="2632"/>
                    <a:pt x="691" y="2584"/>
                  </a:cubicBezTo>
                  <a:cubicBezTo>
                    <a:pt x="798" y="2536"/>
                    <a:pt x="941" y="2513"/>
                    <a:pt x="1084" y="2513"/>
                  </a:cubicBezTo>
                  <a:cubicBezTo>
                    <a:pt x="1370" y="2513"/>
                    <a:pt x="1584" y="2596"/>
                    <a:pt x="1727" y="2775"/>
                  </a:cubicBezTo>
                  <a:cubicBezTo>
                    <a:pt x="1882" y="2953"/>
                    <a:pt x="1953" y="3191"/>
                    <a:pt x="1953" y="3525"/>
                  </a:cubicBezTo>
                  <a:cubicBezTo>
                    <a:pt x="1953" y="3894"/>
                    <a:pt x="1858" y="4203"/>
                    <a:pt x="1667" y="4477"/>
                  </a:cubicBezTo>
                  <a:cubicBezTo>
                    <a:pt x="1477" y="4739"/>
                    <a:pt x="1239" y="4930"/>
                    <a:pt x="941" y="5072"/>
                  </a:cubicBezTo>
                  <a:cubicBezTo>
                    <a:pt x="643" y="5203"/>
                    <a:pt x="322" y="5275"/>
                    <a:pt x="1" y="5275"/>
                  </a:cubicBezTo>
                  <a:lnTo>
                    <a:pt x="1" y="5418"/>
                  </a:lnTo>
                  <a:cubicBezTo>
                    <a:pt x="382" y="5418"/>
                    <a:pt x="786" y="5370"/>
                    <a:pt x="1155" y="5275"/>
                  </a:cubicBezTo>
                  <a:cubicBezTo>
                    <a:pt x="1536" y="5192"/>
                    <a:pt x="1894" y="5061"/>
                    <a:pt x="2203" y="4894"/>
                  </a:cubicBezTo>
                  <a:cubicBezTo>
                    <a:pt x="2513" y="4727"/>
                    <a:pt x="2763" y="4525"/>
                    <a:pt x="2965" y="4287"/>
                  </a:cubicBezTo>
                  <a:cubicBezTo>
                    <a:pt x="3156" y="4049"/>
                    <a:pt x="3239" y="3775"/>
                    <a:pt x="3239" y="3477"/>
                  </a:cubicBezTo>
                  <a:cubicBezTo>
                    <a:pt x="3239" y="3132"/>
                    <a:pt x="3120" y="2834"/>
                    <a:pt x="2870" y="2596"/>
                  </a:cubicBezTo>
                  <a:cubicBezTo>
                    <a:pt x="2620" y="2358"/>
                    <a:pt x="2215" y="2239"/>
                    <a:pt x="1679" y="2239"/>
                  </a:cubicBezTo>
                  <a:cubicBezTo>
                    <a:pt x="1394" y="2239"/>
                    <a:pt x="1144" y="2286"/>
                    <a:pt x="941" y="2346"/>
                  </a:cubicBezTo>
                  <a:cubicBezTo>
                    <a:pt x="727" y="2405"/>
                    <a:pt x="548" y="2501"/>
                    <a:pt x="417" y="2584"/>
                  </a:cubicBezTo>
                  <a:lnTo>
                    <a:pt x="548" y="1310"/>
                  </a:lnTo>
                  <a:lnTo>
                    <a:pt x="1882" y="1310"/>
                  </a:lnTo>
                  <a:cubicBezTo>
                    <a:pt x="2096" y="1310"/>
                    <a:pt x="2310" y="1322"/>
                    <a:pt x="2537" y="1322"/>
                  </a:cubicBezTo>
                  <a:cubicBezTo>
                    <a:pt x="2751" y="1322"/>
                    <a:pt x="2894" y="1334"/>
                    <a:pt x="2965" y="1346"/>
                  </a:cubicBezTo>
                  <a:cubicBezTo>
                    <a:pt x="2953" y="1203"/>
                    <a:pt x="2929" y="1024"/>
                    <a:pt x="2929" y="834"/>
                  </a:cubicBezTo>
                  <a:cubicBezTo>
                    <a:pt x="2918" y="631"/>
                    <a:pt x="2918" y="358"/>
                    <a:pt x="2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p:nvPr/>
          </p:nvSpPr>
          <p:spPr>
            <a:xfrm>
              <a:off x="7628288" y="525675"/>
              <a:ext cx="111650" cy="105975"/>
            </a:xfrm>
            <a:custGeom>
              <a:rect b="b" l="l" r="r" t="t"/>
              <a:pathLst>
                <a:path extrusionOk="0" h="4239" w="4466">
                  <a:moveTo>
                    <a:pt x="2215" y="131"/>
                  </a:moveTo>
                  <a:cubicBezTo>
                    <a:pt x="2394" y="131"/>
                    <a:pt x="2549" y="215"/>
                    <a:pt x="2656" y="322"/>
                  </a:cubicBezTo>
                  <a:cubicBezTo>
                    <a:pt x="2799" y="465"/>
                    <a:pt x="2918" y="667"/>
                    <a:pt x="3001" y="953"/>
                  </a:cubicBezTo>
                  <a:cubicBezTo>
                    <a:pt x="3096" y="1239"/>
                    <a:pt x="3144" y="1608"/>
                    <a:pt x="3144" y="2072"/>
                  </a:cubicBezTo>
                  <a:cubicBezTo>
                    <a:pt x="3144" y="2691"/>
                    <a:pt x="3049" y="3203"/>
                    <a:pt x="2882" y="3560"/>
                  </a:cubicBezTo>
                  <a:cubicBezTo>
                    <a:pt x="2727" y="3917"/>
                    <a:pt x="2513" y="4096"/>
                    <a:pt x="2251" y="4096"/>
                  </a:cubicBezTo>
                  <a:cubicBezTo>
                    <a:pt x="2084" y="4096"/>
                    <a:pt x="1929" y="4036"/>
                    <a:pt x="1787" y="3894"/>
                  </a:cubicBezTo>
                  <a:cubicBezTo>
                    <a:pt x="1656" y="3763"/>
                    <a:pt x="1537" y="3560"/>
                    <a:pt x="1441" y="3274"/>
                  </a:cubicBezTo>
                  <a:cubicBezTo>
                    <a:pt x="1358" y="2989"/>
                    <a:pt x="1310" y="2608"/>
                    <a:pt x="1310" y="2143"/>
                  </a:cubicBezTo>
                  <a:cubicBezTo>
                    <a:pt x="1310" y="1512"/>
                    <a:pt x="1394" y="1024"/>
                    <a:pt x="1560" y="667"/>
                  </a:cubicBezTo>
                  <a:cubicBezTo>
                    <a:pt x="1739" y="310"/>
                    <a:pt x="1953" y="131"/>
                    <a:pt x="2215" y="131"/>
                  </a:cubicBezTo>
                  <a:close/>
                  <a:moveTo>
                    <a:pt x="2275" y="0"/>
                  </a:moveTo>
                  <a:cubicBezTo>
                    <a:pt x="1834" y="0"/>
                    <a:pt x="1429" y="107"/>
                    <a:pt x="1084" y="310"/>
                  </a:cubicBezTo>
                  <a:cubicBezTo>
                    <a:pt x="739" y="512"/>
                    <a:pt x="477" y="762"/>
                    <a:pt x="274" y="1084"/>
                  </a:cubicBezTo>
                  <a:cubicBezTo>
                    <a:pt x="84" y="1417"/>
                    <a:pt x="1" y="1786"/>
                    <a:pt x="1" y="2191"/>
                  </a:cubicBezTo>
                  <a:cubicBezTo>
                    <a:pt x="1" y="2608"/>
                    <a:pt x="84" y="2965"/>
                    <a:pt x="274" y="3274"/>
                  </a:cubicBezTo>
                  <a:cubicBezTo>
                    <a:pt x="477" y="3572"/>
                    <a:pt x="739" y="3822"/>
                    <a:pt x="1072" y="3989"/>
                  </a:cubicBezTo>
                  <a:cubicBezTo>
                    <a:pt x="1394" y="4156"/>
                    <a:pt x="1763" y="4239"/>
                    <a:pt x="2179" y="4239"/>
                  </a:cubicBezTo>
                  <a:cubicBezTo>
                    <a:pt x="2632" y="4239"/>
                    <a:pt x="3037" y="4156"/>
                    <a:pt x="3370" y="3965"/>
                  </a:cubicBezTo>
                  <a:cubicBezTo>
                    <a:pt x="3715" y="3763"/>
                    <a:pt x="3989" y="3501"/>
                    <a:pt x="4180" y="3167"/>
                  </a:cubicBezTo>
                  <a:cubicBezTo>
                    <a:pt x="4370" y="2846"/>
                    <a:pt x="4465" y="2477"/>
                    <a:pt x="4465" y="2060"/>
                  </a:cubicBezTo>
                  <a:cubicBezTo>
                    <a:pt x="4465" y="1643"/>
                    <a:pt x="4370" y="1286"/>
                    <a:pt x="4180" y="965"/>
                  </a:cubicBezTo>
                  <a:cubicBezTo>
                    <a:pt x="3989" y="655"/>
                    <a:pt x="3739" y="417"/>
                    <a:pt x="3406" y="250"/>
                  </a:cubicBezTo>
                  <a:cubicBezTo>
                    <a:pt x="3084" y="96"/>
                    <a:pt x="270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7615188" y="282775"/>
              <a:ext cx="7475" cy="89025"/>
            </a:xfrm>
            <a:custGeom>
              <a:rect b="b" l="l" r="r" t="t"/>
              <a:pathLst>
                <a:path extrusionOk="0" h="3561" w="299">
                  <a:moveTo>
                    <a:pt x="298" y="1"/>
                  </a:moveTo>
                  <a:cubicBezTo>
                    <a:pt x="191" y="13"/>
                    <a:pt x="108" y="13"/>
                    <a:pt x="1" y="25"/>
                  </a:cubicBezTo>
                  <a:lnTo>
                    <a:pt x="1" y="3561"/>
                  </a:lnTo>
                  <a:cubicBezTo>
                    <a:pt x="96" y="3537"/>
                    <a:pt x="191" y="3525"/>
                    <a:pt x="298" y="3513"/>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7454463" y="347375"/>
              <a:ext cx="68175" cy="67000"/>
            </a:xfrm>
            <a:custGeom>
              <a:rect b="b" l="l" r="r" t="t"/>
              <a:pathLst>
                <a:path extrusionOk="0" h="2680" w="2727">
                  <a:moveTo>
                    <a:pt x="227" y="0"/>
                  </a:moveTo>
                  <a:cubicBezTo>
                    <a:pt x="155" y="60"/>
                    <a:pt x="72" y="143"/>
                    <a:pt x="0" y="203"/>
                  </a:cubicBezTo>
                  <a:lnTo>
                    <a:pt x="2489" y="2679"/>
                  </a:lnTo>
                  <a:cubicBezTo>
                    <a:pt x="2560" y="2620"/>
                    <a:pt x="2632" y="2560"/>
                    <a:pt x="2727" y="2501"/>
                  </a:cubicBezTo>
                  <a:lnTo>
                    <a:pt x="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7667588" y="778375"/>
              <a:ext cx="7450" cy="88725"/>
            </a:xfrm>
            <a:custGeom>
              <a:rect b="b" l="l" r="r" t="t"/>
              <a:pathLst>
                <a:path extrusionOk="0" h="3549" w="298">
                  <a:moveTo>
                    <a:pt x="298" y="1"/>
                  </a:moveTo>
                  <a:cubicBezTo>
                    <a:pt x="203" y="13"/>
                    <a:pt x="96" y="24"/>
                    <a:pt x="0" y="36"/>
                  </a:cubicBezTo>
                  <a:lnTo>
                    <a:pt x="0" y="3549"/>
                  </a:lnTo>
                  <a:cubicBezTo>
                    <a:pt x="107" y="3537"/>
                    <a:pt x="203" y="3537"/>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7767888" y="735525"/>
              <a:ext cx="67900" cy="67000"/>
            </a:xfrm>
            <a:custGeom>
              <a:rect b="b" l="l" r="r" t="t"/>
              <a:pathLst>
                <a:path extrusionOk="0" h="2680" w="2716">
                  <a:moveTo>
                    <a:pt x="239" y="0"/>
                  </a:moveTo>
                  <a:cubicBezTo>
                    <a:pt x="155" y="60"/>
                    <a:pt x="72" y="119"/>
                    <a:pt x="1" y="179"/>
                  </a:cubicBezTo>
                  <a:lnTo>
                    <a:pt x="2501" y="2679"/>
                  </a:lnTo>
                  <a:cubicBezTo>
                    <a:pt x="2572" y="2620"/>
                    <a:pt x="2644" y="2548"/>
                    <a:pt x="2715"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7805388" y="697725"/>
              <a:ext cx="67000" cy="67875"/>
            </a:xfrm>
            <a:custGeom>
              <a:rect b="b" l="l" r="r" t="t"/>
              <a:pathLst>
                <a:path extrusionOk="0" h="2715" w="2680">
                  <a:moveTo>
                    <a:pt x="179" y="0"/>
                  </a:moveTo>
                  <a:cubicBezTo>
                    <a:pt x="132" y="72"/>
                    <a:pt x="72" y="155"/>
                    <a:pt x="1" y="238"/>
                  </a:cubicBezTo>
                  <a:lnTo>
                    <a:pt x="2489" y="2715"/>
                  </a:lnTo>
                  <a:cubicBezTo>
                    <a:pt x="2549"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7848263" y="597400"/>
              <a:ext cx="88725" cy="7475"/>
            </a:xfrm>
            <a:custGeom>
              <a:rect b="b" l="l" r="r" t="t"/>
              <a:pathLst>
                <a:path extrusionOk="0" h="299" w="3549">
                  <a:moveTo>
                    <a:pt x="36" y="1"/>
                  </a:moveTo>
                  <a:cubicBezTo>
                    <a:pt x="24" y="108"/>
                    <a:pt x="12" y="203"/>
                    <a:pt x="0" y="298"/>
                  </a:cubicBezTo>
                  <a:lnTo>
                    <a:pt x="3525" y="298"/>
                  </a:lnTo>
                  <a:cubicBezTo>
                    <a:pt x="3537" y="203"/>
                    <a:pt x="3537" y="108"/>
                    <a:pt x="3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7805688" y="384275"/>
              <a:ext cx="67000" cy="68200"/>
            </a:xfrm>
            <a:custGeom>
              <a:rect b="b" l="l" r="r" t="t"/>
              <a:pathLst>
                <a:path extrusionOk="0" h="2728" w="2680">
                  <a:moveTo>
                    <a:pt x="2489" y="1"/>
                  </a:moveTo>
                  <a:lnTo>
                    <a:pt x="1" y="2489"/>
                  </a:lnTo>
                  <a:cubicBezTo>
                    <a:pt x="60" y="2561"/>
                    <a:pt x="120" y="2632"/>
                    <a:pt x="179" y="2727"/>
                  </a:cubicBezTo>
                  <a:lnTo>
                    <a:pt x="2680" y="227"/>
                  </a:lnTo>
                  <a:cubicBezTo>
                    <a:pt x="2620" y="156"/>
                    <a:pt x="2549" y="72"/>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7848263" y="545025"/>
              <a:ext cx="88725" cy="7450"/>
            </a:xfrm>
            <a:custGeom>
              <a:rect b="b" l="l" r="r" t="t"/>
              <a:pathLst>
                <a:path extrusionOk="0" h="298" w="3549">
                  <a:moveTo>
                    <a:pt x="0" y="0"/>
                  </a:moveTo>
                  <a:cubicBezTo>
                    <a:pt x="24" y="107"/>
                    <a:pt x="36" y="191"/>
                    <a:pt x="36" y="298"/>
                  </a:cubicBezTo>
                  <a:lnTo>
                    <a:pt x="3548" y="298"/>
                  </a:lnTo>
                  <a:cubicBezTo>
                    <a:pt x="3537" y="191"/>
                    <a:pt x="3537" y="107"/>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7767888" y="347375"/>
              <a:ext cx="67900" cy="67000"/>
            </a:xfrm>
            <a:custGeom>
              <a:rect b="b" l="l" r="r" t="t"/>
              <a:pathLst>
                <a:path extrusionOk="0" h="2680" w="2716">
                  <a:moveTo>
                    <a:pt x="2501" y="0"/>
                  </a:moveTo>
                  <a:lnTo>
                    <a:pt x="1" y="2501"/>
                  </a:lnTo>
                  <a:cubicBezTo>
                    <a:pt x="72" y="2560"/>
                    <a:pt x="155" y="2620"/>
                    <a:pt x="239" y="2679"/>
                  </a:cubicBezTo>
                  <a:lnTo>
                    <a:pt x="2715" y="203"/>
                  </a:lnTo>
                  <a:cubicBezTo>
                    <a:pt x="2644" y="131"/>
                    <a:pt x="2572"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7667588" y="282775"/>
              <a:ext cx="7450" cy="89025"/>
            </a:xfrm>
            <a:custGeom>
              <a:rect b="b" l="l" r="r" t="t"/>
              <a:pathLst>
                <a:path extrusionOk="0" h="3561" w="298">
                  <a:moveTo>
                    <a:pt x="0" y="1"/>
                  </a:moveTo>
                  <a:lnTo>
                    <a:pt x="0" y="3513"/>
                  </a:lnTo>
                  <a:cubicBezTo>
                    <a:pt x="96" y="3525"/>
                    <a:pt x="203" y="3537"/>
                    <a:pt x="298" y="3561"/>
                  </a:cubicBezTo>
                  <a:lnTo>
                    <a:pt x="298" y="25"/>
                  </a:lnTo>
                  <a:cubicBezTo>
                    <a:pt x="203" y="13"/>
                    <a:pt x="107"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7352963" y="597400"/>
              <a:ext cx="89025" cy="7475"/>
            </a:xfrm>
            <a:custGeom>
              <a:rect b="b" l="l" r="r" t="t"/>
              <a:pathLst>
                <a:path extrusionOk="0" h="299" w="3561">
                  <a:moveTo>
                    <a:pt x="0" y="1"/>
                  </a:moveTo>
                  <a:cubicBezTo>
                    <a:pt x="12" y="108"/>
                    <a:pt x="12" y="203"/>
                    <a:pt x="24" y="298"/>
                  </a:cubicBezTo>
                  <a:lnTo>
                    <a:pt x="3560" y="298"/>
                  </a:lnTo>
                  <a:cubicBezTo>
                    <a:pt x="3537" y="203"/>
                    <a:pt x="3525" y="108"/>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7417563" y="697425"/>
              <a:ext cx="66975" cy="68175"/>
            </a:xfrm>
            <a:custGeom>
              <a:rect b="b" l="l" r="r" t="t"/>
              <a:pathLst>
                <a:path extrusionOk="0" h="2727" w="2679">
                  <a:moveTo>
                    <a:pt x="2500" y="0"/>
                  </a:moveTo>
                  <a:lnTo>
                    <a:pt x="0" y="2500"/>
                  </a:lnTo>
                  <a:cubicBezTo>
                    <a:pt x="60" y="2584"/>
                    <a:pt x="143" y="2655"/>
                    <a:pt x="202" y="2727"/>
                  </a:cubicBezTo>
                  <a:lnTo>
                    <a:pt x="2679" y="238"/>
                  </a:lnTo>
                  <a:cubicBezTo>
                    <a:pt x="2619" y="167"/>
                    <a:pt x="2560" y="84"/>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7454463" y="735225"/>
              <a:ext cx="68175" cy="67000"/>
            </a:xfrm>
            <a:custGeom>
              <a:rect b="b" l="l" r="r" t="t"/>
              <a:pathLst>
                <a:path extrusionOk="0" h="2680" w="2727">
                  <a:moveTo>
                    <a:pt x="2489" y="0"/>
                  </a:moveTo>
                  <a:lnTo>
                    <a:pt x="0" y="2489"/>
                  </a:lnTo>
                  <a:cubicBezTo>
                    <a:pt x="72" y="2548"/>
                    <a:pt x="155" y="2620"/>
                    <a:pt x="227" y="2679"/>
                  </a:cubicBezTo>
                  <a:lnTo>
                    <a:pt x="2727" y="179"/>
                  </a:lnTo>
                  <a:cubicBezTo>
                    <a:pt x="2632" y="131"/>
                    <a:pt x="2560" y="72"/>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7615188" y="778375"/>
              <a:ext cx="7475" cy="89025"/>
            </a:xfrm>
            <a:custGeom>
              <a:rect b="b" l="l" r="r" t="t"/>
              <a:pathLst>
                <a:path extrusionOk="0" h="3561" w="299">
                  <a:moveTo>
                    <a:pt x="1" y="1"/>
                  </a:moveTo>
                  <a:lnTo>
                    <a:pt x="1" y="3525"/>
                  </a:lnTo>
                  <a:cubicBezTo>
                    <a:pt x="108" y="3537"/>
                    <a:pt x="191" y="3537"/>
                    <a:pt x="298" y="3561"/>
                  </a:cubicBezTo>
                  <a:lnTo>
                    <a:pt x="298" y="48"/>
                  </a:lnTo>
                  <a:cubicBezTo>
                    <a:pt x="191" y="24"/>
                    <a:pt x="96"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7417563" y="384275"/>
              <a:ext cx="66975" cy="68200"/>
            </a:xfrm>
            <a:custGeom>
              <a:rect b="b" l="l" r="r" t="t"/>
              <a:pathLst>
                <a:path extrusionOk="0" h="2728" w="2679">
                  <a:moveTo>
                    <a:pt x="202" y="1"/>
                  </a:moveTo>
                  <a:cubicBezTo>
                    <a:pt x="143" y="72"/>
                    <a:pt x="60" y="144"/>
                    <a:pt x="0" y="227"/>
                  </a:cubicBezTo>
                  <a:lnTo>
                    <a:pt x="2500" y="2727"/>
                  </a:lnTo>
                  <a:cubicBezTo>
                    <a:pt x="2560" y="2632"/>
                    <a:pt x="2619" y="2561"/>
                    <a:pt x="2679" y="2489"/>
                  </a:cubicBez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7352963" y="545025"/>
              <a:ext cx="89025" cy="7450"/>
            </a:xfrm>
            <a:custGeom>
              <a:rect b="b" l="l" r="r" t="t"/>
              <a:pathLst>
                <a:path extrusionOk="0" h="298" w="3561">
                  <a:moveTo>
                    <a:pt x="24" y="0"/>
                  </a:moveTo>
                  <a:cubicBezTo>
                    <a:pt x="12" y="107"/>
                    <a:pt x="12" y="191"/>
                    <a:pt x="0" y="298"/>
                  </a:cubicBezTo>
                  <a:lnTo>
                    <a:pt x="3513" y="298"/>
                  </a:lnTo>
                  <a:cubicBezTo>
                    <a:pt x="3525" y="191"/>
                    <a:pt x="3537" y="107"/>
                    <a:pt x="3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72" name="Google Shape;2772;p45"/>
          <p:cNvPicPr preferRelativeResize="0"/>
          <p:nvPr/>
        </p:nvPicPr>
        <p:blipFill>
          <a:blip r:embed="rId3">
            <a:alphaModFix/>
          </a:blip>
          <a:stretch>
            <a:fillRect/>
          </a:stretch>
        </p:blipFill>
        <p:spPr>
          <a:xfrm>
            <a:off x="1444875" y="1213487"/>
            <a:ext cx="6254196" cy="2577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46"/>
          <p:cNvSpPr txBox="1"/>
          <p:nvPr>
            <p:ph type="title"/>
          </p:nvPr>
        </p:nvSpPr>
        <p:spPr>
          <a:xfrm>
            <a:off x="3989300" y="2729563"/>
            <a:ext cx="3993000" cy="9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The Essence of CLT &amp; Slot Machine Analogy</a:t>
            </a:r>
            <a:endParaRPr sz="3400"/>
          </a:p>
        </p:txBody>
      </p:sp>
      <p:sp>
        <p:nvSpPr>
          <p:cNvPr id="2778" name="Google Shape;2778;p46"/>
          <p:cNvSpPr txBox="1"/>
          <p:nvPr>
            <p:ph idx="2" type="title"/>
          </p:nvPr>
        </p:nvSpPr>
        <p:spPr>
          <a:xfrm>
            <a:off x="4112101" y="1085075"/>
            <a:ext cx="126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779" name="Google Shape;2779;p46"/>
          <p:cNvGrpSpPr/>
          <p:nvPr/>
        </p:nvGrpSpPr>
        <p:grpSpPr>
          <a:xfrm>
            <a:off x="713233" y="532236"/>
            <a:ext cx="1368125" cy="4080280"/>
            <a:chOff x="6377283" y="684536"/>
            <a:chExt cx="1368125" cy="4080280"/>
          </a:xfrm>
        </p:grpSpPr>
        <p:sp>
          <p:nvSpPr>
            <p:cNvPr id="2780" name="Google Shape;2780;p46"/>
            <p:cNvSpPr/>
            <p:nvPr/>
          </p:nvSpPr>
          <p:spPr>
            <a:xfrm>
              <a:off x="6377283" y="684536"/>
              <a:ext cx="1368125" cy="1368125"/>
            </a:xfrm>
            <a:custGeom>
              <a:rect b="b" l="l" r="r" t="t"/>
              <a:pathLst>
                <a:path extrusionOk="0" h="33219" w="33219">
                  <a:moveTo>
                    <a:pt x="32921" y="298"/>
                  </a:moveTo>
                  <a:lnTo>
                    <a:pt x="32921" y="32921"/>
                  </a:lnTo>
                  <a:lnTo>
                    <a:pt x="298" y="32921"/>
                  </a:lnTo>
                  <a:lnTo>
                    <a:pt x="298" y="298"/>
                  </a:lnTo>
                  <a:close/>
                  <a:moveTo>
                    <a:pt x="0" y="0"/>
                  </a:moveTo>
                  <a:lnTo>
                    <a:pt x="0" y="33218"/>
                  </a:lnTo>
                  <a:lnTo>
                    <a:pt x="33219" y="33218"/>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6"/>
            <p:cNvSpPr/>
            <p:nvPr/>
          </p:nvSpPr>
          <p:spPr>
            <a:xfrm>
              <a:off x="6475345" y="782597"/>
              <a:ext cx="1172002" cy="1172002"/>
            </a:xfrm>
            <a:custGeom>
              <a:rect b="b" l="l" r="r" t="t"/>
              <a:pathLst>
                <a:path extrusionOk="0" h="28457" w="28457">
                  <a:moveTo>
                    <a:pt x="28159" y="298"/>
                  </a:moveTo>
                  <a:lnTo>
                    <a:pt x="28159" y="28159"/>
                  </a:lnTo>
                  <a:lnTo>
                    <a:pt x="298" y="28159"/>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6"/>
            <p:cNvSpPr/>
            <p:nvPr/>
          </p:nvSpPr>
          <p:spPr>
            <a:xfrm>
              <a:off x="6378725" y="685977"/>
              <a:ext cx="380591" cy="380591"/>
            </a:xfrm>
            <a:custGeom>
              <a:rect b="b" l="l" r="r" t="t"/>
              <a:pathLst>
                <a:path extrusionOk="0" h="9241" w="9241">
                  <a:moveTo>
                    <a:pt x="9026" y="1"/>
                  </a:moveTo>
                  <a:lnTo>
                    <a:pt x="1" y="9038"/>
                  </a:lnTo>
                  <a:lnTo>
                    <a:pt x="203" y="9240"/>
                  </a:lnTo>
                  <a:lnTo>
                    <a:pt x="9240" y="215"/>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6"/>
            <p:cNvSpPr/>
            <p:nvPr/>
          </p:nvSpPr>
          <p:spPr>
            <a:xfrm>
              <a:off x="7362881" y="685977"/>
              <a:ext cx="380549" cy="380591"/>
            </a:xfrm>
            <a:custGeom>
              <a:rect b="b" l="l" r="r" t="t"/>
              <a:pathLst>
                <a:path extrusionOk="0" h="9241" w="9240">
                  <a:moveTo>
                    <a:pt x="215" y="1"/>
                  </a:moveTo>
                  <a:lnTo>
                    <a:pt x="1" y="215"/>
                  </a:lnTo>
                  <a:lnTo>
                    <a:pt x="9026" y="9240"/>
                  </a:lnTo>
                  <a:lnTo>
                    <a:pt x="9240" y="9026"/>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6"/>
            <p:cNvSpPr/>
            <p:nvPr/>
          </p:nvSpPr>
          <p:spPr>
            <a:xfrm>
              <a:off x="7362881" y="1670134"/>
              <a:ext cx="380549" cy="380549"/>
            </a:xfrm>
            <a:custGeom>
              <a:rect b="b" l="l" r="r" t="t"/>
              <a:pathLst>
                <a:path extrusionOk="0" h="9240" w="9240">
                  <a:moveTo>
                    <a:pt x="9038" y="1"/>
                  </a:moveTo>
                  <a:lnTo>
                    <a:pt x="1" y="9037"/>
                  </a:lnTo>
                  <a:lnTo>
                    <a:pt x="215" y="9240"/>
                  </a:lnTo>
                  <a:lnTo>
                    <a:pt x="9240" y="215"/>
                  </a:lnTo>
                  <a:lnTo>
                    <a:pt x="903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6"/>
            <p:cNvSpPr/>
            <p:nvPr/>
          </p:nvSpPr>
          <p:spPr>
            <a:xfrm>
              <a:off x="6378725" y="1670628"/>
              <a:ext cx="380591" cy="380549"/>
            </a:xfrm>
            <a:custGeom>
              <a:rect b="b" l="l" r="r" t="t"/>
              <a:pathLst>
                <a:path extrusionOk="0" h="9240" w="9241">
                  <a:moveTo>
                    <a:pt x="215" y="0"/>
                  </a:moveTo>
                  <a:lnTo>
                    <a:pt x="1" y="215"/>
                  </a:lnTo>
                  <a:lnTo>
                    <a:pt x="9026" y="9240"/>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6"/>
            <p:cNvSpPr/>
            <p:nvPr/>
          </p:nvSpPr>
          <p:spPr>
            <a:xfrm>
              <a:off x="6377283" y="2040346"/>
              <a:ext cx="1368125" cy="1368166"/>
            </a:xfrm>
            <a:custGeom>
              <a:rect b="b" l="l" r="r" t="t"/>
              <a:pathLst>
                <a:path extrusionOk="0" h="33220" w="33219">
                  <a:moveTo>
                    <a:pt x="32921" y="298"/>
                  </a:moveTo>
                  <a:lnTo>
                    <a:pt x="32921" y="32922"/>
                  </a:lnTo>
                  <a:lnTo>
                    <a:pt x="298" y="32922"/>
                  </a:lnTo>
                  <a:lnTo>
                    <a:pt x="298" y="298"/>
                  </a:lnTo>
                  <a:close/>
                  <a:moveTo>
                    <a:pt x="0" y="1"/>
                  </a:moveTo>
                  <a:lnTo>
                    <a:pt x="0" y="33219"/>
                  </a:lnTo>
                  <a:lnTo>
                    <a:pt x="33219" y="33219"/>
                  </a:lnTo>
                  <a:lnTo>
                    <a:pt x="33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6"/>
            <p:cNvSpPr/>
            <p:nvPr/>
          </p:nvSpPr>
          <p:spPr>
            <a:xfrm>
              <a:off x="6475345" y="2138448"/>
              <a:ext cx="1172002" cy="1171960"/>
            </a:xfrm>
            <a:custGeom>
              <a:rect b="b" l="l" r="r" t="t"/>
              <a:pathLst>
                <a:path extrusionOk="0" h="28456" w="28457">
                  <a:moveTo>
                    <a:pt x="28159" y="298"/>
                  </a:moveTo>
                  <a:lnTo>
                    <a:pt x="28159" y="28158"/>
                  </a:lnTo>
                  <a:lnTo>
                    <a:pt x="298" y="28158"/>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6"/>
            <p:cNvSpPr/>
            <p:nvPr/>
          </p:nvSpPr>
          <p:spPr>
            <a:xfrm>
              <a:off x="6378272" y="2041828"/>
              <a:ext cx="380549" cy="381044"/>
            </a:xfrm>
            <a:custGeom>
              <a:rect b="b" l="l" r="r" t="t"/>
              <a:pathLst>
                <a:path extrusionOk="0" h="9252" w="9240">
                  <a:moveTo>
                    <a:pt x="9037" y="1"/>
                  </a:moveTo>
                  <a:lnTo>
                    <a:pt x="0" y="9037"/>
                  </a:lnTo>
                  <a:lnTo>
                    <a:pt x="214" y="9252"/>
                  </a:lnTo>
                  <a:lnTo>
                    <a:pt x="9239" y="215"/>
                  </a:lnTo>
                  <a:lnTo>
                    <a:pt x="90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6"/>
            <p:cNvSpPr/>
            <p:nvPr/>
          </p:nvSpPr>
          <p:spPr>
            <a:xfrm>
              <a:off x="7362881" y="2041828"/>
              <a:ext cx="380549" cy="380549"/>
            </a:xfrm>
            <a:custGeom>
              <a:rect b="b" l="l" r="r" t="t"/>
              <a:pathLst>
                <a:path extrusionOk="0" h="9240" w="9240">
                  <a:moveTo>
                    <a:pt x="203" y="1"/>
                  </a:moveTo>
                  <a:lnTo>
                    <a:pt x="1" y="215"/>
                  </a:lnTo>
                  <a:lnTo>
                    <a:pt x="9026" y="9240"/>
                  </a:lnTo>
                  <a:lnTo>
                    <a:pt x="9240" y="9025"/>
                  </a:lnTo>
                  <a:lnTo>
                    <a:pt x="20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6"/>
            <p:cNvSpPr/>
            <p:nvPr/>
          </p:nvSpPr>
          <p:spPr>
            <a:xfrm>
              <a:off x="7362881" y="3025491"/>
              <a:ext cx="380549" cy="380549"/>
            </a:xfrm>
            <a:custGeom>
              <a:rect b="b" l="l" r="r" t="t"/>
              <a:pathLst>
                <a:path extrusionOk="0" h="9240" w="9240">
                  <a:moveTo>
                    <a:pt x="9026" y="0"/>
                  </a:moveTo>
                  <a:lnTo>
                    <a:pt x="1" y="9037"/>
                  </a:lnTo>
                  <a:lnTo>
                    <a:pt x="215" y="9240"/>
                  </a:lnTo>
                  <a:lnTo>
                    <a:pt x="9240" y="215"/>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6"/>
            <p:cNvSpPr/>
            <p:nvPr/>
          </p:nvSpPr>
          <p:spPr>
            <a:xfrm>
              <a:off x="6378725" y="3026479"/>
              <a:ext cx="380591" cy="380549"/>
            </a:xfrm>
            <a:custGeom>
              <a:rect b="b" l="l" r="r" t="t"/>
              <a:pathLst>
                <a:path extrusionOk="0" h="9240" w="9241">
                  <a:moveTo>
                    <a:pt x="203" y="0"/>
                  </a:moveTo>
                  <a:lnTo>
                    <a:pt x="1" y="215"/>
                  </a:lnTo>
                  <a:lnTo>
                    <a:pt x="9026" y="9239"/>
                  </a:lnTo>
                  <a:lnTo>
                    <a:pt x="9240" y="9025"/>
                  </a:lnTo>
                  <a:lnTo>
                    <a:pt x="20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6"/>
            <p:cNvSpPr/>
            <p:nvPr/>
          </p:nvSpPr>
          <p:spPr>
            <a:xfrm>
              <a:off x="6563110" y="2226214"/>
              <a:ext cx="996471" cy="996430"/>
            </a:xfrm>
            <a:custGeom>
              <a:rect b="b" l="l" r="r" t="t"/>
              <a:pathLst>
                <a:path extrusionOk="0" h="24194" w="24195">
                  <a:moveTo>
                    <a:pt x="12097" y="298"/>
                  </a:moveTo>
                  <a:cubicBezTo>
                    <a:pt x="18598" y="298"/>
                    <a:pt x="23897" y="5596"/>
                    <a:pt x="23897" y="12097"/>
                  </a:cubicBezTo>
                  <a:cubicBezTo>
                    <a:pt x="23897" y="18598"/>
                    <a:pt x="18598" y="23896"/>
                    <a:pt x="12097" y="23896"/>
                  </a:cubicBezTo>
                  <a:cubicBezTo>
                    <a:pt x="5597" y="23896"/>
                    <a:pt x="298" y="18598"/>
                    <a:pt x="298" y="12097"/>
                  </a:cubicBezTo>
                  <a:cubicBezTo>
                    <a:pt x="298" y="5596"/>
                    <a:pt x="5597" y="298"/>
                    <a:pt x="12097" y="298"/>
                  </a:cubicBezTo>
                  <a:close/>
                  <a:moveTo>
                    <a:pt x="12097" y="0"/>
                  </a:moveTo>
                  <a:cubicBezTo>
                    <a:pt x="5430" y="0"/>
                    <a:pt x="1" y="5429"/>
                    <a:pt x="1" y="12097"/>
                  </a:cubicBezTo>
                  <a:cubicBezTo>
                    <a:pt x="1" y="18764"/>
                    <a:pt x="5430" y="24194"/>
                    <a:pt x="12097" y="24194"/>
                  </a:cubicBezTo>
                  <a:cubicBezTo>
                    <a:pt x="18765" y="24194"/>
                    <a:pt x="24194" y="18764"/>
                    <a:pt x="24194" y="12097"/>
                  </a:cubicBezTo>
                  <a:cubicBezTo>
                    <a:pt x="24194" y="5429"/>
                    <a:pt x="18765" y="0"/>
                    <a:pt x="1209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6"/>
            <p:cNvSpPr/>
            <p:nvPr/>
          </p:nvSpPr>
          <p:spPr>
            <a:xfrm>
              <a:off x="6377283" y="3396691"/>
              <a:ext cx="1368125" cy="1368125"/>
            </a:xfrm>
            <a:custGeom>
              <a:rect b="b" l="l" r="r" t="t"/>
              <a:pathLst>
                <a:path extrusionOk="0" h="33219" w="33219">
                  <a:moveTo>
                    <a:pt x="32921" y="298"/>
                  </a:moveTo>
                  <a:lnTo>
                    <a:pt x="32921" y="32921"/>
                  </a:lnTo>
                  <a:lnTo>
                    <a:pt x="298" y="32921"/>
                  </a:lnTo>
                  <a:lnTo>
                    <a:pt x="298" y="298"/>
                  </a:lnTo>
                  <a:close/>
                  <a:moveTo>
                    <a:pt x="0" y="0"/>
                  </a:moveTo>
                  <a:lnTo>
                    <a:pt x="0" y="33219"/>
                  </a:lnTo>
                  <a:lnTo>
                    <a:pt x="33219" y="33219"/>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6"/>
            <p:cNvSpPr/>
            <p:nvPr/>
          </p:nvSpPr>
          <p:spPr>
            <a:xfrm>
              <a:off x="6475345" y="3494259"/>
              <a:ext cx="1172002" cy="1172002"/>
            </a:xfrm>
            <a:custGeom>
              <a:rect b="b" l="l" r="r" t="t"/>
              <a:pathLst>
                <a:path extrusionOk="0" h="28457" w="28457">
                  <a:moveTo>
                    <a:pt x="28159" y="298"/>
                  </a:moveTo>
                  <a:lnTo>
                    <a:pt x="28159" y="28159"/>
                  </a:lnTo>
                  <a:lnTo>
                    <a:pt x="298" y="28159"/>
                  </a:lnTo>
                  <a:lnTo>
                    <a:pt x="298" y="298"/>
                  </a:lnTo>
                  <a:close/>
                  <a:moveTo>
                    <a:pt x="0" y="1"/>
                  </a:moveTo>
                  <a:lnTo>
                    <a:pt x="0" y="28457"/>
                  </a:lnTo>
                  <a:lnTo>
                    <a:pt x="28456" y="28457"/>
                  </a:lnTo>
                  <a:lnTo>
                    <a:pt x="2845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6"/>
            <p:cNvSpPr/>
            <p:nvPr/>
          </p:nvSpPr>
          <p:spPr>
            <a:xfrm>
              <a:off x="6378725" y="3398174"/>
              <a:ext cx="380591" cy="380549"/>
            </a:xfrm>
            <a:custGeom>
              <a:rect b="b" l="l" r="r" t="t"/>
              <a:pathLst>
                <a:path extrusionOk="0" h="9240" w="9241">
                  <a:moveTo>
                    <a:pt x="9026" y="0"/>
                  </a:moveTo>
                  <a:lnTo>
                    <a:pt x="1" y="9037"/>
                  </a:lnTo>
                  <a:lnTo>
                    <a:pt x="215" y="9239"/>
                  </a:lnTo>
                  <a:lnTo>
                    <a:pt x="9240" y="214"/>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6"/>
            <p:cNvSpPr/>
            <p:nvPr/>
          </p:nvSpPr>
          <p:spPr>
            <a:xfrm>
              <a:off x="7362881" y="3398174"/>
              <a:ext cx="380549" cy="380549"/>
            </a:xfrm>
            <a:custGeom>
              <a:rect b="b" l="l" r="r" t="t"/>
              <a:pathLst>
                <a:path extrusionOk="0" h="9240" w="9240">
                  <a:moveTo>
                    <a:pt x="215" y="0"/>
                  </a:moveTo>
                  <a:lnTo>
                    <a:pt x="1" y="214"/>
                  </a:lnTo>
                  <a:lnTo>
                    <a:pt x="9038" y="9239"/>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6"/>
            <p:cNvSpPr/>
            <p:nvPr/>
          </p:nvSpPr>
          <p:spPr>
            <a:xfrm>
              <a:off x="7362881" y="4382290"/>
              <a:ext cx="380549" cy="380591"/>
            </a:xfrm>
            <a:custGeom>
              <a:rect b="b" l="l" r="r" t="t"/>
              <a:pathLst>
                <a:path extrusionOk="0" h="9241" w="9240">
                  <a:moveTo>
                    <a:pt x="9026" y="1"/>
                  </a:moveTo>
                  <a:lnTo>
                    <a:pt x="1" y="9026"/>
                  </a:lnTo>
                  <a:lnTo>
                    <a:pt x="203" y="9240"/>
                  </a:lnTo>
                  <a:lnTo>
                    <a:pt x="9240" y="203"/>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6"/>
            <p:cNvSpPr/>
            <p:nvPr/>
          </p:nvSpPr>
          <p:spPr>
            <a:xfrm>
              <a:off x="6378272" y="4382290"/>
              <a:ext cx="380549" cy="380591"/>
            </a:xfrm>
            <a:custGeom>
              <a:rect b="b" l="l" r="r" t="t"/>
              <a:pathLst>
                <a:path extrusionOk="0" h="9241" w="9240">
                  <a:moveTo>
                    <a:pt x="214" y="1"/>
                  </a:moveTo>
                  <a:lnTo>
                    <a:pt x="0" y="215"/>
                  </a:lnTo>
                  <a:lnTo>
                    <a:pt x="9037" y="9240"/>
                  </a:lnTo>
                  <a:lnTo>
                    <a:pt x="9239" y="9026"/>
                  </a:lnTo>
                  <a:lnTo>
                    <a:pt x="21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6"/>
            <p:cNvSpPr/>
            <p:nvPr/>
          </p:nvSpPr>
          <p:spPr>
            <a:xfrm>
              <a:off x="6563110" y="3582024"/>
              <a:ext cx="996471" cy="996471"/>
            </a:xfrm>
            <a:custGeom>
              <a:rect b="b" l="l" r="r" t="t"/>
              <a:pathLst>
                <a:path extrusionOk="0" h="24195" w="24195">
                  <a:moveTo>
                    <a:pt x="12097" y="311"/>
                  </a:moveTo>
                  <a:cubicBezTo>
                    <a:pt x="18598" y="311"/>
                    <a:pt x="23897" y="5609"/>
                    <a:pt x="23897" y="12110"/>
                  </a:cubicBezTo>
                  <a:cubicBezTo>
                    <a:pt x="23897" y="18622"/>
                    <a:pt x="18598" y="23921"/>
                    <a:pt x="12097" y="23921"/>
                  </a:cubicBezTo>
                  <a:cubicBezTo>
                    <a:pt x="5597" y="23921"/>
                    <a:pt x="298" y="18622"/>
                    <a:pt x="298" y="12110"/>
                  </a:cubicBezTo>
                  <a:cubicBezTo>
                    <a:pt x="298" y="5609"/>
                    <a:pt x="5597" y="311"/>
                    <a:pt x="12097" y="311"/>
                  </a:cubicBezTo>
                  <a:close/>
                  <a:moveTo>
                    <a:pt x="12097" y="1"/>
                  </a:moveTo>
                  <a:cubicBezTo>
                    <a:pt x="5430" y="1"/>
                    <a:pt x="1" y="5430"/>
                    <a:pt x="1" y="12098"/>
                  </a:cubicBezTo>
                  <a:cubicBezTo>
                    <a:pt x="1" y="18765"/>
                    <a:pt x="5430" y="24194"/>
                    <a:pt x="12097" y="24194"/>
                  </a:cubicBezTo>
                  <a:cubicBezTo>
                    <a:pt x="18765" y="24194"/>
                    <a:pt x="24194" y="18777"/>
                    <a:pt x="24194" y="12098"/>
                  </a:cubicBezTo>
                  <a:cubicBezTo>
                    <a:pt x="24194" y="5430"/>
                    <a:pt x="18765" y="1"/>
                    <a:pt x="1209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0" name="Google Shape;2800;p46"/>
            <p:cNvGrpSpPr/>
            <p:nvPr/>
          </p:nvGrpSpPr>
          <p:grpSpPr>
            <a:xfrm>
              <a:off x="6530739" y="3105555"/>
              <a:ext cx="1060720" cy="965912"/>
              <a:chOff x="8319875" y="4081175"/>
              <a:chExt cx="643875" cy="586325"/>
            </a:xfrm>
          </p:grpSpPr>
          <p:sp>
            <p:nvSpPr>
              <p:cNvPr id="2801" name="Google Shape;2801;p46"/>
              <p:cNvSpPr/>
              <p:nvPr/>
            </p:nvSpPr>
            <p:spPr>
              <a:xfrm>
                <a:off x="8319875" y="4081175"/>
                <a:ext cx="643875" cy="586325"/>
              </a:xfrm>
              <a:custGeom>
                <a:rect b="b" l="l" r="r" t="t"/>
                <a:pathLst>
                  <a:path extrusionOk="0" h="23453" w="25755">
                    <a:moveTo>
                      <a:pt x="12877" y="0"/>
                    </a:moveTo>
                    <a:cubicBezTo>
                      <a:pt x="9877" y="0"/>
                      <a:pt x="6877" y="1146"/>
                      <a:pt x="4585" y="3438"/>
                    </a:cubicBezTo>
                    <a:cubicBezTo>
                      <a:pt x="1" y="8010"/>
                      <a:pt x="1" y="15439"/>
                      <a:pt x="4585" y="20023"/>
                    </a:cubicBezTo>
                    <a:cubicBezTo>
                      <a:pt x="6877" y="22309"/>
                      <a:pt x="9877" y="23452"/>
                      <a:pt x="12877" y="23452"/>
                    </a:cubicBezTo>
                    <a:cubicBezTo>
                      <a:pt x="15878" y="23452"/>
                      <a:pt x="18878" y="22309"/>
                      <a:pt x="21170" y="20023"/>
                    </a:cubicBezTo>
                    <a:cubicBezTo>
                      <a:pt x="25754" y="15439"/>
                      <a:pt x="25754" y="8010"/>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6"/>
              <p:cNvSpPr/>
              <p:nvPr/>
            </p:nvSpPr>
            <p:spPr>
              <a:xfrm>
                <a:off x="8436275" y="4168600"/>
                <a:ext cx="411375" cy="411675"/>
              </a:xfrm>
              <a:custGeom>
                <a:rect b="b" l="l" r="r" t="t"/>
                <a:pathLst>
                  <a:path extrusionOk="0" h="16467" w="16455">
                    <a:moveTo>
                      <a:pt x="8227" y="1"/>
                    </a:moveTo>
                    <a:cubicBezTo>
                      <a:pt x="3679" y="1"/>
                      <a:pt x="0" y="3691"/>
                      <a:pt x="0" y="8240"/>
                    </a:cubicBezTo>
                    <a:cubicBezTo>
                      <a:pt x="0" y="12776"/>
                      <a:pt x="3679" y="16467"/>
                      <a:pt x="8227" y="16467"/>
                    </a:cubicBezTo>
                    <a:cubicBezTo>
                      <a:pt x="12776" y="16467"/>
                      <a:pt x="16455" y="12776"/>
                      <a:pt x="16455" y="8240"/>
                    </a:cubicBezTo>
                    <a:cubicBezTo>
                      <a:pt x="16455" y="3691"/>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6"/>
              <p:cNvSpPr/>
              <p:nvPr/>
            </p:nvSpPr>
            <p:spPr>
              <a:xfrm>
                <a:off x="8432400" y="4164725"/>
                <a:ext cx="419125" cy="418825"/>
              </a:xfrm>
              <a:custGeom>
                <a:rect b="b" l="l" r="r" t="t"/>
                <a:pathLst>
                  <a:path extrusionOk="0" h="16753" w="16765">
                    <a:moveTo>
                      <a:pt x="8382" y="310"/>
                    </a:moveTo>
                    <a:cubicBezTo>
                      <a:pt x="12823" y="310"/>
                      <a:pt x="16443" y="3942"/>
                      <a:pt x="16467" y="8395"/>
                    </a:cubicBezTo>
                    <a:cubicBezTo>
                      <a:pt x="16467" y="12859"/>
                      <a:pt x="12847" y="16467"/>
                      <a:pt x="8382" y="16467"/>
                    </a:cubicBezTo>
                    <a:cubicBezTo>
                      <a:pt x="3918" y="16467"/>
                      <a:pt x="298" y="12836"/>
                      <a:pt x="298" y="8395"/>
                    </a:cubicBezTo>
                    <a:cubicBezTo>
                      <a:pt x="298" y="3930"/>
                      <a:pt x="3929" y="310"/>
                      <a:pt x="8382" y="310"/>
                    </a:cubicBezTo>
                    <a:close/>
                    <a:moveTo>
                      <a:pt x="8382" y="1"/>
                    </a:moveTo>
                    <a:cubicBezTo>
                      <a:pt x="3751" y="1"/>
                      <a:pt x="0" y="3763"/>
                      <a:pt x="0" y="8371"/>
                    </a:cubicBezTo>
                    <a:cubicBezTo>
                      <a:pt x="0" y="13002"/>
                      <a:pt x="3763" y="16753"/>
                      <a:pt x="8382" y="16753"/>
                    </a:cubicBezTo>
                    <a:cubicBezTo>
                      <a:pt x="12990" y="16753"/>
                      <a:pt x="16741" y="13002"/>
                      <a:pt x="16764" y="8371"/>
                    </a:cubicBezTo>
                    <a:cubicBezTo>
                      <a:pt x="16764" y="3751"/>
                      <a:pt x="12990"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6"/>
              <p:cNvSpPr/>
              <p:nvPr/>
            </p:nvSpPr>
            <p:spPr>
              <a:xfrm>
                <a:off x="8396375" y="4457400"/>
                <a:ext cx="30100" cy="29425"/>
              </a:xfrm>
              <a:custGeom>
                <a:rect b="b" l="l" r="r" t="t"/>
                <a:pathLst>
                  <a:path extrusionOk="0" h="1177" w="1204">
                    <a:moveTo>
                      <a:pt x="608" y="283"/>
                    </a:moveTo>
                    <a:cubicBezTo>
                      <a:pt x="656" y="283"/>
                      <a:pt x="679" y="295"/>
                      <a:pt x="715" y="319"/>
                    </a:cubicBezTo>
                    <a:cubicBezTo>
                      <a:pt x="787" y="343"/>
                      <a:pt x="846" y="402"/>
                      <a:pt x="870" y="474"/>
                    </a:cubicBezTo>
                    <a:cubicBezTo>
                      <a:pt x="906" y="557"/>
                      <a:pt x="906" y="629"/>
                      <a:pt x="870" y="700"/>
                    </a:cubicBezTo>
                    <a:cubicBezTo>
                      <a:pt x="846" y="771"/>
                      <a:pt x="787" y="831"/>
                      <a:pt x="715" y="867"/>
                    </a:cubicBezTo>
                    <a:cubicBezTo>
                      <a:pt x="679" y="879"/>
                      <a:pt x="641" y="885"/>
                      <a:pt x="602" y="885"/>
                    </a:cubicBezTo>
                    <a:cubicBezTo>
                      <a:pt x="563" y="885"/>
                      <a:pt x="525" y="879"/>
                      <a:pt x="489" y="867"/>
                    </a:cubicBezTo>
                    <a:cubicBezTo>
                      <a:pt x="417" y="831"/>
                      <a:pt x="358" y="771"/>
                      <a:pt x="322" y="700"/>
                    </a:cubicBezTo>
                    <a:cubicBezTo>
                      <a:pt x="298" y="629"/>
                      <a:pt x="298" y="557"/>
                      <a:pt x="322" y="474"/>
                    </a:cubicBezTo>
                    <a:cubicBezTo>
                      <a:pt x="358" y="402"/>
                      <a:pt x="417" y="343"/>
                      <a:pt x="489" y="319"/>
                    </a:cubicBezTo>
                    <a:cubicBezTo>
                      <a:pt x="537" y="295"/>
                      <a:pt x="560" y="283"/>
                      <a:pt x="608" y="283"/>
                    </a:cubicBezTo>
                    <a:close/>
                    <a:moveTo>
                      <a:pt x="592" y="1"/>
                    </a:moveTo>
                    <a:cubicBezTo>
                      <a:pt x="513" y="1"/>
                      <a:pt x="435" y="15"/>
                      <a:pt x="370" y="45"/>
                    </a:cubicBezTo>
                    <a:cubicBezTo>
                      <a:pt x="239" y="105"/>
                      <a:pt x="120" y="224"/>
                      <a:pt x="60" y="379"/>
                    </a:cubicBezTo>
                    <a:cubicBezTo>
                      <a:pt x="1" y="510"/>
                      <a:pt x="1" y="688"/>
                      <a:pt x="60" y="819"/>
                    </a:cubicBezTo>
                    <a:cubicBezTo>
                      <a:pt x="120" y="950"/>
                      <a:pt x="239" y="1069"/>
                      <a:pt x="382" y="1129"/>
                    </a:cubicBezTo>
                    <a:cubicBezTo>
                      <a:pt x="465" y="1164"/>
                      <a:pt x="537" y="1176"/>
                      <a:pt x="608" y="1176"/>
                    </a:cubicBezTo>
                    <a:cubicBezTo>
                      <a:pt x="703" y="1176"/>
                      <a:pt x="775" y="1164"/>
                      <a:pt x="834" y="1129"/>
                    </a:cubicBezTo>
                    <a:cubicBezTo>
                      <a:pt x="965" y="1069"/>
                      <a:pt x="1084" y="950"/>
                      <a:pt x="1144" y="807"/>
                    </a:cubicBezTo>
                    <a:cubicBezTo>
                      <a:pt x="1203" y="676"/>
                      <a:pt x="1203" y="510"/>
                      <a:pt x="1144" y="355"/>
                    </a:cubicBezTo>
                    <a:cubicBezTo>
                      <a:pt x="1084" y="224"/>
                      <a:pt x="965" y="105"/>
                      <a:pt x="822" y="45"/>
                    </a:cubicBezTo>
                    <a:cubicBezTo>
                      <a:pt x="751" y="15"/>
                      <a:pt x="670" y="1"/>
                      <a:pt x="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6"/>
              <p:cNvSpPr/>
              <p:nvPr/>
            </p:nvSpPr>
            <p:spPr>
              <a:xfrm>
                <a:off x="8856550" y="4262150"/>
                <a:ext cx="30100" cy="29400"/>
              </a:xfrm>
              <a:custGeom>
                <a:rect b="b" l="l" r="r" t="t"/>
                <a:pathLst>
                  <a:path extrusionOk="0" h="1176" w="1204">
                    <a:moveTo>
                      <a:pt x="608" y="283"/>
                    </a:moveTo>
                    <a:cubicBezTo>
                      <a:pt x="656" y="283"/>
                      <a:pt x="691" y="295"/>
                      <a:pt x="715" y="295"/>
                    </a:cubicBezTo>
                    <a:cubicBezTo>
                      <a:pt x="787" y="330"/>
                      <a:pt x="846" y="390"/>
                      <a:pt x="882" y="461"/>
                    </a:cubicBezTo>
                    <a:cubicBezTo>
                      <a:pt x="906" y="533"/>
                      <a:pt x="906" y="604"/>
                      <a:pt x="882" y="688"/>
                    </a:cubicBezTo>
                    <a:cubicBezTo>
                      <a:pt x="846" y="759"/>
                      <a:pt x="787" y="819"/>
                      <a:pt x="715" y="842"/>
                    </a:cubicBezTo>
                    <a:cubicBezTo>
                      <a:pt x="673" y="865"/>
                      <a:pt x="629" y="876"/>
                      <a:pt x="587" y="876"/>
                    </a:cubicBezTo>
                    <a:cubicBezTo>
                      <a:pt x="476" y="876"/>
                      <a:pt x="374" y="803"/>
                      <a:pt x="322" y="700"/>
                    </a:cubicBezTo>
                    <a:cubicBezTo>
                      <a:pt x="298" y="628"/>
                      <a:pt x="298" y="545"/>
                      <a:pt x="322" y="473"/>
                    </a:cubicBezTo>
                    <a:cubicBezTo>
                      <a:pt x="358" y="402"/>
                      <a:pt x="418" y="342"/>
                      <a:pt x="489" y="307"/>
                    </a:cubicBezTo>
                    <a:cubicBezTo>
                      <a:pt x="537" y="295"/>
                      <a:pt x="560" y="283"/>
                      <a:pt x="608" y="283"/>
                    </a:cubicBezTo>
                    <a:close/>
                    <a:moveTo>
                      <a:pt x="605" y="0"/>
                    </a:moveTo>
                    <a:cubicBezTo>
                      <a:pt x="528" y="0"/>
                      <a:pt x="447" y="15"/>
                      <a:pt x="370" y="45"/>
                    </a:cubicBezTo>
                    <a:cubicBezTo>
                      <a:pt x="239" y="104"/>
                      <a:pt x="120" y="223"/>
                      <a:pt x="60" y="366"/>
                    </a:cubicBezTo>
                    <a:cubicBezTo>
                      <a:pt x="1" y="509"/>
                      <a:pt x="1" y="664"/>
                      <a:pt x="60" y="819"/>
                    </a:cubicBezTo>
                    <a:cubicBezTo>
                      <a:pt x="168" y="1045"/>
                      <a:pt x="394" y="1176"/>
                      <a:pt x="608" y="1176"/>
                    </a:cubicBezTo>
                    <a:cubicBezTo>
                      <a:pt x="691" y="1176"/>
                      <a:pt x="775" y="1164"/>
                      <a:pt x="834" y="1128"/>
                    </a:cubicBezTo>
                    <a:cubicBezTo>
                      <a:pt x="965" y="1069"/>
                      <a:pt x="1084" y="950"/>
                      <a:pt x="1144" y="795"/>
                    </a:cubicBezTo>
                    <a:cubicBezTo>
                      <a:pt x="1203" y="664"/>
                      <a:pt x="1203" y="497"/>
                      <a:pt x="1144" y="354"/>
                    </a:cubicBezTo>
                    <a:cubicBezTo>
                      <a:pt x="1084" y="223"/>
                      <a:pt x="965" y="104"/>
                      <a:pt x="822" y="45"/>
                    </a:cubicBezTo>
                    <a:cubicBezTo>
                      <a:pt x="757" y="15"/>
                      <a:pt x="682"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6"/>
              <p:cNvSpPr/>
              <p:nvPr/>
            </p:nvSpPr>
            <p:spPr>
              <a:xfrm>
                <a:off x="8722325" y="4589750"/>
                <a:ext cx="33950" cy="29525"/>
              </a:xfrm>
              <a:custGeom>
                <a:rect b="b" l="l" r="r" t="t"/>
                <a:pathLst>
                  <a:path extrusionOk="0" h="1181" w="1358">
                    <a:moveTo>
                      <a:pt x="679" y="288"/>
                    </a:moveTo>
                    <a:cubicBezTo>
                      <a:pt x="798" y="288"/>
                      <a:pt x="905" y="359"/>
                      <a:pt x="929" y="478"/>
                    </a:cubicBezTo>
                    <a:cubicBezTo>
                      <a:pt x="1012" y="633"/>
                      <a:pt x="929" y="811"/>
                      <a:pt x="786" y="871"/>
                    </a:cubicBezTo>
                    <a:cubicBezTo>
                      <a:pt x="750" y="883"/>
                      <a:pt x="712" y="889"/>
                      <a:pt x="673" y="889"/>
                    </a:cubicBezTo>
                    <a:cubicBezTo>
                      <a:pt x="634" y="889"/>
                      <a:pt x="595" y="883"/>
                      <a:pt x="560" y="871"/>
                    </a:cubicBezTo>
                    <a:cubicBezTo>
                      <a:pt x="488" y="835"/>
                      <a:pt x="429" y="776"/>
                      <a:pt x="405" y="704"/>
                    </a:cubicBezTo>
                    <a:cubicBezTo>
                      <a:pt x="369" y="633"/>
                      <a:pt x="369" y="561"/>
                      <a:pt x="405" y="478"/>
                    </a:cubicBezTo>
                    <a:cubicBezTo>
                      <a:pt x="429" y="407"/>
                      <a:pt x="488" y="347"/>
                      <a:pt x="560" y="323"/>
                    </a:cubicBezTo>
                    <a:cubicBezTo>
                      <a:pt x="607" y="300"/>
                      <a:pt x="631" y="288"/>
                      <a:pt x="679" y="288"/>
                    </a:cubicBezTo>
                    <a:close/>
                    <a:moveTo>
                      <a:pt x="672" y="1"/>
                    </a:moveTo>
                    <a:cubicBezTo>
                      <a:pt x="594" y="1"/>
                      <a:pt x="516" y="16"/>
                      <a:pt x="441" y="49"/>
                    </a:cubicBezTo>
                    <a:cubicBezTo>
                      <a:pt x="143" y="180"/>
                      <a:pt x="0" y="526"/>
                      <a:pt x="131" y="823"/>
                    </a:cubicBezTo>
                    <a:cubicBezTo>
                      <a:pt x="191" y="954"/>
                      <a:pt x="310" y="1073"/>
                      <a:pt x="464" y="1133"/>
                    </a:cubicBezTo>
                    <a:cubicBezTo>
                      <a:pt x="536" y="1169"/>
                      <a:pt x="607" y="1181"/>
                      <a:pt x="679" y="1181"/>
                    </a:cubicBezTo>
                    <a:cubicBezTo>
                      <a:pt x="774" y="1181"/>
                      <a:pt x="845" y="1169"/>
                      <a:pt x="905" y="1133"/>
                    </a:cubicBezTo>
                    <a:cubicBezTo>
                      <a:pt x="1203" y="1002"/>
                      <a:pt x="1357" y="657"/>
                      <a:pt x="1215" y="359"/>
                    </a:cubicBezTo>
                    <a:cubicBezTo>
                      <a:pt x="1117" y="137"/>
                      <a:pt x="899"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6"/>
              <p:cNvSpPr/>
              <p:nvPr/>
            </p:nvSpPr>
            <p:spPr>
              <a:xfrm>
                <a:off x="8527050" y="4129575"/>
                <a:ext cx="31875" cy="29525"/>
              </a:xfrm>
              <a:custGeom>
                <a:rect b="b" l="l" r="r" t="t"/>
                <a:pathLst>
                  <a:path extrusionOk="0" h="1181" w="1275">
                    <a:moveTo>
                      <a:pt x="683" y="302"/>
                    </a:moveTo>
                    <a:cubicBezTo>
                      <a:pt x="792" y="302"/>
                      <a:pt x="898" y="374"/>
                      <a:pt x="941" y="478"/>
                    </a:cubicBezTo>
                    <a:cubicBezTo>
                      <a:pt x="1025" y="633"/>
                      <a:pt x="941" y="811"/>
                      <a:pt x="798" y="871"/>
                    </a:cubicBezTo>
                    <a:cubicBezTo>
                      <a:pt x="763" y="883"/>
                      <a:pt x="724" y="889"/>
                      <a:pt x="685" y="889"/>
                    </a:cubicBezTo>
                    <a:cubicBezTo>
                      <a:pt x="647" y="889"/>
                      <a:pt x="608" y="883"/>
                      <a:pt x="572" y="871"/>
                    </a:cubicBezTo>
                    <a:cubicBezTo>
                      <a:pt x="501" y="835"/>
                      <a:pt x="441" y="776"/>
                      <a:pt x="405" y="704"/>
                    </a:cubicBezTo>
                    <a:cubicBezTo>
                      <a:pt x="358" y="550"/>
                      <a:pt x="429" y="371"/>
                      <a:pt x="560" y="335"/>
                    </a:cubicBezTo>
                    <a:cubicBezTo>
                      <a:pt x="599" y="312"/>
                      <a:pt x="641" y="302"/>
                      <a:pt x="683" y="302"/>
                    </a:cubicBezTo>
                    <a:close/>
                    <a:moveTo>
                      <a:pt x="672" y="1"/>
                    </a:moveTo>
                    <a:cubicBezTo>
                      <a:pt x="595" y="1"/>
                      <a:pt x="516" y="16"/>
                      <a:pt x="441" y="49"/>
                    </a:cubicBezTo>
                    <a:cubicBezTo>
                      <a:pt x="143" y="180"/>
                      <a:pt x="1" y="526"/>
                      <a:pt x="132" y="823"/>
                    </a:cubicBezTo>
                    <a:cubicBezTo>
                      <a:pt x="191" y="954"/>
                      <a:pt x="310" y="1073"/>
                      <a:pt x="453" y="1133"/>
                    </a:cubicBezTo>
                    <a:cubicBezTo>
                      <a:pt x="536" y="1169"/>
                      <a:pt x="608" y="1181"/>
                      <a:pt x="679" y="1181"/>
                    </a:cubicBezTo>
                    <a:cubicBezTo>
                      <a:pt x="775" y="1181"/>
                      <a:pt x="846" y="1169"/>
                      <a:pt x="905" y="1133"/>
                    </a:cubicBezTo>
                    <a:cubicBezTo>
                      <a:pt x="1036" y="1073"/>
                      <a:pt x="1156" y="954"/>
                      <a:pt x="1215" y="811"/>
                    </a:cubicBezTo>
                    <a:cubicBezTo>
                      <a:pt x="1275" y="669"/>
                      <a:pt x="1275" y="514"/>
                      <a:pt x="1215" y="359"/>
                    </a:cubicBezTo>
                    <a:cubicBezTo>
                      <a:pt x="1117" y="137"/>
                      <a:pt x="900"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6"/>
              <p:cNvSpPr/>
              <p:nvPr/>
            </p:nvSpPr>
            <p:spPr>
              <a:xfrm>
                <a:off x="8533000" y="4591350"/>
                <a:ext cx="31575" cy="29425"/>
              </a:xfrm>
              <a:custGeom>
                <a:rect b="b" l="l" r="r" t="t"/>
                <a:pathLst>
                  <a:path extrusionOk="0" h="1177" w="1263">
                    <a:moveTo>
                      <a:pt x="608" y="295"/>
                    </a:moveTo>
                    <a:cubicBezTo>
                      <a:pt x="656" y="295"/>
                      <a:pt x="679" y="295"/>
                      <a:pt x="727" y="319"/>
                    </a:cubicBezTo>
                    <a:cubicBezTo>
                      <a:pt x="870" y="378"/>
                      <a:pt x="941" y="557"/>
                      <a:pt x="882" y="700"/>
                    </a:cubicBezTo>
                    <a:cubicBezTo>
                      <a:pt x="858" y="771"/>
                      <a:pt x="798" y="831"/>
                      <a:pt x="727" y="867"/>
                    </a:cubicBezTo>
                    <a:cubicBezTo>
                      <a:pt x="685" y="878"/>
                      <a:pt x="647" y="884"/>
                      <a:pt x="609" y="884"/>
                    </a:cubicBezTo>
                    <a:cubicBezTo>
                      <a:pt x="572" y="884"/>
                      <a:pt x="537" y="878"/>
                      <a:pt x="501" y="867"/>
                    </a:cubicBezTo>
                    <a:cubicBezTo>
                      <a:pt x="429" y="831"/>
                      <a:pt x="370" y="771"/>
                      <a:pt x="334" y="700"/>
                    </a:cubicBezTo>
                    <a:cubicBezTo>
                      <a:pt x="310" y="628"/>
                      <a:pt x="310" y="557"/>
                      <a:pt x="334" y="474"/>
                    </a:cubicBezTo>
                    <a:cubicBezTo>
                      <a:pt x="382" y="378"/>
                      <a:pt x="489" y="295"/>
                      <a:pt x="608" y="295"/>
                    </a:cubicBezTo>
                    <a:close/>
                    <a:moveTo>
                      <a:pt x="595" y="0"/>
                    </a:moveTo>
                    <a:cubicBezTo>
                      <a:pt x="519" y="0"/>
                      <a:pt x="441" y="15"/>
                      <a:pt x="370" y="45"/>
                    </a:cubicBezTo>
                    <a:cubicBezTo>
                      <a:pt x="239" y="105"/>
                      <a:pt x="120" y="224"/>
                      <a:pt x="60" y="378"/>
                    </a:cubicBezTo>
                    <a:cubicBezTo>
                      <a:pt x="1" y="509"/>
                      <a:pt x="1" y="676"/>
                      <a:pt x="60" y="819"/>
                    </a:cubicBezTo>
                    <a:cubicBezTo>
                      <a:pt x="108" y="950"/>
                      <a:pt x="239" y="1069"/>
                      <a:pt x="382" y="1128"/>
                    </a:cubicBezTo>
                    <a:cubicBezTo>
                      <a:pt x="453" y="1164"/>
                      <a:pt x="537" y="1176"/>
                      <a:pt x="608" y="1176"/>
                    </a:cubicBezTo>
                    <a:cubicBezTo>
                      <a:pt x="679" y="1176"/>
                      <a:pt x="763" y="1164"/>
                      <a:pt x="834" y="1152"/>
                    </a:cubicBezTo>
                    <a:cubicBezTo>
                      <a:pt x="965" y="1093"/>
                      <a:pt x="1084" y="974"/>
                      <a:pt x="1144" y="819"/>
                    </a:cubicBezTo>
                    <a:cubicBezTo>
                      <a:pt x="1263" y="509"/>
                      <a:pt x="1108" y="164"/>
                      <a:pt x="810" y="45"/>
                    </a:cubicBezTo>
                    <a:cubicBezTo>
                      <a:pt x="745" y="15"/>
                      <a:pt x="670"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6"/>
              <p:cNvSpPr/>
              <p:nvPr/>
            </p:nvSpPr>
            <p:spPr>
              <a:xfrm>
                <a:off x="8718450" y="4127300"/>
                <a:ext cx="31875" cy="30025"/>
              </a:xfrm>
              <a:custGeom>
                <a:rect b="b" l="l" r="r" t="t"/>
                <a:pathLst>
                  <a:path extrusionOk="0" h="1201" w="1275">
                    <a:moveTo>
                      <a:pt x="691" y="319"/>
                    </a:moveTo>
                    <a:cubicBezTo>
                      <a:pt x="715" y="319"/>
                      <a:pt x="750" y="331"/>
                      <a:pt x="810" y="331"/>
                    </a:cubicBezTo>
                    <a:cubicBezTo>
                      <a:pt x="881" y="367"/>
                      <a:pt x="941" y="426"/>
                      <a:pt x="965" y="498"/>
                    </a:cubicBezTo>
                    <a:cubicBezTo>
                      <a:pt x="1000" y="569"/>
                      <a:pt x="1000" y="641"/>
                      <a:pt x="965" y="724"/>
                    </a:cubicBezTo>
                    <a:cubicBezTo>
                      <a:pt x="920" y="832"/>
                      <a:pt x="806" y="900"/>
                      <a:pt x="691" y="900"/>
                    </a:cubicBezTo>
                    <a:cubicBezTo>
                      <a:pt x="654" y="900"/>
                      <a:pt x="618" y="893"/>
                      <a:pt x="584" y="879"/>
                    </a:cubicBezTo>
                    <a:cubicBezTo>
                      <a:pt x="429" y="819"/>
                      <a:pt x="358" y="641"/>
                      <a:pt x="417" y="498"/>
                    </a:cubicBezTo>
                    <a:cubicBezTo>
                      <a:pt x="465" y="390"/>
                      <a:pt x="572" y="319"/>
                      <a:pt x="691" y="319"/>
                    </a:cubicBezTo>
                    <a:close/>
                    <a:moveTo>
                      <a:pt x="666" y="1"/>
                    </a:moveTo>
                    <a:cubicBezTo>
                      <a:pt x="590" y="1"/>
                      <a:pt x="512" y="15"/>
                      <a:pt x="441" y="45"/>
                    </a:cubicBezTo>
                    <a:cubicBezTo>
                      <a:pt x="298" y="105"/>
                      <a:pt x="179" y="224"/>
                      <a:pt x="119" y="379"/>
                    </a:cubicBezTo>
                    <a:cubicBezTo>
                      <a:pt x="0" y="688"/>
                      <a:pt x="155" y="1033"/>
                      <a:pt x="453" y="1152"/>
                    </a:cubicBezTo>
                    <a:cubicBezTo>
                      <a:pt x="524" y="1176"/>
                      <a:pt x="596" y="1200"/>
                      <a:pt x="679" y="1200"/>
                    </a:cubicBezTo>
                    <a:cubicBezTo>
                      <a:pt x="917" y="1200"/>
                      <a:pt x="1131" y="1057"/>
                      <a:pt x="1215" y="807"/>
                    </a:cubicBezTo>
                    <a:cubicBezTo>
                      <a:pt x="1274" y="676"/>
                      <a:pt x="1274" y="510"/>
                      <a:pt x="1215" y="355"/>
                    </a:cubicBezTo>
                    <a:cubicBezTo>
                      <a:pt x="1155" y="224"/>
                      <a:pt x="1036" y="105"/>
                      <a:pt x="881" y="45"/>
                    </a:cubicBezTo>
                    <a:cubicBezTo>
                      <a:pt x="816" y="15"/>
                      <a:pt x="741"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6"/>
              <p:cNvSpPr/>
              <p:nvPr/>
            </p:nvSpPr>
            <p:spPr>
              <a:xfrm>
                <a:off x="8858350" y="4453225"/>
                <a:ext cx="31875" cy="29425"/>
              </a:xfrm>
              <a:custGeom>
                <a:rect b="b" l="l" r="r" t="t"/>
                <a:pathLst>
                  <a:path extrusionOk="0" h="1177" w="1275">
                    <a:moveTo>
                      <a:pt x="619" y="307"/>
                    </a:moveTo>
                    <a:cubicBezTo>
                      <a:pt x="643" y="307"/>
                      <a:pt x="691" y="307"/>
                      <a:pt x="715" y="331"/>
                    </a:cubicBezTo>
                    <a:cubicBezTo>
                      <a:pt x="869" y="391"/>
                      <a:pt x="941" y="569"/>
                      <a:pt x="881" y="724"/>
                    </a:cubicBezTo>
                    <a:cubicBezTo>
                      <a:pt x="836" y="833"/>
                      <a:pt x="722" y="900"/>
                      <a:pt x="602" y="900"/>
                    </a:cubicBezTo>
                    <a:cubicBezTo>
                      <a:pt x="564" y="900"/>
                      <a:pt x="526" y="893"/>
                      <a:pt x="488" y="879"/>
                    </a:cubicBezTo>
                    <a:cubicBezTo>
                      <a:pt x="417" y="855"/>
                      <a:pt x="357" y="796"/>
                      <a:pt x="334" y="724"/>
                    </a:cubicBezTo>
                    <a:cubicBezTo>
                      <a:pt x="298" y="641"/>
                      <a:pt x="298" y="569"/>
                      <a:pt x="334" y="498"/>
                    </a:cubicBezTo>
                    <a:cubicBezTo>
                      <a:pt x="357" y="427"/>
                      <a:pt x="417" y="367"/>
                      <a:pt x="488" y="331"/>
                    </a:cubicBezTo>
                    <a:cubicBezTo>
                      <a:pt x="536" y="319"/>
                      <a:pt x="572" y="307"/>
                      <a:pt x="619" y="307"/>
                    </a:cubicBezTo>
                    <a:close/>
                    <a:moveTo>
                      <a:pt x="602" y="1"/>
                    </a:moveTo>
                    <a:cubicBezTo>
                      <a:pt x="524" y="1"/>
                      <a:pt x="447" y="16"/>
                      <a:pt x="381" y="46"/>
                    </a:cubicBezTo>
                    <a:cubicBezTo>
                      <a:pt x="238" y="105"/>
                      <a:pt x="119" y="224"/>
                      <a:pt x="60" y="379"/>
                    </a:cubicBezTo>
                    <a:cubicBezTo>
                      <a:pt x="0" y="510"/>
                      <a:pt x="0" y="688"/>
                      <a:pt x="60" y="819"/>
                    </a:cubicBezTo>
                    <a:cubicBezTo>
                      <a:pt x="119" y="962"/>
                      <a:pt x="238" y="1081"/>
                      <a:pt x="393" y="1141"/>
                    </a:cubicBezTo>
                    <a:cubicBezTo>
                      <a:pt x="465" y="1165"/>
                      <a:pt x="536" y="1177"/>
                      <a:pt x="619" y="1177"/>
                    </a:cubicBezTo>
                    <a:cubicBezTo>
                      <a:pt x="834" y="1177"/>
                      <a:pt x="1060" y="1046"/>
                      <a:pt x="1143" y="819"/>
                    </a:cubicBezTo>
                    <a:cubicBezTo>
                      <a:pt x="1274" y="510"/>
                      <a:pt x="1119" y="165"/>
                      <a:pt x="822" y="46"/>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6"/>
              <p:cNvSpPr/>
              <p:nvPr/>
            </p:nvSpPr>
            <p:spPr>
              <a:xfrm>
                <a:off x="8393400" y="4265700"/>
                <a:ext cx="31575" cy="30025"/>
              </a:xfrm>
              <a:custGeom>
                <a:rect b="b" l="l" r="r" t="t"/>
                <a:pathLst>
                  <a:path extrusionOk="0" h="1201" w="1263">
                    <a:moveTo>
                      <a:pt x="681" y="299"/>
                    </a:moveTo>
                    <a:cubicBezTo>
                      <a:pt x="717" y="299"/>
                      <a:pt x="753" y="305"/>
                      <a:pt x="787" y="319"/>
                    </a:cubicBezTo>
                    <a:cubicBezTo>
                      <a:pt x="941" y="379"/>
                      <a:pt x="1013" y="558"/>
                      <a:pt x="953" y="700"/>
                    </a:cubicBezTo>
                    <a:cubicBezTo>
                      <a:pt x="908" y="818"/>
                      <a:pt x="793" y="888"/>
                      <a:pt x="673" y="888"/>
                    </a:cubicBezTo>
                    <a:cubicBezTo>
                      <a:pt x="635" y="888"/>
                      <a:pt x="597" y="881"/>
                      <a:pt x="560" y="867"/>
                    </a:cubicBezTo>
                    <a:cubicBezTo>
                      <a:pt x="417" y="808"/>
                      <a:pt x="346" y="641"/>
                      <a:pt x="406" y="486"/>
                    </a:cubicBezTo>
                    <a:cubicBezTo>
                      <a:pt x="451" y="368"/>
                      <a:pt x="566" y="299"/>
                      <a:pt x="681" y="299"/>
                    </a:cubicBezTo>
                    <a:close/>
                    <a:moveTo>
                      <a:pt x="660" y="1"/>
                    </a:moveTo>
                    <a:cubicBezTo>
                      <a:pt x="584" y="1"/>
                      <a:pt x="507" y="16"/>
                      <a:pt x="429" y="46"/>
                    </a:cubicBezTo>
                    <a:cubicBezTo>
                      <a:pt x="298" y="105"/>
                      <a:pt x="179" y="224"/>
                      <a:pt x="120" y="379"/>
                    </a:cubicBezTo>
                    <a:cubicBezTo>
                      <a:pt x="1" y="689"/>
                      <a:pt x="144" y="1034"/>
                      <a:pt x="441" y="1153"/>
                    </a:cubicBezTo>
                    <a:cubicBezTo>
                      <a:pt x="525" y="1177"/>
                      <a:pt x="596" y="1201"/>
                      <a:pt x="667" y="1201"/>
                    </a:cubicBezTo>
                    <a:cubicBezTo>
                      <a:pt x="906" y="1201"/>
                      <a:pt x="1132" y="1046"/>
                      <a:pt x="1203" y="808"/>
                    </a:cubicBezTo>
                    <a:cubicBezTo>
                      <a:pt x="1263" y="677"/>
                      <a:pt x="1263" y="510"/>
                      <a:pt x="1203" y="355"/>
                    </a:cubicBezTo>
                    <a:cubicBezTo>
                      <a:pt x="1144" y="224"/>
                      <a:pt x="1025" y="105"/>
                      <a:pt x="882" y="46"/>
                    </a:cubicBezTo>
                    <a:cubicBezTo>
                      <a:pt x="810" y="16"/>
                      <a:pt x="736" y="1"/>
                      <a:pt x="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6"/>
              <p:cNvSpPr/>
              <p:nvPr/>
            </p:nvSpPr>
            <p:spPr>
              <a:xfrm>
                <a:off x="8611575" y="4082275"/>
                <a:ext cx="7475" cy="89025"/>
              </a:xfrm>
              <a:custGeom>
                <a:rect b="b" l="l" r="r" t="t"/>
                <a:pathLst>
                  <a:path extrusionOk="0" h="3561" w="299">
                    <a:moveTo>
                      <a:pt x="299" y="1"/>
                    </a:moveTo>
                    <a:cubicBezTo>
                      <a:pt x="203" y="25"/>
                      <a:pt x="108" y="25"/>
                      <a:pt x="1" y="36"/>
                    </a:cubicBezTo>
                    <a:lnTo>
                      <a:pt x="1" y="3561"/>
                    </a:lnTo>
                    <a:cubicBezTo>
                      <a:pt x="108" y="3537"/>
                      <a:pt x="215" y="3513"/>
                      <a:pt x="299" y="3513"/>
                    </a:cubicBezTo>
                    <a:lnTo>
                      <a:pt x="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6"/>
              <p:cNvSpPr/>
              <p:nvPr/>
            </p:nvSpPr>
            <p:spPr>
              <a:xfrm>
                <a:off x="8451150" y="4146875"/>
                <a:ext cx="67900" cy="67000"/>
              </a:xfrm>
              <a:custGeom>
                <a:rect b="b" l="l" r="r" t="t"/>
                <a:pathLst>
                  <a:path extrusionOk="0" h="2680" w="2716">
                    <a:moveTo>
                      <a:pt x="215" y="0"/>
                    </a:moveTo>
                    <a:cubicBezTo>
                      <a:pt x="143" y="60"/>
                      <a:pt x="72" y="131"/>
                      <a:pt x="1" y="191"/>
                    </a:cubicBezTo>
                    <a:lnTo>
                      <a:pt x="2477" y="2679"/>
                    </a:lnTo>
                    <a:cubicBezTo>
                      <a:pt x="2572" y="2620"/>
                      <a:pt x="2644" y="2560"/>
                      <a:pt x="2715" y="2501"/>
                    </a:cubicBez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6"/>
              <p:cNvSpPr/>
              <p:nvPr/>
            </p:nvSpPr>
            <p:spPr>
              <a:xfrm>
                <a:off x="8664275" y="4577575"/>
                <a:ext cx="7475" cy="89025"/>
              </a:xfrm>
              <a:custGeom>
                <a:rect b="b" l="l" r="r" t="t"/>
                <a:pathLst>
                  <a:path extrusionOk="0" h="3561" w="299">
                    <a:moveTo>
                      <a:pt x="298" y="1"/>
                    </a:moveTo>
                    <a:cubicBezTo>
                      <a:pt x="203" y="13"/>
                      <a:pt x="108" y="36"/>
                      <a:pt x="0" y="48"/>
                    </a:cubicBezTo>
                    <a:lnTo>
                      <a:pt x="0" y="3561"/>
                    </a:lnTo>
                    <a:cubicBezTo>
                      <a:pt x="108" y="3549"/>
                      <a:pt x="191" y="3549"/>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6"/>
              <p:cNvSpPr/>
              <p:nvPr/>
            </p:nvSpPr>
            <p:spPr>
              <a:xfrm>
                <a:off x="8764575" y="4534725"/>
                <a:ext cx="68200" cy="67000"/>
              </a:xfrm>
              <a:custGeom>
                <a:rect b="b" l="l" r="r" t="t"/>
                <a:pathLst>
                  <a:path extrusionOk="0" h="2680" w="2728">
                    <a:moveTo>
                      <a:pt x="239" y="0"/>
                    </a:moveTo>
                    <a:cubicBezTo>
                      <a:pt x="156" y="60"/>
                      <a:pt x="84" y="119"/>
                      <a:pt x="1" y="179"/>
                    </a:cubicBezTo>
                    <a:lnTo>
                      <a:pt x="2501" y="2679"/>
                    </a:lnTo>
                    <a:cubicBezTo>
                      <a:pt x="2584" y="2620"/>
                      <a:pt x="2656" y="2548"/>
                      <a:pt x="2727"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6"/>
              <p:cNvSpPr/>
              <p:nvPr/>
            </p:nvSpPr>
            <p:spPr>
              <a:xfrm>
                <a:off x="8802375" y="4496925"/>
                <a:ext cx="67000" cy="68175"/>
              </a:xfrm>
              <a:custGeom>
                <a:rect b="b" l="l" r="r" t="t"/>
                <a:pathLst>
                  <a:path extrusionOk="0" h="2727" w="2680">
                    <a:moveTo>
                      <a:pt x="179" y="0"/>
                    </a:moveTo>
                    <a:cubicBezTo>
                      <a:pt x="108" y="83"/>
                      <a:pt x="60" y="167"/>
                      <a:pt x="1" y="238"/>
                    </a:cubicBezTo>
                    <a:lnTo>
                      <a:pt x="2477" y="2727"/>
                    </a:lnTo>
                    <a:cubicBezTo>
                      <a:pt x="2537"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6"/>
              <p:cNvSpPr/>
              <p:nvPr/>
            </p:nvSpPr>
            <p:spPr>
              <a:xfrm>
                <a:off x="8844950" y="4396900"/>
                <a:ext cx="89025" cy="7475"/>
              </a:xfrm>
              <a:custGeom>
                <a:rect b="b" l="l" r="r" t="t"/>
                <a:pathLst>
                  <a:path extrusionOk="0" h="299" w="3561">
                    <a:moveTo>
                      <a:pt x="48" y="1"/>
                    </a:moveTo>
                    <a:cubicBezTo>
                      <a:pt x="36" y="96"/>
                      <a:pt x="24" y="191"/>
                      <a:pt x="0" y="298"/>
                    </a:cubicBezTo>
                    <a:lnTo>
                      <a:pt x="3525" y="298"/>
                    </a:lnTo>
                    <a:cubicBezTo>
                      <a:pt x="3549" y="191"/>
                      <a:pt x="3549" y="96"/>
                      <a:pt x="3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6"/>
              <p:cNvSpPr/>
              <p:nvPr/>
            </p:nvSpPr>
            <p:spPr>
              <a:xfrm>
                <a:off x="8802375" y="4183475"/>
                <a:ext cx="67000" cy="68200"/>
              </a:xfrm>
              <a:custGeom>
                <a:rect b="b" l="l" r="r" t="t"/>
                <a:pathLst>
                  <a:path extrusionOk="0" h="2728" w="2680">
                    <a:moveTo>
                      <a:pt x="2477" y="1"/>
                    </a:moveTo>
                    <a:lnTo>
                      <a:pt x="1" y="2489"/>
                    </a:lnTo>
                    <a:cubicBezTo>
                      <a:pt x="60" y="2561"/>
                      <a:pt x="108" y="2656"/>
                      <a:pt x="179" y="2727"/>
                    </a:cubicBezTo>
                    <a:lnTo>
                      <a:pt x="2680" y="227"/>
                    </a:lnTo>
                    <a:cubicBezTo>
                      <a:pt x="2620" y="156"/>
                      <a:pt x="2537" y="84"/>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6"/>
              <p:cNvSpPr/>
              <p:nvPr/>
            </p:nvSpPr>
            <p:spPr>
              <a:xfrm>
                <a:off x="8844950" y="4344225"/>
                <a:ext cx="89025" cy="7450"/>
              </a:xfrm>
              <a:custGeom>
                <a:rect b="b" l="l" r="r" t="t"/>
                <a:pathLst>
                  <a:path extrusionOk="0" h="298" w="3561">
                    <a:moveTo>
                      <a:pt x="0" y="0"/>
                    </a:moveTo>
                    <a:cubicBezTo>
                      <a:pt x="24" y="107"/>
                      <a:pt x="36" y="203"/>
                      <a:pt x="48" y="298"/>
                    </a:cubicBezTo>
                    <a:lnTo>
                      <a:pt x="3560" y="298"/>
                    </a:lnTo>
                    <a:cubicBezTo>
                      <a:pt x="3549" y="203"/>
                      <a:pt x="3549" y="107"/>
                      <a:pt x="3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6"/>
              <p:cNvSpPr/>
              <p:nvPr/>
            </p:nvSpPr>
            <p:spPr>
              <a:xfrm>
                <a:off x="8764275" y="4147175"/>
                <a:ext cx="68200" cy="67000"/>
              </a:xfrm>
              <a:custGeom>
                <a:rect b="b" l="l" r="r" t="t"/>
                <a:pathLst>
                  <a:path extrusionOk="0" h="2680" w="2728">
                    <a:moveTo>
                      <a:pt x="2501" y="0"/>
                    </a:moveTo>
                    <a:lnTo>
                      <a:pt x="1" y="2501"/>
                    </a:lnTo>
                    <a:cubicBezTo>
                      <a:pt x="96" y="2548"/>
                      <a:pt x="168" y="2608"/>
                      <a:pt x="239" y="2679"/>
                    </a:cubicBezTo>
                    <a:lnTo>
                      <a:pt x="2727" y="191"/>
                    </a:lnTo>
                    <a:cubicBezTo>
                      <a:pt x="2656" y="131"/>
                      <a:pt x="2573"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6"/>
              <p:cNvSpPr/>
              <p:nvPr/>
            </p:nvSpPr>
            <p:spPr>
              <a:xfrm>
                <a:off x="8664275" y="4081975"/>
                <a:ext cx="7475" cy="89025"/>
              </a:xfrm>
              <a:custGeom>
                <a:rect b="b" l="l" r="r" t="t"/>
                <a:pathLst>
                  <a:path extrusionOk="0" h="3561" w="299">
                    <a:moveTo>
                      <a:pt x="0" y="1"/>
                    </a:moveTo>
                    <a:lnTo>
                      <a:pt x="0" y="3513"/>
                    </a:lnTo>
                    <a:cubicBezTo>
                      <a:pt x="108" y="3525"/>
                      <a:pt x="203" y="3549"/>
                      <a:pt x="298" y="3561"/>
                    </a:cubicBezTo>
                    <a:lnTo>
                      <a:pt x="298" y="37"/>
                    </a:lnTo>
                    <a:cubicBezTo>
                      <a:pt x="191" y="13"/>
                      <a:pt x="108"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6"/>
              <p:cNvSpPr/>
              <p:nvPr/>
            </p:nvSpPr>
            <p:spPr>
              <a:xfrm>
                <a:off x="8349950" y="4396900"/>
                <a:ext cx="88725" cy="7475"/>
              </a:xfrm>
              <a:custGeom>
                <a:rect b="b" l="l" r="r" t="t"/>
                <a:pathLst>
                  <a:path extrusionOk="0" h="299" w="3549">
                    <a:moveTo>
                      <a:pt x="0" y="1"/>
                    </a:moveTo>
                    <a:cubicBezTo>
                      <a:pt x="12" y="96"/>
                      <a:pt x="12" y="191"/>
                      <a:pt x="24" y="298"/>
                    </a:cubicBezTo>
                    <a:lnTo>
                      <a:pt x="3548" y="298"/>
                    </a:lnTo>
                    <a:cubicBezTo>
                      <a:pt x="3525" y="203"/>
                      <a:pt x="3513" y="96"/>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6"/>
              <p:cNvSpPr/>
              <p:nvPr/>
            </p:nvSpPr>
            <p:spPr>
              <a:xfrm>
                <a:off x="8414250" y="4496925"/>
                <a:ext cx="67000" cy="68175"/>
              </a:xfrm>
              <a:custGeom>
                <a:rect b="b" l="l" r="r" t="t"/>
                <a:pathLst>
                  <a:path extrusionOk="0" h="2727" w="2680">
                    <a:moveTo>
                      <a:pt x="2500" y="0"/>
                    </a:moveTo>
                    <a:lnTo>
                      <a:pt x="0" y="2500"/>
                    </a:lnTo>
                    <a:cubicBezTo>
                      <a:pt x="60" y="2572"/>
                      <a:pt x="131" y="2643"/>
                      <a:pt x="191" y="2727"/>
                    </a:cubicBezTo>
                    <a:lnTo>
                      <a:pt x="2679" y="238"/>
                    </a:lnTo>
                    <a:cubicBezTo>
                      <a:pt x="2631" y="167"/>
                      <a:pt x="2560" y="83"/>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6"/>
              <p:cNvSpPr/>
              <p:nvPr/>
            </p:nvSpPr>
            <p:spPr>
              <a:xfrm>
                <a:off x="8451150" y="4534725"/>
                <a:ext cx="67900" cy="67000"/>
              </a:xfrm>
              <a:custGeom>
                <a:rect b="b" l="l" r="r" t="t"/>
                <a:pathLst>
                  <a:path extrusionOk="0" h="2680" w="2716">
                    <a:moveTo>
                      <a:pt x="2477" y="0"/>
                    </a:moveTo>
                    <a:lnTo>
                      <a:pt x="1" y="2489"/>
                    </a:lnTo>
                    <a:cubicBezTo>
                      <a:pt x="72" y="2548"/>
                      <a:pt x="143" y="2620"/>
                      <a:pt x="215" y="2679"/>
                    </a:cubicBezTo>
                    <a:lnTo>
                      <a:pt x="2715" y="179"/>
                    </a:lnTo>
                    <a:cubicBezTo>
                      <a:pt x="2644" y="119"/>
                      <a:pt x="2572" y="6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6"/>
              <p:cNvSpPr/>
              <p:nvPr/>
            </p:nvSpPr>
            <p:spPr>
              <a:xfrm>
                <a:off x="8611575" y="4577575"/>
                <a:ext cx="7475" cy="89025"/>
              </a:xfrm>
              <a:custGeom>
                <a:rect b="b" l="l" r="r" t="t"/>
                <a:pathLst>
                  <a:path extrusionOk="0" h="3561" w="299">
                    <a:moveTo>
                      <a:pt x="1" y="1"/>
                    </a:moveTo>
                    <a:lnTo>
                      <a:pt x="1" y="3525"/>
                    </a:lnTo>
                    <a:cubicBezTo>
                      <a:pt x="108" y="3549"/>
                      <a:pt x="203" y="3549"/>
                      <a:pt x="299" y="3561"/>
                    </a:cubicBezTo>
                    <a:lnTo>
                      <a:pt x="299" y="48"/>
                    </a:lnTo>
                    <a:cubicBezTo>
                      <a:pt x="215" y="36"/>
                      <a:pt x="108"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6"/>
              <p:cNvSpPr/>
              <p:nvPr/>
            </p:nvSpPr>
            <p:spPr>
              <a:xfrm>
                <a:off x="8414550" y="4183475"/>
                <a:ext cx="66975" cy="68200"/>
              </a:xfrm>
              <a:custGeom>
                <a:rect b="b" l="l" r="r" t="t"/>
                <a:pathLst>
                  <a:path extrusionOk="0" h="2728" w="2679">
                    <a:moveTo>
                      <a:pt x="191" y="1"/>
                    </a:moveTo>
                    <a:cubicBezTo>
                      <a:pt x="131" y="84"/>
                      <a:pt x="60" y="156"/>
                      <a:pt x="0" y="227"/>
                    </a:cubicBezTo>
                    <a:lnTo>
                      <a:pt x="2500" y="2727"/>
                    </a:lnTo>
                    <a:cubicBezTo>
                      <a:pt x="2548" y="2656"/>
                      <a:pt x="2619" y="2561"/>
                      <a:pt x="2679" y="2489"/>
                    </a:cubicBez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6"/>
              <p:cNvSpPr/>
              <p:nvPr/>
            </p:nvSpPr>
            <p:spPr>
              <a:xfrm>
                <a:off x="8349350" y="4344225"/>
                <a:ext cx="89025" cy="7450"/>
              </a:xfrm>
              <a:custGeom>
                <a:rect b="b" l="l" r="r" t="t"/>
                <a:pathLst>
                  <a:path extrusionOk="0" h="298" w="3561">
                    <a:moveTo>
                      <a:pt x="36" y="0"/>
                    </a:moveTo>
                    <a:cubicBezTo>
                      <a:pt x="24" y="107"/>
                      <a:pt x="24" y="203"/>
                      <a:pt x="1" y="298"/>
                    </a:cubicBezTo>
                    <a:lnTo>
                      <a:pt x="3513" y="298"/>
                    </a:lnTo>
                    <a:cubicBezTo>
                      <a:pt x="3537" y="203"/>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46"/>
            <p:cNvGrpSpPr/>
            <p:nvPr/>
          </p:nvGrpSpPr>
          <p:grpSpPr>
            <a:xfrm>
              <a:off x="6761704" y="2534872"/>
              <a:ext cx="599283" cy="378119"/>
              <a:chOff x="7621875" y="2958325"/>
              <a:chExt cx="363775" cy="229525"/>
            </a:xfrm>
          </p:grpSpPr>
          <p:sp>
            <p:nvSpPr>
              <p:cNvPr id="2829" name="Google Shape;2829;p46"/>
              <p:cNvSpPr/>
              <p:nvPr/>
            </p:nvSpPr>
            <p:spPr>
              <a:xfrm>
                <a:off x="7621875" y="2958325"/>
                <a:ext cx="145275" cy="229525"/>
              </a:xfrm>
              <a:custGeom>
                <a:rect b="b" l="l" r="r" t="t"/>
                <a:pathLst>
                  <a:path extrusionOk="0" h="9181" w="5811">
                    <a:moveTo>
                      <a:pt x="5275" y="1"/>
                    </a:moveTo>
                    <a:lnTo>
                      <a:pt x="5275" y="13"/>
                    </a:lnTo>
                    <a:lnTo>
                      <a:pt x="4966" y="13"/>
                    </a:lnTo>
                    <a:cubicBezTo>
                      <a:pt x="4942" y="168"/>
                      <a:pt x="4882" y="275"/>
                      <a:pt x="4787" y="334"/>
                    </a:cubicBezTo>
                    <a:cubicBezTo>
                      <a:pt x="4680" y="394"/>
                      <a:pt x="4525" y="418"/>
                      <a:pt x="4335" y="418"/>
                    </a:cubicBezTo>
                    <a:lnTo>
                      <a:pt x="1715" y="418"/>
                    </a:lnTo>
                    <a:cubicBezTo>
                      <a:pt x="1596" y="418"/>
                      <a:pt x="1477" y="418"/>
                      <a:pt x="1346" y="406"/>
                    </a:cubicBezTo>
                    <a:cubicBezTo>
                      <a:pt x="1215" y="394"/>
                      <a:pt x="1096" y="370"/>
                      <a:pt x="1001" y="358"/>
                    </a:cubicBezTo>
                    <a:lnTo>
                      <a:pt x="477" y="4620"/>
                    </a:lnTo>
                    <a:lnTo>
                      <a:pt x="691" y="4763"/>
                    </a:lnTo>
                    <a:cubicBezTo>
                      <a:pt x="870" y="4620"/>
                      <a:pt x="1060" y="4501"/>
                      <a:pt x="1251" y="4406"/>
                    </a:cubicBezTo>
                    <a:cubicBezTo>
                      <a:pt x="1453" y="4323"/>
                      <a:pt x="1691" y="4275"/>
                      <a:pt x="1953" y="4275"/>
                    </a:cubicBezTo>
                    <a:cubicBezTo>
                      <a:pt x="2418" y="4275"/>
                      <a:pt x="2775" y="4418"/>
                      <a:pt x="3013" y="4704"/>
                    </a:cubicBezTo>
                    <a:cubicBezTo>
                      <a:pt x="3251" y="4990"/>
                      <a:pt x="3370" y="5406"/>
                      <a:pt x="3370" y="5954"/>
                    </a:cubicBezTo>
                    <a:cubicBezTo>
                      <a:pt x="3370" y="6585"/>
                      <a:pt x="3203" y="7121"/>
                      <a:pt x="2882" y="7561"/>
                    </a:cubicBezTo>
                    <a:cubicBezTo>
                      <a:pt x="2537" y="8014"/>
                      <a:pt x="2120" y="8347"/>
                      <a:pt x="1608" y="8585"/>
                    </a:cubicBezTo>
                    <a:cubicBezTo>
                      <a:pt x="1108" y="8811"/>
                      <a:pt x="572" y="8930"/>
                      <a:pt x="1" y="8942"/>
                    </a:cubicBezTo>
                    <a:lnTo>
                      <a:pt x="1" y="9181"/>
                    </a:lnTo>
                    <a:cubicBezTo>
                      <a:pt x="703" y="9181"/>
                      <a:pt x="1394" y="9109"/>
                      <a:pt x="2072" y="8966"/>
                    </a:cubicBezTo>
                    <a:cubicBezTo>
                      <a:pt x="2763" y="8811"/>
                      <a:pt x="3382" y="8585"/>
                      <a:pt x="3954" y="8311"/>
                    </a:cubicBezTo>
                    <a:cubicBezTo>
                      <a:pt x="4513" y="8014"/>
                      <a:pt x="4966" y="7668"/>
                      <a:pt x="5299" y="7264"/>
                    </a:cubicBezTo>
                    <a:cubicBezTo>
                      <a:pt x="5644" y="6859"/>
                      <a:pt x="5811" y="6406"/>
                      <a:pt x="5811" y="5894"/>
                    </a:cubicBezTo>
                    <a:cubicBezTo>
                      <a:pt x="5811" y="5311"/>
                      <a:pt x="5597" y="4823"/>
                      <a:pt x="5156" y="4406"/>
                    </a:cubicBezTo>
                    <a:cubicBezTo>
                      <a:pt x="4727" y="3989"/>
                      <a:pt x="4025" y="3787"/>
                      <a:pt x="3084" y="3787"/>
                    </a:cubicBezTo>
                    <a:cubicBezTo>
                      <a:pt x="2561" y="3787"/>
                      <a:pt x="2108" y="3847"/>
                      <a:pt x="1715" y="3966"/>
                    </a:cubicBezTo>
                    <a:cubicBezTo>
                      <a:pt x="1334" y="4061"/>
                      <a:pt x="1013" y="4216"/>
                      <a:pt x="798" y="4394"/>
                    </a:cubicBezTo>
                    <a:lnTo>
                      <a:pt x="1048" y="2334"/>
                    </a:lnTo>
                    <a:lnTo>
                      <a:pt x="3501" y="2334"/>
                    </a:lnTo>
                    <a:cubicBezTo>
                      <a:pt x="3858" y="2334"/>
                      <a:pt x="4227" y="2334"/>
                      <a:pt x="4608" y="2358"/>
                    </a:cubicBezTo>
                    <a:cubicBezTo>
                      <a:pt x="4978" y="2370"/>
                      <a:pt x="5216" y="2382"/>
                      <a:pt x="5335" y="2418"/>
                    </a:cubicBezTo>
                    <a:cubicBezTo>
                      <a:pt x="5299" y="2144"/>
                      <a:pt x="5299" y="1834"/>
                      <a:pt x="5287" y="1477"/>
                    </a:cubicBezTo>
                    <a:cubicBezTo>
                      <a:pt x="5275" y="1132"/>
                      <a:pt x="5275" y="644"/>
                      <a:pt x="5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6"/>
              <p:cNvSpPr/>
              <p:nvPr/>
            </p:nvSpPr>
            <p:spPr>
              <a:xfrm>
                <a:off x="7789175" y="2963700"/>
                <a:ext cx="196475" cy="180400"/>
              </a:xfrm>
              <a:custGeom>
                <a:rect b="b" l="l" r="r" t="t"/>
                <a:pathLst>
                  <a:path extrusionOk="0" h="7216" w="7859">
                    <a:moveTo>
                      <a:pt x="3917" y="238"/>
                    </a:moveTo>
                    <a:cubicBezTo>
                      <a:pt x="4179" y="238"/>
                      <a:pt x="4429" y="357"/>
                      <a:pt x="4655" y="548"/>
                    </a:cubicBezTo>
                    <a:cubicBezTo>
                      <a:pt x="4882" y="774"/>
                      <a:pt x="5072" y="1131"/>
                      <a:pt x="5203" y="1607"/>
                    </a:cubicBezTo>
                    <a:cubicBezTo>
                      <a:pt x="5346" y="2084"/>
                      <a:pt x="5417" y="2715"/>
                      <a:pt x="5417" y="3512"/>
                    </a:cubicBezTo>
                    <a:cubicBezTo>
                      <a:pt x="5417" y="4584"/>
                      <a:pt x="5286" y="5429"/>
                      <a:pt x="5013" y="6037"/>
                    </a:cubicBezTo>
                    <a:cubicBezTo>
                      <a:pt x="4751" y="6644"/>
                      <a:pt x="4417" y="6965"/>
                      <a:pt x="4001" y="6965"/>
                    </a:cubicBezTo>
                    <a:cubicBezTo>
                      <a:pt x="3739" y="6965"/>
                      <a:pt x="3477" y="6858"/>
                      <a:pt x="3262" y="6632"/>
                    </a:cubicBezTo>
                    <a:cubicBezTo>
                      <a:pt x="3036" y="6429"/>
                      <a:pt x="2846" y="6072"/>
                      <a:pt x="2703" y="5572"/>
                    </a:cubicBezTo>
                    <a:cubicBezTo>
                      <a:pt x="2572" y="5084"/>
                      <a:pt x="2500" y="4441"/>
                      <a:pt x="2500" y="3655"/>
                    </a:cubicBezTo>
                    <a:cubicBezTo>
                      <a:pt x="2500" y="2584"/>
                      <a:pt x="2631" y="1750"/>
                      <a:pt x="2905" y="1143"/>
                    </a:cubicBezTo>
                    <a:cubicBezTo>
                      <a:pt x="3167" y="536"/>
                      <a:pt x="3512" y="238"/>
                      <a:pt x="3917" y="238"/>
                    </a:cubicBezTo>
                    <a:close/>
                    <a:moveTo>
                      <a:pt x="4012" y="0"/>
                    </a:moveTo>
                    <a:cubicBezTo>
                      <a:pt x="3227" y="0"/>
                      <a:pt x="2524" y="155"/>
                      <a:pt x="1881" y="512"/>
                    </a:cubicBezTo>
                    <a:cubicBezTo>
                      <a:pt x="1274" y="845"/>
                      <a:pt x="810" y="1286"/>
                      <a:pt x="488" y="1846"/>
                    </a:cubicBezTo>
                    <a:cubicBezTo>
                      <a:pt x="155" y="2393"/>
                      <a:pt x="0" y="3012"/>
                      <a:pt x="0" y="3715"/>
                    </a:cubicBezTo>
                    <a:cubicBezTo>
                      <a:pt x="0" y="4417"/>
                      <a:pt x="179" y="5036"/>
                      <a:pt x="500" y="5560"/>
                    </a:cubicBezTo>
                    <a:cubicBezTo>
                      <a:pt x="833" y="6084"/>
                      <a:pt x="1298" y="6501"/>
                      <a:pt x="1869" y="6787"/>
                    </a:cubicBezTo>
                    <a:cubicBezTo>
                      <a:pt x="2453" y="7061"/>
                      <a:pt x="3108" y="7215"/>
                      <a:pt x="3846" y="7215"/>
                    </a:cubicBezTo>
                    <a:cubicBezTo>
                      <a:pt x="4655" y="7215"/>
                      <a:pt x="5358" y="7049"/>
                      <a:pt x="5953" y="6727"/>
                    </a:cubicBezTo>
                    <a:cubicBezTo>
                      <a:pt x="6548" y="6406"/>
                      <a:pt x="7025" y="5965"/>
                      <a:pt x="7346" y="5394"/>
                    </a:cubicBezTo>
                    <a:cubicBezTo>
                      <a:pt x="7691" y="4834"/>
                      <a:pt x="7858" y="4191"/>
                      <a:pt x="7858" y="3489"/>
                    </a:cubicBezTo>
                    <a:cubicBezTo>
                      <a:pt x="7858" y="2774"/>
                      <a:pt x="7691" y="2167"/>
                      <a:pt x="7370" y="1643"/>
                    </a:cubicBezTo>
                    <a:cubicBezTo>
                      <a:pt x="7037" y="1131"/>
                      <a:pt x="6596" y="715"/>
                      <a:pt x="6013" y="429"/>
                    </a:cubicBezTo>
                    <a:cubicBezTo>
                      <a:pt x="5441" y="143"/>
                      <a:pt x="4774" y="0"/>
                      <a:pt x="4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46"/>
            <p:cNvGrpSpPr/>
            <p:nvPr/>
          </p:nvGrpSpPr>
          <p:grpSpPr>
            <a:xfrm>
              <a:off x="6531254" y="885626"/>
              <a:ext cx="1060184" cy="965912"/>
              <a:chOff x="7496875" y="3562575"/>
              <a:chExt cx="643550" cy="586325"/>
            </a:xfrm>
          </p:grpSpPr>
          <p:sp>
            <p:nvSpPr>
              <p:cNvPr id="2832" name="Google Shape;2832;p46"/>
              <p:cNvSpPr/>
              <p:nvPr/>
            </p:nvSpPr>
            <p:spPr>
              <a:xfrm>
                <a:off x="7496875" y="3562575"/>
                <a:ext cx="643550" cy="586325"/>
              </a:xfrm>
              <a:custGeom>
                <a:rect b="b" l="l" r="r" t="t"/>
                <a:pathLst>
                  <a:path extrusionOk="0" h="23453" w="25742">
                    <a:moveTo>
                      <a:pt x="12872" y="0"/>
                    </a:moveTo>
                    <a:cubicBezTo>
                      <a:pt x="9870" y="0"/>
                      <a:pt x="6870" y="1143"/>
                      <a:pt x="4584" y="3429"/>
                    </a:cubicBezTo>
                    <a:cubicBezTo>
                      <a:pt x="0" y="8013"/>
                      <a:pt x="0" y="15443"/>
                      <a:pt x="4584" y="20015"/>
                    </a:cubicBezTo>
                    <a:cubicBezTo>
                      <a:pt x="6870" y="22307"/>
                      <a:pt x="9870" y="23453"/>
                      <a:pt x="12872" y="23453"/>
                    </a:cubicBezTo>
                    <a:cubicBezTo>
                      <a:pt x="15874" y="23453"/>
                      <a:pt x="18877" y="22307"/>
                      <a:pt x="21169" y="20015"/>
                    </a:cubicBezTo>
                    <a:cubicBezTo>
                      <a:pt x="25741" y="15443"/>
                      <a:pt x="25741" y="8013"/>
                      <a:pt x="21169" y="3429"/>
                    </a:cubicBezTo>
                    <a:cubicBezTo>
                      <a:pt x="18877" y="1143"/>
                      <a:pt x="15874" y="0"/>
                      <a:pt x="128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6"/>
              <p:cNvSpPr/>
              <p:nvPr/>
            </p:nvSpPr>
            <p:spPr>
              <a:xfrm>
                <a:off x="7646575" y="3683425"/>
                <a:ext cx="344425" cy="344700"/>
              </a:xfrm>
              <a:custGeom>
                <a:rect b="b" l="l" r="r" t="t"/>
                <a:pathLst>
                  <a:path extrusionOk="0" h="13788" w="13777">
                    <a:moveTo>
                      <a:pt x="6895" y="0"/>
                    </a:moveTo>
                    <a:cubicBezTo>
                      <a:pt x="3085" y="0"/>
                      <a:pt x="1" y="3084"/>
                      <a:pt x="1" y="6894"/>
                    </a:cubicBezTo>
                    <a:cubicBezTo>
                      <a:pt x="1" y="10704"/>
                      <a:pt x="3085" y="13788"/>
                      <a:pt x="6895" y="13788"/>
                    </a:cubicBezTo>
                    <a:cubicBezTo>
                      <a:pt x="10693" y="13788"/>
                      <a:pt x="13776" y="10704"/>
                      <a:pt x="13776" y="6894"/>
                    </a:cubicBezTo>
                    <a:cubicBezTo>
                      <a:pt x="13776" y="3084"/>
                      <a:pt x="10693" y="0"/>
                      <a:pt x="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6"/>
              <p:cNvSpPr/>
              <p:nvPr/>
            </p:nvSpPr>
            <p:spPr>
              <a:xfrm>
                <a:off x="7643025" y="3679850"/>
                <a:ext cx="351850" cy="351850"/>
              </a:xfrm>
              <a:custGeom>
                <a:rect b="b" l="l" r="r" t="t"/>
                <a:pathLst>
                  <a:path extrusionOk="0" h="14074" w="14074">
                    <a:moveTo>
                      <a:pt x="7037" y="298"/>
                    </a:moveTo>
                    <a:cubicBezTo>
                      <a:pt x="10739" y="298"/>
                      <a:pt x="13776" y="3322"/>
                      <a:pt x="13776" y="7037"/>
                    </a:cubicBezTo>
                    <a:cubicBezTo>
                      <a:pt x="13776" y="10764"/>
                      <a:pt x="10751" y="13776"/>
                      <a:pt x="7037" y="13776"/>
                    </a:cubicBezTo>
                    <a:cubicBezTo>
                      <a:pt x="3310" y="13776"/>
                      <a:pt x="298" y="10764"/>
                      <a:pt x="298" y="7037"/>
                    </a:cubicBezTo>
                    <a:cubicBezTo>
                      <a:pt x="298" y="3322"/>
                      <a:pt x="3310" y="298"/>
                      <a:pt x="7037" y="298"/>
                    </a:cubicBezTo>
                    <a:close/>
                    <a:moveTo>
                      <a:pt x="7037" y="1"/>
                    </a:moveTo>
                    <a:cubicBezTo>
                      <a:pt x="3155" y="1"/>
                      <a:pt x="0" y="3156"/>
                      <a:pt x="0" y="7037"/>
                    </a:cubicBezTo>
                    <a:cubicBezTo>
                      <a:pt x="0" y="10919"/>
                      <a:pt x="3155" y="14074"/>
                      <a:pt x="7037" y="14074"/>
                    </a:cubicBezTo>
                    <a:cubicBezTo>
                      <a:pt x="10906" y="14074"/>
                      <a:pt x="14073" y="10919"/>
                      <a:pt x="14073" y="7037"/>
                    </a:cubicBezTo>
                    <a:cubicBezTo>
                      <a:pt x="14073" y="3156"/>
                      <a:pt x="10918"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6"/>
              <p:cNvSpPr/>
              <p:nvPr/>
            </p:nvSpPr>
            <p:spPr>
              <a:xfrm>
                <a:off x="7782025" y="3595625"/>
                <a:ext cx="44675" cy="51800"/>
              </a:xfrm>
              <a:custGeom>
                <a:rect b="b" l="l" r="r" t="t"/>
                <a:pathLst>
                  <a:path extrusionOk="0" h="2072" w="1787">
                    <a:moveTo>
                      <a:pt x="0" y="0"/>
                    </a:moveTo>
                    <a:lnTo>
                      <a:pt x="0" y="2072"/>
                    </a:lnTo>
                    <a:lnTo>
                      <a:pt x="1786" y="20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6"/>
              <p:cNvSpPr/>
              <p:nvPr/>
            </p:nvSpPr>
            <p:spPr>
              <a:xfrm>
                <a:off x="7811200" y="3595625"/>
                <a:ext cx="44075" cy="51800"/>
              </a:xfrm>
              <a:custGeom>
                <a:rect b="b" l="l" r="r" t="t"/>
                <a:pathLst>
                  <a:path extrusionOk="0" h="2072" w="1763">
                    <a:moveTo>
                      <a:pt x="1762" y="0"/>
                    </a:moveTo>
                    <a:lnTo>
                      <a:pt x="0" y="2072"/>
                    </a:lnTo>
                    <a:lnTo>
                      <a:pt x="1762" y="2072"/>
                    </a:lnTo>
                    <a:lnTo>
                      <a:pt x="1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6"/>
              <p:cNvSpPr/>
              <p:nvPr/>
            </p:nvSpPr>
            <p:spPr>
              <a:xfrm>
                <a:off x="7796600" y="3595625"/>
                <a:ext cx="44375" cy="51800"/>
              </a:xfrm>
              <a:custGeom>
                <a:rect b="b" l="l" r="r" t="t"/>
                <a:pathLst>
                  <a:path extrusionOk="0" h="2072" w="1775">
                    <a:moveTo>
                      <a:pt x="894" y="0"/>
                    </a:moveTo>
                    <a:lnTo>
                      <a:pt x="1" y="2072"/>
                    </a:lnTo>
                    <a:lnTo>
                      <a:pt x="1775" y="2072"/>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6"/>
              <p:cNvSpPr/>
              <p:nvPr/>
            </p:nvSpPr>
            <p:spPr>
              <a:xfrm>
                <a:off x="7811200" y="4064125"/>
                <a:ext cx="44075" cy="51825"/>
              </a:xfrm>
              <a:custGeom>
                <a:rect b="b" l="l" r="r" t="t"/>
                <a:pathLst>
                  <a:path extrusionOk="0" h="2073" w="1763">
                    <a:moveTo>
                      <a:pt x="0" y="0"/>
                    </a:moveTo>
                    <a:lnTo>
                      <a:pt x="1762" y="2072"/>
                    </a:lnTo>
                    <a:lnTo>
                      <a:pt x="1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6"/>
              <p:cNvSpPr/>
              <p:nvPr/>
            </p:nvSpPr>
            <p:spPr>
              <a:xfrm>
                <a:off x="7782025" y="4064125"/>
                <a:ext cx="44675" cy="51825"/>
              </a:xfrm>
              <a:custGeom>
                <a:rect b="b" l="l" r="r" t="t"/>
                <a:pathLst>
                  <a:path extrusionOk="0" h="2073" w="1787">
                    <a:moveTo>
                      <a:pt x="0" y="0"/>
                    </a:moveTo>
                    <a:lnTo>
                      <a:pt x="0" y="2072"/>
                    </a:lnTo>
                    <a:lnTo>
                      <a:pt x="1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6"/>
              <p:cNvSpPr/>
              <p:nvPr/>
            </p:nvSpPr>
            <p:spPr>
              <a:xfrm>
                <a:off x="7796600" y="4064125"/>
                <a:ext cx="44375" cy="51825"/>
              </a:xfrm>
              <a:custGeom>
                <a:rect b="b" l="l" r="r" t="t"/>
                <a:pathLst>
                  <a:path extrusionOk="0" h="2073" w="1775">
                    <a:moveTo>
                      <a:pt x="1" y="0"/>
                    </a:moveTo>
                    <a:lnTo>
                      <a:pt x="894" y="2072"/>
                    </a:lnTo>
                    <a:lnTo>
                      <a:pt x="1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6"/>
              <p:cNvSpPr/>
              <p:nvPr/>
            </p:nvSpPr>
            <p:spPr>
              <a:xfrm>
                <a:off x="7558775" y="3848025"/>
                <a:ext cx="51825" cy="44375"/>
              </a:xfrm>
              <a:custGeom>
                <a:rect b="b" l="l" r="r" t="t"/>
                <a:pathLst>
                  <a:path extrusionOk="0" h="1775" w="2073">
                    <a:moveTo>
                      <a:pt x="2072" y="1"/>
                    </a:moveTo>
                    <a:lnTo>
                      <a:pt x="1" y="1775"/>
                    </a:lnTo>
                    <a:lnTo>
                      <a:pt x="2072" y="1775"/>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6"/>
              <p:cNvSpPr/>
              <p:nvPr/>
            </p:nvSpPr>
            <p:spPr>
              <a:xfrm>
                <a:off x="7558775" y="3819450"/>
                <a:ext cx="51825" cy="44075"/>
              </a:xfrm>
              <a:custGeom>
                <a:rect b="b" l="l" r="r" t="t"/>
                <a:pathLst>
                  <a:path extrusionOk="0" h="1763" w="2073">
                    <a:moveTo>
                      <a:pt x="1" y="1"/>
                    </a:moveTo>
                    <a:lnTo>
                      <a:pt x="2072" y="1763"/>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6"/>
              <p:cNvSpPr/>
              <p:nvPr/>
            </p:nvSpPr>
            <p:spPr>
              <a:xfrm>
                <a:off x="7558775" y="3833450"/>
                <a:ext cx="51825" cy="44675"/>
              </a:xfrm>
              <a:custGeom>
                <a:rect b="b" l="l" r="r" t="t"/>
                <a:pathLst>
                  <a:path extrusionOk="0" h="1787" w="2073">
                    <a:moveTo>
                      <a:pt x="2072" y="0"/>
                    </a:moveTo>
                    <a:lnTo>
                      <a:pt x="1" y="893"/>
                    </a:lnTo>
                    <a:lnTo>
                      <a:pt x="2072" y="1786"/>
                    </a:ln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6"/>
              <p:cNvSpPr/>
              <p:nvPr/>
            </p:nvSpPr>
            <p:spPr>
              <a:xfrm>
                <a:off x="8027000" y="3819450"/>
                <a:ext cx="52100" cy="44075"/>
              </a:xfrm>
              <a:custGeom>
                <a:rect b="b" l="l" r="r" t="t"/>
                <a:pathLst>
                  <a:path extrusionOk="0" h="1763" w="2084">
                    <a:moveTo>
                      <a:pt x="0" y="1"/>
                    </a:moveTo>
                    <a:lnTo>
                      <a:pt x="0" y="1763"/>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6"/>
              <p:cNvSpPr/>
              <p:nvPr/>
            </p:nvSpPr>
            <p:spPr>
              <a:xfrm>
                <a:off x="8027000" y="3848025"/>
                <a:ext cx="52100" cy="44375"/>
              </a:xfrm>
              <a:custGeom>
                <a:rect b="b" l="l" r="r" t="t"/>
                <a:pathLst>
                  <a:path extrusionOk="0" h="1775" w="2084">
                    <a:moveTo>
                      <a:pt x="0" y="1"/>
                    </a:moveTo>
                    <a:lnTo>
                      <a:pt x="0" y="1775"/>
                    </a:lnTo>
                    <a:lnTo>
                      <a:pt x="2084" y="177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6"/>
              <p:cNvSpPr/>
              <p:nvPr/>
            </p:nvSpPr>
            <p:spPr>
              <a:xfrm>
                <a:off x="8027000" y="3833450"/>
                <a:ext cx="52100" cy="44675"/>
              </a:xfrm>
              <a:custGeom>
                <a:rect b="b" l="l" r="r" t="t"/>
                <a:pathLst>
                  <a:path extrusionOk="0" h="1787" w="2084">
                    <a:moveTo>
                      <a:pt x="0" y="0"/>
                    </a:moveTo>
                    <a:lnTo>
                      <a:pt x="0" y="1786"/>
                    </a:lnTo>
                    <a:lnTo>
                      <a:pt x="2084" y="89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6"/>
              <p:cNvSpPr/>
              <p:nvPr/>
            </p:nvSpPr>
            <p:spPr>
              <a:xfrm>
                <a:off x="7609075" y="3697700"/>
                <a:ext cx="68200" cy="36950"/>
              </a:xfrm>
              <a:custGeom>
                <a:rect b="b" l="l" r="r" t="t"/>
                <a:pathLst>
                  <a:path extrusionOk="0" h="1478" w="2728">
                    <a:moveTo>
                      <a:pt x="1" y="1"/>
                    </a:moveTo>
                    <a:lnTo>
                      <a:pt x="1453" y="1477"/>
                    </a:lnTo>
                    <a:lnTo>
                      <a:pt x="2727" y="2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6"/>
              <p:cNvSpPr/>
              <p:nvPr/>
            </p:nvSpPr>
            <p:spPr>
              <a:xfrm>
                <a:off x="7660875" y="3645925"/>
                <a:ext cx="36625" cy="68175"/>
              </a:xfrm>
              <a:custGeom>
                <a:rect b="b" l="l" r="r" t="t"/>
                <a:pathLst>
                  <a:path extrusionOk="0" h="2727" w="1465">
                    <a:moveTo>
                      <a:pt x="0" y="0"/>
                    </a:moveTo>
                    <a:lnTo>
                      <a:pt x="203" y="2727"/>
                    </a:lnTo>
                    <a:lnTo>
                      <a:pt x="1465" y="147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6"/>
              <p:cNvSpPr/>
              <p:nvPr/>
            </p:nvSpPr>
            <p:spPr>
              <a:xfrm>
                <a:off x="7634675" y="3672100"/>
                <a:ext cx="52425" cy="52425"/>
              </a:xfrm>
              <a:custGeom>
                <a:rect b="b" l="l" r="r" t="t"/>
                <a:pathLst>
                  <a:path extrusionOk="0" h="2097" w="2097">
                    <a:moveTo>
                      <a:pt x="1" y="1"/>
                    </a:moveTo>
                    <a:lnTo>
                      <a:pt x="846" y="2096"/>
                    </a:lnTo>
                    <a:lnTo>
                      <a:pt x="2096" y="8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6"/>
              <p:cNvSpPr/>
              <p:nvPr/>
            </p:nvSpPr>
            <p:spPr>
              <a:xfrm>
                <a:off x="7960325" y="3977200"/>
                <a:ext cx="68475" cy="36650"/>
              </a:xfrm>
              <a:custGeom>
                <a:rect b="b" l="l" r="r" t="t"/>
                <a:pathLst>
                  <a:path extrusionOk="0" h="1466" w="2739">
                    <a:moveTo>
                      <a:pt x="1262" y="1"/>
                    </a:moveTo>
                    <a:lnTo>
                      <a:pt x="0" y="1263"/>
                    </a:lnTo>
                    <a:lnTo>
                      <a:pt x="2739" y="1465"/>
                    </a:lnTo>
                    <a:lnTo>
                      <a:pt x="2739" y="146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6"/>
              <p:cNvSpPr/>
              <p:nvPr/>
            </p:nvSpPr>
            <p:spPr>
              <a:xfrm>
                <a:off x="7940075" y="3997450"/>
                <a:ext cx="36625" cy="68175"/>
              </a:xfrm>
              <a:custGeom>
                <a:rect b="b" l="l" r="r" t="t"/>
                <a:pathLst>
                  <a:path extrusionOk="0" h="2727" w="1465">
                    <a:moveTo>
                      <a:pt x="1251" y="0"/>
                    </a:moveTo>
                    <a:lnTo>
                      <a:pt x="0" y="1251"/>
                    </a:lnTo>
                    <a:lnTo>
                      <a:pt x="1465" y="2727"/>
                    </a:lnTo>
                    <a:lnTo>
                      <a:pt x="12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6"/>
              <p:cNvSpPr/>
              <p:nvPr/>
            </p:nvSpPr>
            <p:spPr>
              <a:xfrm>
                <a:off x="7950200" y="3987025"/>
                <a:ext cx="52400" cy="52725"/>
              </a:xfrm>
              <a:custGeom>
                <a:rect b="b" l="l" r="r" t="t"/>
                <a:pathLst>
                  <a:path extrusionOk="0" h="2109" w="2096">
                    <a:moveTo>
                      <a:pt x="1262" y="1"/>
                    </a:moveTo>
                    <a:lnTo>
                      <a:pt x="0" y="1275"/>
                    </a:lnTo>
                    <a:lnTo>
                      <a:pt x="2096" y="2108"/>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6"/>
              <p:cNvSpPr/>
              <p:nvPr/>
            </p:nvSpPr>
            <p:spPr>
              <a:xfrm>
                <a:off x="7660875" y="3997450"/>
                <a:ext cx="36625" cy="68175"/>
              </a:xfrm>
              <a:custGeom>
                <a:rect b="b" l="l" r="r" t="t"/>
                <a:pathLst>
                  <a:path extrusionOk="0" h="2727" w="1465">
                    <a:moveTo>
                      <a:pt x="203" y="0"/>
                    </a:moveTo>
                    <a:lnTo>
                      <a:pt x="0" y="2727"/>
                    </a:lnTo>
                    <a:lnTo>
                      <a:pt x="1465" y="1251"/>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6"/>
              <p:cNvSpPr/>
              <p:nvPr/>
            </p:nvSpPr>
            <p:spPr>
              <a:xfrm>
                <a:off x="7609075" y="3977200"/>
                <a:ext cx="68200" cy="36650"/>
              </a:xfrm>
              <a:custGeom>
                <a:rect b="b" l="l" r="r" t="t"/>
                <a:pathLst>
                  <a:path extrusionOk="0" h="1466" w="2728">
                    <a:moveTo>
                      <a:pt x="1453" y="1"/>
                    </a:moveTo>
                    <a:lnTo>
                      <a:pt x="1" y="1465"/>
                    </a:lnTo>
                    <a:lnTo>
                      <a:pt x="2727" y="1263"/>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6"/>
              <p:cNvSpPr/>
              <p:nvPr/>
            </p:nvSpPr>
            <p:spPr>
              <a:xfrm>
                <a:off x="7634675" y="3987025"/>
                <a:ext cx="52425" cy="52725"/>
              </a:xfrm>
              <a:custGeom>
                <a:rect b="b" l="l" r="r" t="t"/>
                <a:pathLst>
                  <a:path extrusionOk="0" h="2109" w="2097">
                    <a:moveTo>
                      <a:pt x="846" y="1"/>
                    </a:moveTo>
                    <a:lnTo>
                      <a:pt x="1" y="2108"/>
                    </a:lnTo>
                    <a:lnTo>
                      <a:pt x="2096" y="1275"/>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6"/>
              <p:cNvSpPr/>
              <p:nvPr/>
            </p:nvSpPr>
            <p:spPr>
              <a:xfrm>
                <a:off x="7940075" y="3645925"/>
                <a:ext cx="36625" cy="68175"/>
              </a:xfrm>
              <a:custGeom>
                <a:rect b="b" l="l" r="r" t="t"/>
                <a:pathLst>
                  <a:path extrusionOk="0" h="2727" w="1465">
                    <a:moveTo>
                      <a:pt x="1465" y="0"/>
                    </a:moveTo>
                    <a:lnTo>
                      <a:pt x="0" y="1477"/>
                    </a:lnTo>
                    <a:lnTo>
                      <a:pt x="1251" y="2727"/>
                    </a:lnTo>
                    <a:lnTo>
                      <a:pt x="1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6"/>
              <p:cNvSpPr/>
              <p:nvPr/>
            </p:nvSpPr>
            <p:spPr>
              <a:xfrm>
                <a:off x="7960325" y="3697700"/>
                <a:ext cx="68475" cy="36950"/>
              </a:xfrm>
              <a:custGeom>
                <a:rect b="b" l="l" r="r" t="t"/>
                <a:pathLst>
                  <a:path extrusionOk="0" h="1478" w="2739">
                    <a:moveTo>
                      <a:pt x="2739" y="1"/>
                    </a:moveTo>
                    <a:lnTo>
                      <a:pt x="0" y="203"/>
                    </a:lnTo>
                    <a:lnTo>
                      <a:pt x="1262" y="1477"/>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6"/>
              <p:cNvSpPr/>
              <p:nvPr/>
            </p:nvSpPr>
            <p:spPr>
              <a:xfrm>
                <a:off x="7950200" y="3672100"/>
                <a:ext cx="52400" cy="52425"/>
              </a:xfrm>
              <a:custGeom>
                <a:rect b="b" l="l" r="r" t="t"/>
                <a:pathLst>
                  <a:path extrusionOk="0" h="2097" w="2096">
                    <a:moveTo>
                      <a:pt x="2096" y="1"/>
                    </a:moveTo>
                    <a:lnTo>
                      <a:pt x="0" y="834"/>
                    </a:lnTo>
                    <a:lnTo>
                      <a:pt x="1262" y="2096"/>
                    </a:ln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6"/>
              <p:cNvSpPr/>
              <p:nvPr/>
            </p:nvSpPr>
            <p:spPr>
              <a:xfrm>
                <a:off x="7536450" y="3770350"/>
                <a:ext cx="117000" cy="52400"/>
              </a:xfrm>
              <a:custGeom>
                <a:rect b="b" l="l" r="r" t="t"/>
                <a:pathLst>
                  <a:path extrusionOk="0" h="2096" w="4680">
                    <a:moveTo>
                      <a:pt x="72" y="0"/>
                    </a:moveTo>
                    <a:cubicBezTo>
                      <a:pt x="48" y="83"/>
                      <a:pt x="13" y="191"/>
                      <a:pt x="1" y="274"/>
                    </a:cubicBezTo>
                    <a:lnTo>
                      <a:pt x="4608" y="2096"/>
                    </a:lnTo>
                    <a:cubicBezTo>
                      <a:pt x="4632" y="1988"/>
                      <a:pt x="4644" y="1881"/>
                      <a:pt x="4680" y="1798"/>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6"/>
              <p:cNvSpPr/>
              <p:nvPr/>
            </p:nvSpPr>
            <p:spPr>
              <a:xfrm>
                <a:off x="7539425" y="3895650"/>
                <a:ext cx="114925" cy="56575"/>
              </a:xfrm>
              <a:custGeom>
                <a:rect b="b" l="l" r="r" t="t"/>
                <a:pathLst>
                  <a:path extrusionOk="0" h="2263" w="4597">
                    <a:moveTo>
                      <a:pt x="4525" y="1"/>
                    </a:moveTo>
                    <a:lnTo>
                      <a:pt x="1" y="1977"/>
                    </a:lnTo>
                    <a:cubicBezTo>
                      <a:pt x="36" y="2060"/>
                      <a:pt x="60" y="2167"/>
                      <a:pt x="96" y="2263"/>
                    </a:cubicBezTo>
                    <a:lnTo>
                      <a:pt x="4596" y="298"/>
                    </a:lnTo>
                    <a:cubicBezTo>
                      <a:pt x="4573" y="191"/>
                      <a:pt x="4561" y="108"/>
                      <a:pt x="4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6"/>
              <p:cNvSpPr/>
              <p:nvPr/>
            </p:nvSpPr>
            <p:spPr>
              <a:xfrm>
                <a:off x="7980850" y="3759925"/>
                <a:ext cx="117000" cy="57175"/>
              </a:xfrm>
              <a:custGeom>
                <a:rect b="b" l="l" r="r" t="t"/>
                <a:pathLst>
                  <a:path extrusionOk="0" h="2287" w="4680">
                    <a:moveTo>
                      <a:pt x="4596" y="0"/>
                    </a:moveTo>
                    <a:lnTo>
                      <a:pt x="1" y="2001"/>
                    </a:lnTo>
                    <a:cubicBezTo>
                      <a:pt x="24" y="2096"/>
                      <a:pt x="36" y="2179"/>
                      <a:pt x="72" y="2286"/>
                    </a:cubicBezTo>
                    <a:lnTo>
                      <a:pt x="4680" y="274"/>
                    </a:lnTo>
                    <a:cubicBezTo>
                      <a:pt x="4656" y="191"/>
                      <a:pt x="4620" y="84"/>
                      <a:pt x="4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6"/>
              <p:cNvSpPr/>
              <p:nvPr/>
            </p:nvSpPr>
            <p:spPr>
              <a:xfrm>
                <a:off x="7982925" y="3888500"/>
                <a:ext cx="118500" cy="53300"/>
              </a:xfrm>
              <a:custGeom>
                <a:rect b="b" l="l" r="r" t="t"/>
                <a:pathLst>
                  <a:path extrusionOk="0" h="2132" w="4740">
                    <a:moveTo>
                      <a:pt x="61" y="1"/>
                    </a:moveTo>
                    <a:cubicBezTo>
                      <a:pt x="49" y="108"/>
                      <a:pt x="13" y="191"/>
                      <a:pt x="1" y="298"/>
                    </a:cubicBezTo>
                    <a:lnTo>
                      <a:pt x="4656" y="2132"/>
                    </a:lnTo>
                    <a:cubicBezTo>
                      <a:pt x="4692" y="2037"/>
                      <a:pt x="4716" y="1942"/>
                      <a:pt x="4740" y="1846"/>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6"/>
              <p:cNvSpPr/>
              <p:nvPr/>
            </p:nvSpPr>
            <p:spPr>
              <a:xfrm>
                <a:off x="7957925" y="3711400"/>
                <a:ext cx="119700" cy="56875"/>
              </a:xfrm>
              <a:custGeom>
                <a:rect b="b" l="l" r="r" t="t"/>
                <a:pathLst>
                  <a:path extrusionOk="0" h="2275" w="4788">
                    <a:moveTo>
                      <a:pt x="4632" y="1"/>
                    </a:moveTo>
                    <a:lnTo>
                      <a:pt x="1" y="2025"/>
                    </a:lnTo>
                    <a:cubicBezTo>
                      <a:pt x="84" y="2120"/>
                      <a:pt x="120" y="2203"/>
                      <a:pt x="179" y="2275"/>
                    </a:cubicBezTo>
                    <a:lnTo>
                      <a:pt x="4787" y="274"/>
                    </a:lnTo>
                    <a:cubicBezTo>
                      <a:pt x="4740" y="179"/>
                      <a:pt x="4692"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6"/>
              <p:cNvSpPr/>
              <p:nvPr/>
            </p:nvSpPr>
            <p:spPr>
              <a:xfrm>
                <a:off x="7900775" y="3591750"/>
                <a:ext cx="52425" cy="120875"/>
              </a:xfrm>
              <a:custGeom>
                <a:rect b="b" l="l" r="r" t="t"/>
                <a:pathLst>
                  <a:path extrusionOk="0" h="4835" w="2097">
                    <a:moveTo>
                      <a:pt x="1834" y="0"/>
                    </a:moveTo>
                    <a:lnTo>
                      <a:pt x="1" y="4668"/>
                    </a:lnTo>
                    <a:cubicBezTo>
                      <a:pt x="72" y="4727"/>
                      <a:pt x="168" y="4787"/>
                      <a:pt x="251" y="4834"/>
                    </a:cubicBezTo>
                    <a:lnTo>
                      <a:pt x="2096" y="131"/>
                    </a:lnTo>
                    <a:lnTo>
                      <a:pt x="1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6"/>
              <p:cNvSpPr/>
              <p:nvPr/>
            </p:nvSpPr>
            <p:spPr>
              <a:xfrm>
                <a:off x="7851075" y="3573875"/>
                <a:ext cx="53300" cy="118500"/>
              </a:xfrm>
              <a:custGeom>
                <a:rect b="b" l="l" r="r" t="t"/>
                <a:pathLst>
                  <a:path extrusionOk="0" h="4740" w="2132">
                    <a:moveTo>
                      <a:pt x="1846" y="1"/>
                    </a:moveTo>
                    <a:lnTo>
                      <a:pt x="1" y="4680"/>
                    </a:lnTo>
                    <a:cubicBezTo>
                      <a:pt x="108" y="4680"/>
                      <a:pt x="215" y="4716"/>
                      <a:pt x="310" y="4740"/>
                    </a:cubicBezTo>
                    <a:lnTo>
                      <a:pt x="2132" y="72"/>
                    </a:lnTo>
                    <a:cubicBezTo>
                      <a:pt x="2048" y="37"/>
                      <a:pt x="1941" y="13"/>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6"/>
              <p:cNvSpPr/>
              <p:nvPr/>
            </p:nvSpPr>
            <p:spPr>
              <a:xfrm>
                <a:off x="7722500" y="3576850"/>
                <a:ext cx="57450" cy="116725"/>
              </a:xfrm>
              <a:custGeom>
                <a:rect b="b" l="l" r="r" t="t"/>
                <a:pathLst>
                  <a:path extrusionOk="0" h="4669" w="2298">
                    <a:moveTo>
                      <a:pt x="286" y="1"/>
                    </a:moveTo>
                    <a:cubicBezTo>
                      <a:pt x="191" y="25"/>
                      <a:pt x="95" y="60"/>
                      <a:pt x="0" y="84"/>
                    </a:cubicBezTo>
                    <a:lnTo>
                      <a:pt x="2000" y="4668"/>
                    </a:lnTo>
                    <a:cubicBezTo>
                      <a:pt x="2096" y="4644"/>
                      <a:pt x="2191" y="4609"/>
                      <a:pt x="2298" y="4597"/>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
              <p:cNvSpPr/>
              <p:nvPr/>
            </p:nvSpPr>
            <p:spPr>
              <a:xfrm>
                <a:off x="7674575" y="3596800"/>
                <a:ext cx="56575" cy="118500"/>
              </a:xfrm>
              <a:custGeom>
                <a:rect b="b" l="l" r="r" t="t"/>
                <a:pathLst>
                  <a:path extrusionOk="0" h="4740" w="2263">
                    <a:moveTo>
                      <a:pt x="262" y="1"/>
                    </a:moveTo>
                    <a:cubicBezTo>
                      <a:pt x="179" y="48"/>
                      <a:pt x="83" y="96"/>
                      <a:pt x="0" y="155"/>
                    </a:cubicBezTo>
                    <a:lnTo>
                      <a:pt x="1988" y="4739"/>
                    </a:lnTo>
                    <a:cubicBezTo>
                      <a:pt x="2084" y="4680"/>
                      <a:pt x="2167" y="4620"/>
                      <a:pt x="2262"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6"/>
              <p:cNvSpPr/>
              <p:nvPr/>
            </p:nvSpPr>
            <p:spPr>
              <a:xfrm>
                <a:off x="7555200" y="3721525"/>
                <a:ext cx="119100" cy="52100"/>
              </a:xfrm>
              <a:custGeom>
                <a:rect b="b" l="l" r="r" t="t"/>
                <a:pathLst>
                  <a:path extrusionOk="0" h="2084" w="4764">
                    <a:moveTo>
                      <a:pt x="132" y="0"/>
                    </a:moveTo>
                    <a:lnTo>
                      <a:pt x="1" y="262"/>
                    </a:lnTo>
                    <a:lnTo>
                      <a:pt x="4608" y="2084"/>
                    </a:lnTo>
                    <a:cubicBezTo>
                      <a:pt x="4656" y="1977"/>
                      <a:pt x="4704" y="1905"/>
                      <a:pt x="4763" y="1810"/>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6"/>
              <p:cNvSpPr/>
              <p:nvPr/>
            </p:nvSpPr>
            <p:spPr>
              <a:xfrm>
                <a:off x="7684100" y="4001625"/>
                <a:ext cx="51800" cy="117875"/>
              </a:xfrm>
              <a:custGeom>
                <a:rect b="b" l="l" r="r" t="t"/>
                <a:pathLst>
                  <a:path extrusionOk="0" h="4715" w="2072">
                    <a:moveTo>
                      <a:pt x="1810" y="0"/>
                    </a:moveTo>
                    <a:lnTo>
                      <a:pt x="0" y="4584"/>
                    </a:lnTo>
                    <a:lnTo>
                      <a:pt x="274" y="4715"/>
                    </a:lnTo>
                    <a:lnTo>
                      <a:pt x="2072" y="155"/>
                    </a:lnTo>
                    <a:cubicBezTo>
                      <a:pt x="1988" y="107"/>
                      <a:pt x="1893" y="48"/>
                      <a:pt x="1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6"/>
              <p:cNvSpPr/>
              <p:nvPr/>
            </p:nvSpPr>
            <p:spPr>
              <a:xfrm>
                <a:off x="7559675" y="3944475"/>
                <a:ext cx="116700" cy="55675"/>
              </a:xfrm>
              <a:custGeom>
                <a:rect b="b" l="l" r="r" t="t"/>
                <a:pathLst>
                  <a:path extrusionOk="0" h="2227" w="4668">
                    <a:moveTo>
                      <a:pt x="4501" y="0"/>
                    </a:moveTo>
                    <a:lnTo>
                      <a:pt x="0" y="1965"/>
                    </a:lnTo>
                    <a:cubicBezTo>
                      <a:pt x="36" y="2048"/>
                      <a:pt x="84" y="2143"/>
                      <a:pt x="143" y="2227"/>
                    </a:cubicBezTo>
                    <a:lnTo>
                      <a:pt x="4668" y="262"/>
                    </a:lnTo>
                    <a:cubicBezTo>
                      <a:pt x="4608" y="155"/>
                      <a:pt x="4560" y="72"/>
                      <a:pt x="4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a:off x="7732900" y="4021850"/>
                <a:ext cx="52125" cy="116425"/>
              </a:xfrm>
              <a:custGeom>
                <a:rect b="b" l="l" r="r" t="t"/>
                <a:pathLst>
                  <a:path extrusionOk="0" h="4657" w="2085">
                    <a:moveTo>
                      <a:pt x="1799" y="1"/>
                    </a:moveTo>
                    <a:lnTo>
                      <a:pt x="1" y="4585"/>
                    </a:lnTo>
                    <a:cubicBezTo>
                      <a:pt x="96" y="4608"/>
                      <a:pt x="191" y="4644"/>
                      <a:pt x="286" y="4656"/>
                    </a:cubicBezTo>
                    <a:lnTo>
                      <a:pt x="2084" y="60"/>
                    </a:lnTo>
                    <a:cubicBezTo>
                      <a:pt x="2001" y="36"/>
                      <a:pt x="1894" y="13"/>
                      <a:pt x="1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a:off x="7858225" y="4019475"/>
                <a:ext cx="56575" cy="115525"/>
              </a:xfrm>
              <a:custGeom>
                <a:rect b="b" l="l" r="r" t="t"/>
                <a:pathLst>
                  <a:path extrusionOk="0" h="4621" w="2263">
                    <a:moveTo>
                      <a:pt x="286" y="1"/>
                    </a:moveTo>
                    <a:cubicBezTo>
                      <a:pt x="203" y="36"/>
                      <a:pt x="107" y="60"/>
                      <a:pt x="0" y="72"/>
                    </a:cubicBezTo>
                    <a:lnTo>
                      <a:pt x="1989" y="4620"/>
                    </a:lnTo>
                    <a:cubicBezTo>
                      <a:pt x="2072" y="4584"/>
                      <a:pt x="2179" y="4549"/>
                      <a:pt x="2262"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6"/>
              <p:cNvSpPr/>
              <p:nvPr/>
            </p:nvSpPr>
            <p:spPr>
              <a:xfrm>
                <a:off x="7963000" y="3937925"/>
                <a:ext cx="119675" cy="52700"/>
              </a:xfrm>
              <a:custGeom>
                <a:rect b="b" l="l" r="r" t="t"/>
                <a:pathLst>
                  <a:path extrusionOk="0" h="2108" w="4787">
                    <a:moveTo>
                      <a:pt x="143" y="0"/>
                    </a:moveTo>
                    <a:cubicBezTo>
                      <a:pt x="96" y="95"/>
                      <a:pt x="36" y="179"/>
                      <a:pt x="0" y="274"/>
                    </a:cubicBezTo>
                    <a:lnTo>
                      <a:pt x="4656" y="2108"/>
                    </a:lnTo>
                    <a:lnTo>
                      <a:pt x="4787" y="183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6"/>
              <p:cNvSpPr/>
              <p:nvPr/>
            </p:nvSpPr>
            <p:spPr>
              <a:xfrm>
                <a:off x="7906725" y="3997150"/>
                <a:ext cx="56300" cy="117600"/>
              </a:xfrm>
              <a:custGeom>
                <a:rect b="b" l="l" r="r" t="t"/>
                <a:pathLst>
                  <a:path extrusionOk="0" h="4704" w="2252">
                    <a:moveTo>
                      <a:pt x="251" y="1"/>
                    </a:moveTo>
                    <a:cubicBezTo>
                      <a:pt x="168" y="48"/>
                      <a:pt x="84" y="108"/>
                      <a:pt x="1" y="167"/>
                    </a:cubicBezTo>
                    <a:lnTo>
                      <a:pt x="1977" y="4704"/>
                    </a:lnTo>
                    <a:cubicBezTo>
                      <a:pt x="2073" y="4656"/>
                      <a:pt x="2156" y="4620"/>
                      <a:pt x="2251" y="4561"/>
                    </a:cubicBez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5" name="Google Shape;2875;p46"/>
              <p:cNvGrpSpPr/>
              <p:nvPr/>
            </p:nvGrpSpPr>
            <p:grpSpPr>
              <a:xfrm>
                <a:off x="7727850" y="3804575"/>
                <a:ext cx="165825" cy="118175"/>
                <a:chOff x="7727850" y="3804575"/>
                <a:chExt cx="165825" cy="118175"/>
              </a:xfrm>
            </p:grpSpPr>
            <p:sp>
              <p:nvSpPr>
                <p:cNvPr id="2876" name="Google Shape;2876;p46"/>
                <p:cNvSpPr/>
                <p:nvPr/>
              </p:nvSpPr>
              <p:spPr>
                <a:xfrm>
                  <a:off x="7727850" y="3806950"/>
                  <a:ext cx="81275" cy="91400"/>
                </a:xfrm>
                <a:custGeom>
                  <a:rect b="b" l="l" r="r" t="t"/>
                  <a:pathLst>
                    <a:path extrusionOk="0" h="3656" w="3251">
                      <a:moveTo>
                        <a:pt x="1762" y="0"/>
                      </a:moveTo>
                      <a:cubicBezTo>
                        <a:pt x="1310" y="0"/>
                        <a:pt x="929" y="96"/>
                        <a:pt x="631" y="239"/>
                      </a:cubicBezTo>
                      <a:cubicBezTo>
                        <a:pt x="369" y="405"/>
                        <a:pt x="155" y="620"/>
                        <a:pt x="0" y="858"/>
                      </a:cubicBezTo>
                      <a:lnTo>
                        <a:pt x="119" y="929"/>
                      </a:lnTo>
                      <a:cubicBezTo>
                        <a:pt x="215" y="774"/>
                        <a:pt x="358" y="655"/>
                        <a:pt x="500" y="584"/>
                      </a:cubicBezTo>
                      <a:cubicBezTo>
                        <a:pt x="655" y="512"/>
                        <a:pt x="834" y="465"/>
                        <a:pt x="1024" y="465"/>
                      </a:cubicBezTo>
                      <a:cubicBezTo>
                        <a:pt x="1227" y="465"/>
                        <a:pt x="1381" y="524"/>
                        <a:pt x="1489" y="632"/>
                      </a:cubicBezTo>
                      <a:cubicBezTo>
                        <a:pt x="1584" y="739"/>
                        <a:pt x="1631" y="893"/>
                        <a:pt x="1631" y="1132"/>
                      </a:cubicBezTo>
                      <a:cubicBezTo>
                        <a:pt x="1631" y="1405"/>
                        <a:pt x="1572" y="1655"/>
                        <a:pt x="1453" y="1882"/>
                      </a:cubicBezTo>
                      <a:cubicBezTo>
                        <a:pt x="1334" y="2108"/>
                        <a:pt x="1179" y="2322"/>
                        <a:pt x="1012" y="2525"/>
                      </a:cubicBezTo>
                      <a:cubicBezTo>
                        <a:pt x="834" y="2715"/>
                        <a:pt x="655" y="2894"/>
                        <a:pt x="477" y="3060"/>
                      </a:cubicBezTo>
                      <a:cubicBezTo>
                        <a:pt x="274" y="3203"/>
                        <a:pt x="131" y="3358"/>
                        <a:pt x="12" y="3477"/>
                      </a:cubicBezTo>
                      <a:lnTo>
                        <a:pt x="12" y="3620"/>
                      </a:lnTo>
                      <a:lnTo>
                        <a:pt x="2858" y="3620"/>
                      </a:lnTo>
                      <a:cubicBezTo>
                        <a:pt x="3060" y="3620"/>
                        <a:pt x="3191" y="3632"/>
                        <a:pt x="3251" y="3656"/>
                      </a:cubicBezTo>
                      <a:cubicBezTo>
                        <a:pt x="3251" y="3501"/>
                        <a:pt x="3239" y="3334"/>
                        <a:pt x="3239" y="3144"/>
                      </a:cubicBezTo>
                      <a:lnTo>
                        <a:pt x="3239" y="2334"/>
                      </a:lnTo>
                      <a:lnTo>
                        <a:pt x="3096" y="2334"/>
                      </a:lnTo>
                      <a:cubicBezTo>
                        <a:pt x="3072" y="2441"/>
                        <a:pt x="3036" y="2525"/>
                        <a:pt x="2989" y="2560"/>
                      </a:cubicBezTo>
                      <a:cubicBezTo>
                        <a:pt x="2929" y="2608"/>
                        <a:pt x="2810" y="2620"/>
                        <a:pt x="2632" y="2620"/>
                      </a:cubicBezTo>
                      <a:lnTo>
                        <a:pt x="1096" y="2620"/>
                      </a:lnTo>
                      <a:cubicBezTo>
                        <a:pt x="1250" y="2489"/>
                        <a:pt x="1417" y="2370"/>
                        <a:pt x="1631" y="2251"/>
                      </a:cubicBezTo>
                      <a:cubicBezTo>
                        <a:pt x="1846" y="2132"/>
                        <a:pt x="2048" y="2013"/>
                        <a:pt x="2263" y="1882"/>
                      </a:cubicBezTo>
                      <a:cubicBezTo>
                        <a:pt x="2465" y="1739"/>
                        <a:pt x="2644" y="1596"/>
                        <a:pt x="2774" y="1429"/>
                      </a:cubicBezTo>
                      <a:cubicBezTo>
                        <a:pt x="2917" y="1274"/>
                        <a:pt x="2989" y="1072"/>
                        <a:pt x="2989" y="870"/>
                      </a:cubicBezTo>
                      <a:cubicBezTo>
                        <a:pt x="2989" y="596"/>
                        <a:pt x="2882" y="381"/>
                        <a:pt x="2655" y="227"/>
                      </a:cubicBezTo>
                      <a:cubicBezTo>
                        <a:pt x="2441" y="84"/>
                        <a:pt x="2143" y="0"/>
                        <a:pt x="1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6"/>
                <p:cNvSpPr/>
                <p:nvPr/>
              </p:nvSpPr>
              <p:spPr>
                <a:xfrm>
                  <a:off x="7818625" y="3804575"/>
                  <a:ext cx="75050" cy="118175"/>
                </a:xfrm>
                <a:custGeom>
                  <a:rect b="b" l="l" r="r" t="t"/>
                  <a:pathLst>
                    <a:path extrusionOk="0" h="4727" w="3002">
                      <a:moveTo>
                        <a:pt x="2584" y="0"/>
                      </a:moveTo>
                      <a:cubicBezTo>
                        <a:pt x="2584" y="72"/>
                        <a:pt x="2537" y="131"/>
                        <a:pt x="2489" y="155"/>
                      </a:cubicBezTo>
                      <a:cubicBezTo>
                        <a:pt x="2453" y="191"/>
                        <a:pt x="2370" y="203"/>
                        <a:pt x="2275" y="203"/>
                      </a:cubicBezTo>
                      <a:lnTo>
                        <a:pt x="727" y="203"/>
                      </a:lnTo>
                      <a:cubicBezTo>
                        <a:pt x="656" y="203"/>
                        <a:pt x="584" y="203"/>
                        <a:pt x="548" y="191"/>
                      </a:cubicBezTo>
                      <a:lnTo>
                        <a:pt x="275" y="2381"/>
                      </a:lnTo>
                      <a:lnTo>
                        <a:pt x="382" y="2453"/>
                      </a:lnTo>
                      <a:cubicBezTo>
                        <a:pt x="477" y="2381"/>
                        <a:pt x="560" y="2322"/>
                        <a:pt x="667" y="2274"/>
                      </a:cubicBezTo>
                      <a:cubicBezTo>
                        <a:pt x="751" y="2227"/>
                        <a:pt x="894" y="2203"/>
                        <a:pt x="1025" y="2203"/>
                      </a:cubicBezTo>
                      <a:cubicBezTo>
                        <a:pt x="1263" y="2203"/>
                        <a:pt x="1441" y="2274"/>
                        <a:pt x="1560" y="2417"/>
                      </a:cubicBezTo>
                      <a:cubicBezTo>
                        <a:pt x="1680" y="2572"/>
                        <a:pt x="1739" y="2774"/>
                        <a:pt x="1739" y="3060"/>
                      </a:cubicBezTo>
                      <a:cubicBezTo>
                        <a:pt x="1739" y="3382"/>
                        <a:pt x="1644" y="3655"/>
                        <a:pt x="1489" y="3894"/>
                      </a:cubicBezTo>
                      <a:cubicBezTo>
                        <a:pt x="1310" y="4120"/>
                        <a:pt x="1096" y="4298"/>
                        <a:pt x="834" y="4417"/>
                      </a:cubicBezTo>
                      <a:cubicBezTo>
                        <a:pt x="560" y="4548"/>
                        <a:pt x="275" y="4608"/>
                        <a:pt x="1" y="4608"/>
                      </a:cubicBezTo>
                      <a:lnTo>
                        <a:pt x="1" y="4727"/>
                      </a:lnTo>
                      <a:cubicBezTo>
                        <a:pt x="358" y="4727"/>
                        <a:pt x="715" y="4679"/>
                        <a:pt x="1072" y="4608"/>
                      </a:cubicBezTo>
                      <a:cubicBezTo>
                        <a:pt x="1429" y="4513"/>
                        <a:pt x="1751" y="4417"/>
                        <a:pt x="2037" y="4263"/>
                      </a:cubicBezTo>
                      <a:cubicBezTo>
                        <a:pt x="2334" y="4120"/>
                        <a:pt x="2561" y="3941"/>
                        <a:pt x="2739" y="3727"/>
                      </a:cubicBezTo>
                      <a:cubicBezTo>
                        <a:pt x="2918" y="3524"/>
                        <a:pt x="3001" y="3298"/>
                        <a:pt x="3001" y="3024"/>
                      </a:cubicBezTo>
                      <a:cubicBezTo>
                        <a:pt x="3001" y="2715"/>
                        <a:pt x="2882" y="2465"/>
                        <a:pt x="2656" y="2251"/>
                      </a:cubicBezTo>
                      <a:cubicBezTo>
                        <a:pt x="2418" y="2048"/>
                        <a:pt x="2084" y="1941"/>
                        <a:pt x="1584" y="1941"/>
                      </a:cubicBezTo>
                      <a:cubicBezTo>
                        <a:pt x="1322" y="1941"/>
                        <a:pt x="1084" y="1977"/>
                        <a:pt x="894" y="2036"/>
                      </a:cubicBezTo>
                      <a:cubicBezTo>
                        <a:pt x="691" y="2096"/>
                        <a:pt x="537" y="2167"/>
                        <a:pt x="417" y="2251"/>
                      </a:cubicBezTo>
                      <a:lnTo>
                        <a:pt x="548" y="1203"/>
                      </a:lnTo>
                      <a:lnTo>
                        <a:pt x="2382" y="1203"/>
                      </a:lnTo>
                      <a:cubicBezTo>
                        <a:pt x="2572" y="1203"/>
                        <a:pt x="2692" y="1215"/>
                        <a:pt x="2751" y="1227"/>
                      </a:cubicBezTo>
                      <a:cubicBezTo>
                        <a:pt x="2751" y="1096"/>
                        <a:pt x="2739" y="929"/>
                        <a:pt x="2739" y="750"/>
                      </a:cubicBez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78" name="Google Shape;2878;p46"/>
          <p:cNvSpPr/>
          <p:nvPr/>
        </p:nvSpPr>
        <p:spPr>
          <a:xfrm>
            <a:off x="3462025" y="4439750"/>
            <a:ext cx="4968900" cy="17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9" name="Google Shape;2879;p46"/>
          <p:cNvGrpSpPr/>
          <p:nvPr/>
        </p:nvGrpSpPr>
        <p:grpSpPr>
          <a:xfrm>
            <a:off x="2178217" y="1925966"/>
            <a:ext cx="896989" cy="1291923"/>
            <a:chOff x="5972575" y="438475"/>
            <a:chExt cx="825425" cy="1188850"/>
          </a:xfrm>
        </p:grpSpPr>
        <p:sp>
          <p:nvSpPr>
            <p:cNvPr id="2880" name="Google Shape;2880;p46"/>
            <p:cNvSpPr/>
            <p:nvPr/>
          </p:nvSpPr>
          <p:spPr>
            <a:xfrm>
              <a:off x="5972575" y="438475"/>
              <a:ext cx="825425" cy="1188850"/>
            </a:xfrm>
            <a:custGeom>
              <a:rect b="b" l="l" r="r" t="t"/>
              <a:pathLst>
                <a:path extrusionOk="0" h="47554" w="33017">
                  <a:moveTo>
                    <a:pt x="0" y="0"/>
                  </a:moveTo>
                  <a:lnTo>
                    <a:pt x="0" y="47554"/>
                  </a:lnTo>
                  <a:lnTo>
                    <a:pt x="33016" y="47554"/>
                  </a:lnTo>
                  <a:lnTo>
                    <a:pt x="330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6"/>
            <p:cNvSpPr/>
            <p:nvPr/>
          </p:nvSpPr>
          <p:spPr>
            <a:xfrm>
              <a:off x="6034775" y="500975"/>
              <a:ext cx="701000" cy="1064150"/>
            </a:xfrm>
            <a:custGeom>
              <a:rect b="b" l="l" r="r" t="t"/>
              <a:pathLst>
                <a:path extrusionOk="0" h="42566" w="28040">
                  <a:moveTo>
                    <a:pt x="1" y="1"/>
                  </a:moveTo>
                  <a:lnTo>
                    <a:pt x="1" y="42565"/>
                  </a:lnTo>
                  <a:lnTo>
                    <a:pt x="28040" y="42565"/>
                  </a:lnTo>
                  <a:lnTo>
                    <a:pt x="28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6"/>
            <p:cNvSpPr/>
            <p:nvPr/>
          </p:nvSpPr>
          <p:spPr>
            <a:xfrm>
              <a:off x="6093425" y="699500"/>
              <a:ext cx="584025" cy="667675"/>
            </a:xfrm>
            <a:custGeom>
              <a:rect b="b" l="l" r="r" t="t"/>
              <a:pathLst>
                <a:path extrusionOk="0" h="26707" w="23361">
                  <a:moveTo>
                    <a:pt x="11680" y="1"/>
                  </a:moveTo>
                  <a:lnTo>
                    <a:pt x="0" y="15348"/>
                  </a:lnTo>
                  <a:cubicBezTo>
                    <a:pt x="0" y="17539"/>
                    <a:pt x="2786" y="21563"/>
                    <a:pt x="6203" y="21563"/>
                  </a:cubicBezTo>
                  <a:cubicBezTo>
                    <a:pt x="8275" y="21563"/>
                    <a:pt x="10120" y="20539"/>
                    <a:pt x="11240" y="18968"/>
                  </a:cubicBezTo>
                  <a:lnTo>
                    <a:pt x="11240" y="22170"/>
                  </a:lnTo>
                  <a:cubicBezTo>
                    <a:pt x="11240" y="24671"/>
                    <a:pt x="9192" y="26707"/>
                    <a:pt x="6691" y="26707"/>
                  </a:cubicBezTo>
                  <a:lnTo>
                    <a:pt x="16669" y="26707"/>
                  </a:lnTo>
                  <a:cubicBezTo>
                    <a:pt x="14169" y="26707"/>
                    <a:pt x="12133" y="24671"/>
                    <a:pt x="12133" y="22170"/>
                  </a:cubicBezTo>
                  <a:lnTo>
                    <a:pt x="12133" y="18968"/>
                  </a:lnTo>
                  <a:cubicBezTo>
                    <a:pt x="13264" y="20539"/>
                    <a:pt x="15085" y="21563"/>
                    <a:pt x="17157" y="21563"/>
                  </a:cubicBezTo>
                  <a:cubicBezTo>
                    <a:pt x="20586" y="21563"/>
                    <a:pt x="23360" y="17563"/>
                    <a:pt x="23360" y="15348"/>
                  </a:cubicBezTo>
                  <a:lnTo>
                    <a:pt x="11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6"/>
            <p:cNvSpPr/>
            <p:nvPr/>
          </p:nvSpPr>
          <p:spPr>
            <a:xfrm>
              <a:off x="6569375" y="539375"/>
              <a:ext cx="140225" cy="159575"/>
            </a:xfrm>
            <a:custGeom>
              <a:rect b="b" l="l" r="r" t="t"/>
              <a:pathLst>
                <a:path extrusionOk="0" h="6383" w="5609">
                  <a:moveTo>
                    <a:pt x="2798" y="0"/>
                  </a:moveTo>
                  <a:lnTo>
                    <a:pt x="0" y="3679"/>
                  </a:lnTo>
                  <a:cubicBezTo>
                    <a:pt x="0" y="4191"/>
                    <a:pt x="667" y="5168"/>
                    <a:pt x="1489" y="5168"/>
                  </a:cubicBezTo>
                  <a:cubicBezTo>
                    <a:pt x="1977" y="5168"/>
                    <a:pt x="2417" y="4930"/>
                    <a:pt x="2691" y="4537"/>
                  </a:cubicBezTo>
                  <a:lnTo>
                    <a:pt x="2691" y="5299"/>
                  </a:lnTo>
                  <a:cubicBezTo>
                    <a:pt x="2691" y="5894"/>
                    <a:pt x="2203" y="6382"/>
                    <a:pt x="1608" y="6382"/>
                  </a:cubicBezTo>
                  <a:lnTo>
                    <a:pt x="4001" y="6382"/>
                  </a:lnTo>
                  <a:cubicBezTo>
                    <a:pt x="3405" y="6382"/>
                    <a:pt x="2917" y="5894"/>
                    <a:pt x="2917" y="5299"/>
                  </a:cubicBezTo>
                  <a:lnTo>
                    <a:pt x="2917" y="4537"/>
                  </a:lnTo>
                  <a:cubicBezTo>
                    <a:pt x="3179" y="4918"/>
                    <a:pt x="3620" y="5168"/>
                    <a:pt x="4120" y="5168"/>
                  </a:cubicBezTo>
                  <a:cubicBezTo>
                    <a:pt x="4929" y="5168"/>
                    <a:pt x="5608" y="4191"/>
                    <a:pt x="5608" y="3679"/>
                  </a:cubicBezTo>
                  <a:lnTo>
                    <a:pt x="2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6"/>
            <p:cNvSpPr/>
            <p:nvPr/>
          </p:nvSpPr>
          <p:spPr>
            <a:xfrm>
              <a:off x="6213675" y="692975"/>
              <a:ext cx="343800" cy="452450"/>
            </a:xfrm>
            <a:custGeom>
              <a:rect b="b" l="l" r="r" t="t"/>
              <a:pathLst>
                <a:path extrusionOk="0" h="18098" w="13752">
                  <a:moveTo>
                    <a:pt x="6870" y="500"/>
                  </a:moveTo>
                  <a:lnTo>
                    <a:pt x="13371" y="9049"/>
                  </a:lnTo>
                  <a:lnTo>
                    <a:pt x="6870" y="17609"/>
                  </a:lnTo>
                  <a:lnTo>
                    <a:pt x="369" y="9049"/>
                  </a:lnTo>
                  <a:lnTo>
                    <a:pt x="6870" y="500"/>
                  </a:lnTo>
                  <a:close/>
                  <a:moveTo>
                    <a:pt x="6870" y="0"/>
                  </a:moveTo>
                  <a:lnTo>
                    <a:pt x="0" y="9049"/>
                  </a:lnTo>
                  <a:lnTo>
                    <a:pt x="6870" y="18097"/>
                  </a:lnTo>
                  <a:lnTo>
                    <a:pt x="13752" y="9049"/>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6"/>
            <p:cNvSpPr/>
            <p:nvPr/>
          </p:nvSpPr>
          <p:spPr>
            <a:xfrm>
              <a:off x="6057400" y="1355250"/>
              <a:ext cx="140225" cy="159875"/>
            </a:xfrm>
            <a:custGeom>
              <a:rect b="b" l="l" r="r" t="t"/>
              <a:pathLst>
                <a:path extrusionOk="0" h="6395" w="5609">
                  <a:moveTo>
                    <a:pt x="1608" y="0"/>
                  </a:moveTo>
                  <a:cubicBezTo>
                    <a:pt x="2203" y="0"/>
                    <a:pt x="2691" y="489"/>
                    <a:pt x="2691" y="1084"/>
                  </a:cubicBezTo>
                  <a:lnTo>
                    <a:pt x="2691" y="1846"/>
                  </a:lnTo>
                  <a:cubicBezTo>
                    <a:pt x="2417" y="1477"/>
                    <a:pt x="1977" y="1227"/>
                    <a:pt x="1489" y="1227"/>
                  </a:cubicBezTo>
                  <a:cubicBezTo>
                    <a:pt x="667" y="1227"/>
                    <a:pt x="0" y="2191"/>
                    <a:pt x="0" y="2715"/>
                  </a:cubicBezTo>
                  <a:lnTo>
                    <a:pt x="2810" y="6394"/>
                  </a:lnTo>
                  <a:lnTo>
                    <a:pt x="5608" y="2715"/>
                  </a:lnTo>
                  <a:cubicBezTo>
                    <a:pt x="5608" y="2191"/>
                    <a:pt x="4942" y="1227"/>
                    <a:pt x="4120" y="1227"/>
                  </a:cubicBezTo>
                  <a:cubicBezTo>
                    <a:pt x="3632" y="1227"/>
                    <a:pt x="3179" y="1465"/>
                    <a:pt x="2918" y="1846"/>
                  </a:cubicBezTo>
                  <a:lnTo>
                    <a:pt x="2918" y="1084"/>
                  </a:lnTo>
                  <a:cubicBezTo>
                    <a:pt x="2918" y="489"/>
                    <a:pt x="3406" y="0"/>
                    <a:pt x="4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6"/>
            <p:cNvSpPr/>
            <p:nvPr/>
          </p:nvSpPr>
          <p:spPr>
            <a:xfrm>
              <a:off x="6105925" y="1132000"/>
              <a:ext cx="279525" cy="10750"/>
            </a:xfrm>
            <a:custGeom>
              <a:rect b="b" l="l" r="r" t="t"/>
              <a:pathLst>
                <a:path extrusionOk="0" h="430" w="11181">
                  <a:moveTo>
                    <a:pt x="0" y="1"/>
                  </a:moveTo>
                  <a:lnTo>
                    <a:pt x="0" y="1"/>
                  </a:lnTo>
                  <a:cubicBezTo>
                    <a:pt x="60" y="96"/>
                    <a:pt x="119" y="203"/>
                    <a:pt x="167" y="298"/>
                  </a:cubicBezTo>
                  <a:lnTo>
                    <a:pt x="11180" y="429"/>
                  </a:lnTo>
                  <a:lnTo>
                    <a:pt x="11180" y="13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6"/>
            <p:cNvSpPr/>
            <p:nvPr/>
          </p:nvSpPr>
          <p:spPr>
            <a:xfrm>
              <a:off x="6163075" y="1135275"/>
              <a:ext cx="223550" cy="74750"/>
            </a:xfrm>
            <a:custGeom>
              <a:rect b="b" l="l" r="r" t="t"/>
              <a:pathLst>
                <a:path extrusionOk="0" h="2990" w="8942">
                  <a:moveTo>
                    <a:pt x="8847" y="1"/>
                  </a:moveTo>
                  <a:lnTo>
                    <a:pt x="0" y="2763"/>
                  </a:lnTo>
                  <a:cubicBezTo>
                    <a:pt x="95" y="2834"/>
                    <a:pt x="191" y="2906"/>
                    <a:pt x="274" y="2989"/>
                  </a:cubicBezTo>
                  <a:lnTo>
                    <a:pt x="8942" y="286"/>
                  </a:lnTo>
                  <a:lnTo>
                    <a:pt x="88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6"/>
            <p:cNvSpPr/>
            <p:nvPr/>
          </p:nvSpPr>
          <p:spPr>
            <a:xfrm>
              <a:off x="6228850" y="1135875"/>
              <a:ext cx="158975" cy="101825"/>
            </a:xfrm>
            <a:custGeom>
              <a:rect b="b" l="l" r="r" t="t"/>
              <a:pathLst>
                <a:path extrusionOk="0" h="4073" w="6359">
                  <a:moveTo>
                    <a:pt x="6192" y="0"/>
                  </a:moveTo>
                  <a:lnTo>
                    <a:pt x="0" y="4001"/>
                  </a:lnTo>
                  <a:cubicBezTo>
                    <a:pt x="143" y="4013"/>
                    <a:pt x="298" y="4049"/>
                    <a:pt x="441" y="4072"/>
                  </a:cubicBezTo>
                  <a:lnTo>
                    <a:pt x="6358" y="251"/>
                  </a:lnTo>
                  <a:lnTo>
                    <a:pt x="6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6"/>
            <p:cNvSpPr/>
            <p:nvPr/>
          </p:nvSpPr>
          <p:spPr>
            <a:xfrm>
              <a:off x="6114550" y="1049250"/>
              <a:ext cx="272075" cy="93500"/>
            </a:xfrm>
            <a:custGeom>
              <a:rect b="b" l="l" r="r" t="t"/>
              <a:pathLst>
                <a:path extrusionOk="0" h="3740" w="10883">
                  <a:moveTo>
                    <a:pt x="191" y="1"/>
                  </a:moveTo>
                  <a:lnTo>
                    <a:pt x="0" y="251"/>
                  </a:lnTo>
                  <a:lnTo>
                    <a:pt x="10788" y="3739"/>
                  </a:lnTo>
                  <a:lnTo>
                    <a:pt x="10883" y="3465"/>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6"/>
            <p:cNvSpPr/>
            <p:nvPr/>
          </p:nvSpPr>
          <p:spPr>
            <a:xfrm>
              <a:off x="6156225" y="994500"/>
              <a:ext cx="231000" cy="147950"/>
            </a:xfrm>
            <a:custGeom>
              <a:rect b="b" l="l" r="r" t="t"/>
              <a:pathLst>
                <a:path extrusionOk="0" h="5918" w="9240">
                  <a:moveTo>
                    <a:pt x="191" y="0"/>
                  </a:moveTo>
                  <a:lnTo>
                    <a:pt x="0" y="238"/>
                  </a:lnTo>
                  <a:lnTo>
                    <a:pt x="9097" y="5917"/>
                  </a:lnTo>
                  <a:lnTo>
                    <a:pt x="9240" y="5667"/>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6"/>
            <p:cNvSpPr/>
            <p:nvPr/>
          </p:nvSpPr>
          <p:spPr>
            <a:xfrm>
              <a:off x="6185975" y="955800"/>
              <a:ext cx="202150" cy="186350"/>
            </a:xfrm>
            <a:custGeom>
              <a:rect b="b" l="l" r="r" t="t"/>
              <a:pathLst>
                <a:path extrusionOk="0" h="7454" w="8086">
                  <a:moveTo>
                    <a:pt x="180" y="0"/>
                  </a:moveTo>
                  <a:lnTo>
                    <a:pt x="1" y="238"/>
                  </a:lnTo>
                  <a:lnTo>
                    <a:pt x="7871" y="7454"/>
                  </a:lnTo>
                  <a:lnTo>
                    <a:pt x="8085" y="7227"/>
                  </a:lnTo>
                  <a:lnTo>
                    <a:pt x="1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6"/>
            <p:cNvSpPr/>
            <p:nvPr/>
          </p:nvSpPr>
          <p:spPr>
            <a:xfrm>
              <a:off x="6385725" y="1132000"/>
              <a:ext cx="279525" cy="10750"/>
            </a:xfrm>
            <a:custGeom>
              <a:rect b="b" l="l" r="r" t="t"/>
              <a:pathLst>
                <a:path extrusionOk="0" h="430" w="11181">
                  <a:moveTo>
                    <a:pt x="11180" y="1"/>
                  </a:moveTo>
                  <a:lnTo>
                    <a:pt x="0" y="132"/>
                  </a:lnTo>
                  <a:lnTo>
                    <a:pt x="0" y="429"/>
                  </a:lnTo>
                  <a:lnTo>
                    <a:pt x="11013" y="298"/>
                  </a:lnTo>
                  <a:cubicBezTo>
                    <a:pt x="11061" y="203"/>
                    <a:pt x="11121" y="96"/>
                    <a:pt x="1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6384225" y="1135275"/>
              <a:ext cx="223575" cy="74750"/>
            </a:xfrm>
            <a:custGeom>
              <a:rect b="b" l="l" r="r" t="t"/>
              <a:pathLst>
                <a:path extrusionOk="0" h="2990" w="8943">
                  <a:moveTo>
                    <a:pt x="96" y="1"/>
                  </a:moveTo>
                  <a:lnTo>
                    <a:pt x="1" y="286"/>
                  </a:lnTo>
                  <a:lnTo>
                    <a:pt x="8668" y="2989"/>
                  </a:lnTo>
                  <a:cubicBezTo>
                    <a:pt x="8752" y="2906"/>
                    <a:pt x="8859" y="2834"/>
                    <a:pt x="8942" y="2763"/>
                  </a:cubicBezTo>
                  <a:lnTo>
                    <a:pt x="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6383625" y="1135875"/>
              <a:ext cx="158675" cy="101825"/>
            </a:xfrm>
            <a:custGeom>
              <a:rect b="b" l="l" r="r" t="t"/>
              <a:pathLst>
                <a:path extrusionOk="0" h="4073" w="6347">
                  <a:moveTo>
                    <a:pt x="156" y="0"/>
                  </a:moveTo>
                  <a:lnTo>
                    <a:pt x="1" y="251"/>
                  </a:lnTo>
                  <a:lnTo>
                    <a:pt x="5906" y="4072"/>
                  </a:lnTo>
                  <a:cubicBezTo>
                    <a:pt x="6061" y="4049"/>
                    <a:pt x="6204" y="4013"/>
                    <a:pt x="6347" y="4001"/>
                  </a:cubicBezTo>
                  <a:lnTo>
                    <a:pt x="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6"/>
            <p:cNvSpPr/>
            <p:nvPr/>
          </p:nvSpPr>
          <p:spPr>
            <a:xfrm>
              <a:off x="6384825" y="1049250"/>
              <a:ext cx="271475" cy="93500"/>
            </a:xfrm>
            <a:custGeom>
              <a:rect b="b" l="l" r="r" t="t"/>
              <a:pathLst>
                <a:path extrusionOk="0" h="3740" w="10859">
                  <a:moveTo>
                    <a:pt x="10680" y="1"/>
                  </a:moveTo>
                  <a:lnTo>
                    <a:pt x="0" y="3465"/>
                  </a:lnTo>
                  <a:lnTo>
                    <a:pt x="84" y="3739"/>
                  </a:lnTo>
                  <a:lnTo>
                    <a:pt x="10859" y="251"/>
                  </a:lnTo>
                  <a:lnTo>
                    <a:pt x="10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6"/>
            <p:cNvSpPr/>
            <p:nvPr/>
          </p:nvSpPr>
          <p:spPr>
            <a:xfrm>
              <a:off x="6383625" y="994500"/>
              <a:ext cx="231000" cy="147950"/>
            </a:xfrm>
            <a:custGeom>
              <a:rect b="b" l="l" r="r" t="t"/>
              <a:pathLst>
                <a:path extrusionOk="0" h="5918" w="9240">
                  <a:moveTo>
                    <a:pt x="9061" y="0"/>
                  </a:moveTo>
                  <a:lnTo>
                    <a:pt x="1" y="5667"/>
                  </a:lnTo>
                  <a:lnTo>
                    <a:pt x="167" y="5917"/>
                  </a:lnTo>
                  <a:lnTo>
                    <a:pt x="9240" y="238"/>
                  </a:lnTo>
                  <a:lnTo>
                    <a:pt x="90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6"/>
            <p:cNvSpPr/>
            <p:nvPr/>
          </p:nvSpPr>
          <p:spPr>
            <a:xfrm>
              <a:off x="6383325" y="955800"/>
              <a:ext cx="201850" cy="186350"/>
            </a:xfrm>
            <a:custGeom>
              <a:rect b="b" l="l" r="r" t="t"/>
              <a:pathLst>
                <a:path extrusionOk="0" h="7454" w="8074">
                  <a:moveTo>
                    <a:pt x="7895" y="0"/>
                  </a:moveTo>
                  <a:lnTo>
                    <a:pt x="1" y="7227"/>
                  </a:lnTo>
                  <a:lnTo>
                    <a:pt x="191" y="7454"/>
                  </a:lnTo>
                  <a:lnTo>
                    <a:pt x="8073" y="238"/>
                  </a:lnTo>
                  <a:lnTo>
                    <a:pt x="7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6"/>
            <p:cNvSpPr/>
            <p:nvPr/>
          </p:nvSpPr>
          <p:spPr>
            <a:xfrm>
              <a:off x="6068125" y="539075"/>
              <a:ext cx="116400" cy="183975"/>
            </a:xfrm>
            <a:custGeom>
              <a:rect b="b" l="l" r="r" t="t"/>
              <a:pathLst>
                <a:path extrusionOk="0" h="7359" w="4656">
                  <a:moveTo>
                    <a:pt x="3989" y="1"/>
                  </a:moveTo>
                  <a:cubicBezTo>
                    <a:pt x="3977" y="120"/>
                    <a:pt x="3917" y="203"/>
                    <a:pt x="3834" y="251"/>
                  </a:cubicBezTo>
                  <a:cubicBezTo>
                    <a:pt x="3751" y="298"/>
                    <a:pt x="3632" y="322"/>
                    <a:pt x="3477" y="322"/>
                  </a:cubicBezTo>
                  <a:lnTo>
                    <a:pt x="1381" y="322"/>
                  </a:lnTo>
                  <a:cubicBezTo>
                    <a:pt x="1298" y="322"/>
                    <a:pt x="1191" y="310"/>
                    <a:pt x="1084" y="310"/>
                  </a:cubicBezTo>
                  <a:cubicBezTo>
                    <a:pt x="976" y="310"/>
                    <a:pt x="893" y="298"/>
                    <a:pt x="822" y="274"/>
                  </a:cubicBezTo>
                  <a:lnTo>
                    <a:pt x="405" y="3691"/>
                  </a:lnTo>
                  <a:lnTo>
                    <a:pt x="560" y="3811"/>
                  </a:lnTo>
                  <a:cubicBezTo>
                    <a:pt x="703" y="3691"/>
                    <a:pt x="845" y="3596"/>
                    <a:pt x="1012" y="3525"/>
                  </a:cubicBezTo>
                  <a:cubicBezTo>
                    <a:pt x="1167" y="3453"/>
                    <a:pt x="1346" y="3418"/>
                    <a:pt x="1572" y="3418"/>
                  </a:cubicBezTo>
                  <a:cubicBezTo>
                    <a:pt x="1941" y="3418"/>
                    <a:pt x="2227" y="3525"/>
                    <a:pt x="2429" y="3763"/>
                  </a:cubicBezTo>
                  <a:cubicBezTo>
                    <a:pt x="2619" y="3989"/>
                    <a:pt x="2703" y="4322"/>
                    <a:pt x="2703" y="4763"/>
                  </a:cubicBezTo>
                  <a:cubicBezTo>
                    <a:pt x="2703" y="5263"/>
                    <a:pt x="2572" y="5692"/>
                    <a:pt x="2310" y="6049"/>
                  </a:cubicBezTo>
                  <a:cubicBezTo>
                    <a:pt x="2036" y="6406"/>
                    <a:pt x="1691" y="6680"/>
                    <a:pt x="1298" y="6870"/>
                  </a:cubicBezTo>
                  <a:cubicBezTo>
                    <a:pt x="881" y="7061"/>
                    <a:pt x="441" y="7168"/>
                    <a:pt x="0" y="7168"/>
                  </a:cubicBezTo>
                  <a:lnTo>
                    <a:pt x="0" y="7359"/>
                  </a:lnTo>
                  <a:cubicBezTo>
                    <a:pt x="560" y="7359"/>
                    <a:pt x="1119" y="7311"/>
                    <a:pt x="1667" y="7180"/>
                  </a:cubicBezTo>
                  <a:cubicBezTo>
                    <a:pt x="2215" y="7061"/>
                    <a:pt x="2727" y="6882"/>
                    <a:pt x="3167" y="6668"/>
                  </a:cubicBezTo>
                  <a:cubicBezTo>
                    <a:pt x="3620" y="6430"/>
                    <a:pt x="3989" y="6156"/>
                    <a:pt x="4251" y="5835"/>
                  </a:cubicBezTo>
                  <a:cubicBezTo>
                    <a:pt x="4524" y="5501"/>
                    <a:pt x="4655" y="5132"/>
                    <a:pt x="4655" y="4727"/>
                  </a:cubicBezTo>
                  <a:cubicBezTo>
                    <a:pt x="4655" y="4275"/>
                    <a:pt x="4477" y="3870"/>
                    <a:pt x="4120" y="3537"/>
                  </a:cubicBezTo>
                  <a:cubicBezTo>
                    <a:pt x="3762" y="3215"/>
                    <a:pt x="3215" y="3049"/>
                    <a:pt x="2453" y="3049"/>
                  </a:cubicBezTo>
                  <a:cubicBezTo>
                    <a:pt x="2024" y="3049"/>
                    <a:pt x="1667" y="3096"/>
                    <a:pt x="1346" y="3179"/>
                  </a:cubicBezTo>
                  <a:cubicBezTo>
                    <a:pt x="1036" y="3275"/>
                    <a:pt x="786" y="3394"/>
                    <a:pt x="607" y="3525"/>
                  </a:cubicBezTo>
                  <a:lnTo>
                    <a:pt x="798" y="1870"/>
                  </a:lnTo>
                  <a:lnTo>
                    <a:pt x="2762" y="1870"/>
                  </a:lnTo>
                  <a:cubicBezTo>
                    <a:pt x="3060" y="1870"/>
                    <a:pt x="3358" y="1894"/>
                    <a:pt x="3655" y="1894"/>
                  </a:cubicBezTo>
                  <a:cubicBezTo>
                    <a:pt x="3953" y="1906"/>
                    <a:pt x="4155" y="1917"/>
                    <a:pt x="4239" y="1929"/>
                  </a:cubicBezTo>
                  <a:cubicBezTo>
                    <a:pt x="4227" y="1727"/>
                    <a:pt x="4215" y="1477"/>
                    <a:pt x="4215" y="1191"/>
                  </a:cubicBezTo>
                  <a:cubicBezTo>
                    <a:pt x="4191" y="905"/>
                    <a:pt x="4191" y="50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6"/>
            <p:cNvSpPr/>
            <p:nvPr/>
          </p:nvSpPr>
          <p:spPr>
            <a:xfrm>
              <a:off x="6574425" y="1323700"/>
              <a:ext cx="116400" cy="184575"/>
            </a:xfrm>
            <a:custGeom>
              <a:rect b="b" l="l" r="r" t="t"/>
              <a:pathLst>
                <a:path extrusionOk="0" h="7383" w="4656">
                  <a:moveTo>
                    <a:pt x="4656" y="0"/>
                  </a:moveTo>
                  <a:cubicBezTo>
                    <a:pt x="4096" y="0"/>
                    <a:pt x="3549" y="60"/>
                    <a:pt x="2989" y="179"/>
                  </a:cubicBezTo>
                  <a:cubicBezTo>
                    <a:pt x="2441" y="298"/>
                    <a:pt x="1941" y="477"/>
                    <a:pt x="1489" y="703"/>
                  </a:cubicBezTo>
                  <a:cubicBezTo>
                    <a:pt x="1048" y="941"/>
                    <a:pt x="667" y="1203"/>
                    <a:pt x="405" y="1536"/>
                  </a:cubicBezTo>
                  <a:cubicBezTo>
                    <a:pt x="132" y="1858"/>
                    <a:pt x="1" y="2239"/>
                    <a:pt x="1" y="2632"/>
                  </a:cubicBezTo>
                  <a:cubicBezTo>
                    <a:pt x="1" y="3096"/>
                    <a:pt x="179" y="3501"/>
                    <a:pt x="536" y="3822"/>
                  </a:cubicBezTo>
                  <a:cubicBezTo>
                    <a:pt x="894" y="4156"/>
                    <a:pt x="1441" y="4322"/>
                    <a:pt x="2203" y="4322"/>
                  </a:cubicBezTo>
                  <a:cubicBezTo>
                    <a:pt x="2632" y="4322"/>
                    <a:pt x="2989" y="4275"/>
                    <a:pt x="3311" y="4179"/>
                  </a:cubicBezTo>
                  <a:cubicBezTo>
                    <a:pt x="3620" y="4096"/>
                    <a:pt x="3870" y="3977"/>
                    <a:pt x="4049" y="3846"/>
                  </a:cubicBezTo>
                  <a:lnTo>
                    <a:pt x="4049" y="3846"/>
                  </a:lnTo>
                  <a:lnTo>
                    <a:pt x="3858" y="5489"/>
                  </a:lnTo>
                  <a:lnTo>
                    <a:pt x="1894" y="5489"/>
                  </a:lnTo>
                  <a:cubicBezTo>
                    <a:pt x="1596" y="5489"/>
                    <a:pt x="1298" y="5477"/>
                    <a:pt x="1001" y="5477"/>
                  </a:cubicBezTo>
                  <a:cubicBezTo>
                    <a:pt x="703" y="5465"/>
                    <a:pt x="513" y="5453"/>
                    <a:pt x="417" y="5430"/>
                  </a:cubicBezTo>
                  <a:lnTo>
                    <a:pt x="417" y="5430"/>
                  </a:lnTo>
                  <a:cubicBezTo>
                    <a:pt x="429" y="5644"/>
                    <a:pt x="453" y="5894"/>
                    <a:pt x="453" y="6180"/>
                  </a:cubicBezTo>
                  <a:cubicBezTo>
                    <a:pt x="465" y="6465"/>
                    <a:pt x="465" y="6858"/>
                    <a:pt x="465" y="7370"/>
                  </a:cubicBezTo>
                  <a:lnTo>
                    <a:pt x="465" y="7382"/>
                  </a:lnTo>
                  <a:lnTo>
                    <a:pt x="667" y="7382"/>
                  </a:lnTo>
                  <a:cubicBezTo>
                    <a:pt x="691" y="7263"/>
                    <a:pt x="751" y="7180"/>
                    <a:pt x="822" y="7132"/>
                  </a:cubicBezTo>
                  <a:cubicBezTo>
                    <a:pt x="906" y="7085"/>
                    <a:pt x="1025" y="7061"/>
                    <a:pt x="1179" y="7061"/>
                  </a:cubicBezTo>
                  <a:lnTo>
                    <a:pt x="3275" y="7061"/>
                  </a:lnTo>
                  <a:cubicBezTo>
                    <a:pt x="3370" y="7061"/>
                    <a:pt x="3465" y="7073"/>
                    <a:pt x="3573" y="7073"/>
                  </a:cubicBezTo>
                  <a:cubicBezTo>
                    <a:pt x="3680" y="7073"/>
                    <a:pt x="3763" y="7085"/>
                    <a:pt x="3846" y="7096"/>
                  </a:cubicBezTo>
                  <a:lnTo>
                    <a:pt x="4263" y="3691"/>
                  </a:lnTo>
                  <a:lnTo>
                    <a:pt x="4096" y="3572"/>
                  </a:lnTo>
                  <a:cubicBezTo>
                    <a:pt x="3965" y="3691"/>
                    <a:pt x="3811" y="3787"/>
                    <a:pt x="3644" y="3858"/>
                  </a:cubicBezTo>
                  <a:cubicBezTo>
                    <a:pt x="3489" y="3929"/>
                    <a:pt x="3311" y="3965"/>
                    <a:pt x="3084" y="3965"/>
                  </a:cubicBezTo>
                  <a:cubicBezTo>
                    <a:pt x="2715" y="3965"/>
                    <a:pt x="2430" y="3858"/>
                    <a:pt x="2239" y="3620"/>
                  </a:cubicBezTo>
                  <a:cubicBezTo>
                    <a:pt x="2037" y="3382"/>
                    <a:pt x="1953" y="3036"/>
                    <a:pt x="1953" y="2608"/>
                  </a:cubicBezTo>
                  <a:cubicBezTo>
                    <a:pt x="1953" y="2096"/>
                    <a:pt x="2084" y="1667"/>
                    <a:pt x="2358" y="1310"/>
                  </a:cubicBezTo>
                  <a:cubicBezTo>
                    <a:pt x="2620" y="953"/>
                    <a:pt x="2965" y="691"/>
                    <a:pt x="3370" y="488"/>
                  </a:cubicBezTo>
                  <a:cubicBezTo>
                    <a:pt x="3787" y="298"/>
                    <a:pt x="4215" y="191"/>
                    <a:pt x="4656" y="191"/>
                  </a:cubicBezTo>
                  <a:lnTo>
                    <a:pt x="4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46"/>
          <p:cNvGrpSpPr/>
          <p:nvPr/>
        </p:nvGrpSpPr>
        <p:grpSpPr>
          <a:xfrm>
            <a:off x="2182854" y="539564"/>
            <a:ext cx="887617" cy="1278014"/>
            <a:chOff x="2733175" y="3828175"/>
            <a:chExt cx="816800" cy="1176050"/>
          </a:xfrm>
        </p:grpSpPr>
        <p:sp>
          <p:nvSpPr>
            <p:cNvPr id="2901" name="Google Shape;2901;p46"/>
            <p:cNvSpPr/>
            <p:nvPr/>
          </p:nvSpPr>
          <p:spPr>
            <a:xfrm>
              <a:off x="2733175" y="3828175"/>
              <a:ext cx="816800" cy="1176050"/>
            </a:xfrm>
            <a:custGeom>
              <a:rect b="b" l="l" r="r" t="t"/>
              <a:pathLst>
                <a:path extrusionOk="0" h="47042" w="32672">
                  <a:moveTo>
                    <a:pt x="0" y="0"/>
                  </a:moveTo>
                  <a:lnTo>
                    <a:pt x="0" y="47042"/>
                  </a:lnTo>
                  <a:lnTo>
                    <a:pt x="32671" y="47042"/>
                  </a:lnTo>
                  <a:lnTo>
                    <a:pt x="326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a:off x="2794800" y="3889775"/>
              <a:ext cx="693550" cy="1052550"/>
            </a:xfrm>
            <a:custGeom>
              <a:rect b="b" l="l" r="r" t="t"/>
              <a:pathLst>
                <a:path extrusionOk="0" h="42102" w="27742">
                  <a:moveTo>
                    <a:pt x="0" y="1"/>
                  </a:moveTo>
                  <a:lnTo>
                    <a:pt x="0" y="42101"/>
                  </a:lnTo>
                  <a:lnTo>
                    <a:pt x="27742" y="42101"/>
                  </a:lnTo>
                  <a:lnTo>
                    <a:pt x="27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6"/>
            <p:cNvSpPr/>
            <p:nvPr/>
          </p:nvSpPr>
          <p:spPr>
            <a:xfrm>
              <a:off x="2862950" y="4124925"/>
              <a:ext cx="557525" cy="621825"/>
            </a:xfrm>
            <a:custGeom>
              <a:rect b="b" l="l" r="r" t="t"/>
              <a:pathLst>
                <a:path extrusionOk="0" h="24873" w="22301">
                  <a:moveTo>
                    <a:pt x="11157" y="1"/>
                  </a:moveTo>
                  <a:cubicBezTo>
                    <a:pt x="7906" y="1"/>
                    <a:pt x="5275" y="2632"/>
                    <a:pt x="5275" y="5882"/>
                  </a:cubicBezTo>
                  <a:cubicBezTo>
                    <a:pt x="5275" y="6918"/>
                    <a:pt x="5537" y="7895"/>
                    <a:pt x="6013" y="8740"/>
                  </a:cubicBezTo>
                  <a:lnTo>
                    <a:pt x="5882" y="8740"/>
                  </a:lnTo>
                  <a:cubicBezTo>
                    <a:pt x="2644" y="8740"/>
                    <a:pt x="1" y="11371"/>
                    <a:pt x="1" y="14622"/>
                  </a:cubicBezTo>
                  <a:cubicBezTo>
                    <a:pt x="1" y="17860"/>
                    <a:pt x="2644" y="20491"/>
                    <a:pt x="5882" y="20491"/>
                  </a:cubicBezTo>
                  <a:cubicBezTo>
                    <a:pt x="7894" y="20491"/>
                    <a:pt x="9668" y="19491"/>
                    <a:pt x="10716" y="17955"/>
                  </a:cubicBezTo>
                  <a:lnTo>
                    <a:pt x="10716" y="20384"/>
                  </a:lnTo>
                  <a:cubicBezTo>
                    <a:pt x="10716" y="22861"/>
                    <a:pt x="8716" y="24873"/>
                    <a:pt x="6228" y="24873"/>
                  </a:cubicBezTo>
                  <a:lnTo>
                    <a:pt x="16074" y="24873"/>
                  </a:lnTo>
                  <a:cubicBezTo>
                    <a:pt x="13598" y="24873"/>
                    <a:pt x="11585" y="22861"/>
                    <a:pt x="11585" y="20384"/>
                  </a:cubicBezTo>
                  <a:lnTo>
                    <a:pt x="11585" y="17955"/>
                  </a:lnTo>
                  <a:cubicBezTo>
                    <a:pt x="12645" y="19491"/>
                    <a:pt x="14407" y="20491"/>
                    <a:pt x="16419" y="20491"/>
                  </a:cubicBezTo>
                  <a:cubicBezTo>
                    <a:pt x="19658" y="20491"/>
                    <a:pt x="22301" y="17860"/>
                    <a:pt x="22301" y="14622"/>
                  </a:cubicBezTo>
                  <a:cubicBezTo>
                    <a:pt x="22301" y="11371"/>
                    <a:pt x="19658" y="8740"/>
                    <a:pt x="16419" y="8740"/>
                  </a:cubicBezTo>
                  <a:lnTo>
                    <a:pt x="16288" y="8740"/>
                  </a:lnTo>
                  <a:cubicBezTo>
                    <a:pt x="16765" y="7895"/>
                    <a:pt x="17027" y="6918"/>
                    <a:pt x="17027" y="5882"/>
                  </a:cubicBezTo>
                  <a:cubicBezTo>
                    <a:pt x="17027" y="2632"/>
                    <a:pt x="14395" y="1"/>
                    <a:pt x="1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6"/>
            <p:cNvSpPr/>
            <p:nvPr/>
          </p:nvSpPr>
          <p:spPr>
            <a:xfrm>
              <a:off x="3321650" y="3927575"/>
              <a:ext cx="142600" cy="158675"/>
            </a:xfrm>
            <a:custGeom>
              <a:rect b="b" l="l" r="r" t="t"/>
              <a:pathLst>
                <a:path extrusionOk="0" h="6347" w="5704">
                  <a:moveTo>
                    <a:pt x="2846" y="1"/>
                  </a:moveTo>
                  <a:cubicBezTo>
                    <a:pt x="2012" y="1"/>
                    <a:pt x="1346" y="668"/>
                    <a:pt x="1346" y="1501"/>
                  </a:cubicBezTo>
                  <a:cubicBezTo>
                    <a:pt x="1346" y="1763"/>
                    <a:pt x="1417" y="2001"/>
                    <a:pt x="1536" y="2227"/>
                  </a:cubicBezTo>
                  <a:lnTo>
                    <a:pt x="1512" y="2227"/>
                  </a:lnTo>
                  <a:cubicBezTo>
                    <a:pt x="679" y="2227"/>
                    <a:pt x="0" y="2894"/>
                    <a:pt x="0" y="3728"/>
                  </a:cubicBezTo>
                  <a:cubicBezTo>
                    <a:pt x="0" y="4561"/>
                    <a:pt x="679" y="5228"/>
                    <a:pt x="1512" y="5228"/>
                  </a:cubicBezTo>
                  <a:cubicBezTo>
                    <a:pt x="2012" y="5228"/>
                    <a:pt x="2477" y="4978"/>
                    <a:pt x="2739" y="4573"/>
                  </a:cubicBezTo>
                  <a:lnTo>
                    <a:pt x="2739" y="5204"/>
                  </a:lnTo>
                  <a:cubicBezTo>
                    <a:pt x="2739" y="5847"/>
                    <a:pt x="2239" y="6347"/>
                    <a:pt x="1596" y="6347"/>
                  </a:cubicBezTo>
                  <a:lnTo>
                    <a:pt x="4108" y="6347"/>
                  </a:lnTo>
                  <a:cubicBezTo>
                    <a:pt x="3477" y="6347"/>
                    <a:pt x="2965" y="5847"/>
                    <a:pt x="2965" y="5204"/>
                  </a:cubicBezTo>
                  <a:lnTo>
                    <a:pt x="2965" y="4573"/>
                  </a:lnTo>
                  <a:cubicBezTo>
                    <a:pt x="3239" y="4966"/>
                    <a:pt x="3679" y="5228"/>
                    <a:pt x="4203" y="5228"/>
                  </a:cubicBezTo>
                  <a:cubicBezTo>
                    <a:pt x="5036" y="5228"/>
                    <a:pt x="5703" y="4561"/>
                    <a:pt x="5703" y="3728"/>
                  </a:cubicBezTo>
                  <a:cubicBezTo>
                    <a:pt x="5691" y="2894"/>
                    <a:pt x="5025" y="2227"/>
                    <a:pt x="4191" y="2227"/>
                  </a:cubicBezTo>
                  <a:lnTo>
                    <a:pt x="4155" y="2227"/>
                  </a:lnTo>
                  <a:cubicBezTo>
                    <a:pt x="4274" y="2013"/>
                    <a:pt x="4346" y="1763"/>
                    <a:pt x="4346" y="1501"/>
                  </a:cubicBezTo>
                  <a:cubicBezTo>
                    <a:pt x="4346" y="668"/>
                    <a:pt x="3679" y="1"/>
                    <a:pt x="2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6"/>
            <p:cNvSpPr/>
            <p:nvPr/>
          </p:nvSpPr>
          <p:spPr>
            <a:xfrm>
              <a:off x="2815025" y="4734225"/>
              <a:ext cx="142600" cy="158675"/>
            </a:xfrm>
            <a:custGeom>
              <a:rect b="b" l="l" r="r" t="t"/>
              <a:pathLst>
                <a:path extrusionOk="0" h="6347" w="5704">
                  <a:moveTo>
                    <a:pt x="1596" y="1"/>
                  </a:moveTo>
                  <a:cubicBezTo>
                    <a:pt x="2239" y="1"/>
                    <a:pt x="2739" y="501"/>
                    <a:pt x="2739" y="1144"/>
                  </a:cubicBezTo>
                  <a:lnTo>
                    <a:pt x="2739" y="1763"/>
                  </a:lnTo>
                  <a:cubicBezTo>
                    <a:pt x="2477" y="1382"/>
                    <a:pt x="2025" y="1108"/>
                    <a:pt x="1501" y="1108"/>
                  </a:cubicBezTo>
                  <a:cubicBezTo>
                    <a:pt x="667" y="1108"/>
                    <a:pt x="1" y="1787"/>
                    <a:pt x="1" y="2620"/>
                  </a:cubicBezTo>
                  <a:cubicBezTo>
                    <a:pt x="13" y="3454"/>
                    <a:pt x="691" y="4120"/>
                    <a:pt x="1525" y="4120"/>
                  </a:cubicBezTo>
                  <a:lnTo>
                    <a:pt x="1549" y="4120"/>
                  </a:lnTo>
                  <a:cubicBezTo>
                    <a:pt x="1429" y="4323"/>
                    <a:pt x="1358" y="4585"/>
                    <a:pt x="1358" y="4847"/>
                  </a:cubicBezTo>
                  <a:cubicBezTo>
                    <a:pt x="1358" y="5680"/>
                    <a:pt x="2025" y="6347"/>
                    <a:pt x="2858" y="6347"/>
                  </a:cubicBezTo>
                  <a:cubicBezTo>
                    <a:pt x="3692" y="6347"/>
                    <a:pt x="4358" y="5680"/>
                    <a:pt x="4358" y="4847"/>
                  </a:cubicBezTo>
                  <a:cubicBezTo>
                    <a:pt x="4358" y="4585"/>
                    <a:pt x="4287" y="4347"/>
                    <a:pt x="4168" y="4120"/>
                  </a:cubicBezTo>
                  <a:lnTo>
                    <a:pt x="4204" y="4120"/>
                  </a:lnTo>
                  <a:cubicBezTo>
                    <a:pt x="5037" y="4120"/>
                    <a:pt x="5704" y="3454"/>
                    <a:pt x="5704" y="2620"/>
                  </a:cubicBezTo>
                  <a:cubicBezTo>
                    <a:pt x="5704" y="1787"/>
                    <a:pt x="5037" y="1108"/>
                    <a:pt x="4204" y="1108"/>
                  </a:cubicBezTo>
                  <a:cubicBezTo>
                    <a:pt x="3692" y="1108"/>
                    <a:pt x="3227" y="1370"/>
                    <a:pt x="2965" y="1763"/>
                  </a:cubicBezTo>
                  <a:lnTo>
                    <a:pt x="2965" y="1144"/>
                  </a:lnTo>
                  <a:cubicBezTo>
                    <a:pt x="2965" y="501"/>
                    <a:pt x="3465" y="1"/>
                    <a:pt x="4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6"/>
            <p:cNvSpPr/>
            <p:nvPr/>
          </p:nvSpPr>
          <p:spPr>
            <a:xfrm>
              <a:off x="2826650" y="3974625"/>
              <a:ext cx="125025" cy="140800"/>
            </a:xfrm>
            <a:custGeom>
              <a:rect b="b" l="l" r="r" t="t"/>
              <a:pathLst>
                <a:path extrusionOk="0" h="5632" w="5001">
                  <a:moveTo>
                    <a:pt x="2691" y="0"/>
                  </a:moveTo>
                  <a:cubicBezTo>
                    <a:pt x="1976" y="0"/>
                    <a:pt x="1417" y="119"/>
                    <a:pt x="1012" y="357"/>
                  </a:cubicBezTo>
                  <a:cubicBezTo>
                    <a:pt x="595" y="619"/>
                    <a:pt x="250" y="929"/>
                    <a:pt x="12" y="1298"/>
                  </a:cubicBezTo>
                  <a:lnTo>
                    <a:pt x="191" y="1417"/>
                  </a:lnTo>
                  <a:cubicBezTo>
                    <a:pt x="369" y="1191"/>
                    <a:pt x="572" y="1012"/>
                    <a:pt x="798" y="893"/>
                  </a:cubicBezTo>
                  <a:cubicBezTo>
                    <a:pt x="1024" y="774"/>
                    <a:pt x="1274" y="715"/>
                    <a:pt x="1595" y="715"/>
                  </a:cubicBezTo>
                  <a:cubicBezTo>
                    <a:pt x="1905" y="715"/>
                    <a:pt x="2143" y="810"/>
                    <a:pt x="2286" y="976"/>
                  </a:cubicBezTo>
                  <a:cubicBezTo>
                    <a:pt x="2441" y="1131"/>
                    <a:pt x="2512" y="1393"/>
                    <a:pt x="2512" y="1750"/>
                  </a:cubicBezTo>
                  <a:cubicBezTo>
                    <a:pt x="2512" y="2167"/>
                    <a:pt x="2429" y="2536"/>
                    <a:pt x="2227" y="2893"/>
                  </a:cubicBezTo>
                  <a:cubicBezTo>
                    <a:pt x="2036" y="3239"/>
                    <a:pt x="1810" y="3572"/>
                    <a:pt x="1536" y="3870"/>
                  </a:cubicBezTo>
                  <a:cubicBezTo>
                    <a:pt x="1262" y="4167"/>
                    <a:pt x="976" y="4453"/>
                    <a:pt x="703" y="4691"/>
                  </a:cubicBezTo>
                  <a:cubicBezTo>
                    <a:pt x="417" y="4941"/>
                    <a:pt x="191" y="5156"/>
                    <a:pt x="0" y="5346"/>
                  </a:cubicBezTo>
                  <a:lnTo>
                    <a:pt x="0" y="5572"/>
                  </a:lnTo>
                  <a:lnTo>
                    <a:pt x="3441" y="5572"/>
                  </a:lnTo>
                  <a:cubicBezTo>
                    <a:pt x="3751" y="5572"/>
                    <a:pt x="4072" y="5584"/>
                    <a:pt x="4393" y="5584"/>
                  </a:cubicBezTo>
                  <a:cubicBezTo>
                    <a:pt x="4703" y="5596"/>
                    <a:pt x="4905" y="5620"/>
                    <a:pt x="5001" y="5632"/>
                  </a:cubicBezTo>
                  <a:cubicBezTo>
                    <a:pt x="4989" y="5406"/>
                    <a:pt x="4965" y="5156"/>
                    <a:pt x="4965" y="4858"/>
                  </a:cubicBezTo>
                  <a:cubicBezTo>
                    <a:pt x="4953" y="4560"/>
                    <a:pt x="4953" y="4155"/>
                    <a:pt x="4953" y="3620"/>
                  </a:cubicBezTo>
                  <a:lnTo>
                    <a:pt x="4715" y="3620"/>
                  </a:lnTo>
                  <a:cubicBezTo>
                    <a:pt x="4679" y="3774"/>
                    <a:pt x="4620" y="3882"/>
                    <a:pt x="4548" y="3953"/>
                  </a:cubicBezTo>
                  <a:cubicBezTo>
                    <a:pt x="4465" y="4001"/>
                    <a:pt x="4286" y="4036"/>
                    <a:pt x="4001" y="4036"/>
                  </a:cubicBezTo>
                  <a:lnTo>
                    <a:pt x="1631" y="4036"/>
                  </a:lnTo>
                  <a:cubicBezTo>
                    <a:pt x="1857" y="3846"/>
                    <a:pt x="2143" y="3655"/>
                    <a:pt x="2465" y="3477"/>
                  </a:cubicBezTo>
                  <a:cubicBezTo>
                    <a:pt x="2798" y="3286"/>
                    <a:pt x="3108" y="3096"/>
                    <a:pt x="3441" y="2893"/>
                  </a:cubicBezTo>
                  <a:cubicBezTo>
                    <a:pt x="3751" y="2679"/>
                    <a:pt x="4012" y="2465"/>
                    <a:pt x="4239" y="2203"/>
                  </a:cubicBezTo>
                  <a:cubicBezTo>
                    <a:pt x="4465" y="1953"/>
                    <a:pt x="4572" y="1667"/>
                    <a:pt x="4572" y="1346"/>
                  </a:cubicBezTo>
                  <a:cubicBezTo>
                    <a:pt x="4572" y="929"/>
                    <a:pt x="4393" y="595"/>
                    <a:pt x="4060" y="357"/>
                  </a:cubicBezTo>
                  <a:cubicBezTo>
                    <a:pt x="3739" y="119"/>
                    <a:pt x="3274" y="0"/>
                    <a:pt x="2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6"/>
            <p:cNvSpPr/>
            <p:nvPr/>
          </p:nvSpPr>
          <p:spPr>
            <a:xfrm>
              <a:off x="3327300" y="4705075"/>
              <a:ext cx="125025" cy="140500"/>
            </a:xfrm>
            <a:custGeom>
              <a:rect b="b" l="l" r="r" t="t"/>
              <a:pathLst>
                <a:path extrusionOk="0" h="5620" w="5001">
                  <a:moveTo>
                    <a:pt x="0" y="0"/>
                  </a:moveTo>
                  <a:lnTo>
                    <a:pt x="0" y="0"/>
                  </a:lnTo>
                  <a:cubicBezTo>
                    <a:pt x="12" y="226"/>
                    <a:pt x="36" y="476"/>
                    <a:pt x="36" y="774"/>
                  </a:cubicBezTo>
                  <a:cubicBezTo>
                    <a:pt x="48" y="1072"/>
                    <a:pt x="48" y="1476"/>
                    <a:pt x="48" y="2012"/>
                  </a:cubicBezTo>
                  <a:lnTo>
                    <a:pt x="286" y="2012"/>
                  </a:lnTo>
                  <a:cubicBezTo>
                    <a:pt x="322" y="1857"/>
                    <a:pt x="381" y="1738"/>
                    <a:pt x="453" y="1679"/>
                  </a:cubicBezTo>
                  <a:cubicBezTo>
                    <a:pt x="536" y="1619"/>
                    <a:pt x="715" y="1595"/>
                    <a:pt x="1000" y="1595"/>
                  </a:cubicBezTo>
                  <a:lnTo>
                    <a:pt x="3370" y="1595"/>
                  </a:lnTo>
                  <a:cubicBezTo>
                    <a:pt x="3144" y="1786"/>
                    <a:pt x="2858" y="1976"/>
                    <a:pt x="2536" y="2155"/>
                  </a:cubicBezTo>
                  <a:cubicBezTo>
                    <a:pt x="2203" y="2334"/>
                    <a:pt x="1893" y="2536"/>
                    <a:pt x="1572" y="2738"/>
                  </a:cubicBezTo>
                  <a:cubicBezTo>
                    <a:pt x="1251" y="2941"/>
                    <a:pt x="989" y="3167"/>
                    <a:pt x="762" y="3429"/>
                  </a:cubicBezTo>
                  <a:cubicBezTo>
                    <a:pt x="536" y="3679"/>
                    <a:pt x="441" y="3953"/>
                    <a:pt x="441" y="4286"/>
                  </a:cubicBezTo>
                  <a:cubicBezTo>
                    <a:pt x="441" y="4703"/>
                    <a:pt x="608" y="5024"/>
                    <a:pt x="941" y="5263"/>
                  </a:cubicBezTo>
                  <a:cubicBezTo>
                    <a:pt x="1274" y="5513"/>
                    <a:pt x="1727" y="5620"/>
                    <a:pt x="2310" y="5620"/>
                  </a:cubicBezTo>
                  <a:cubicBezTo>
                    <a:pt x="3025" y="5620"/>
                    <a:pt x="3572" y="5525"/>
                    <a:pt x="3989" y="5263"/>
                  </a:cubicBezTo>
                  <a:cubicBezTo>
                    <a:pt x="4406" y="5013"/>
                    <a:pt x="4751" y="4703"/>
                    <a:pt x="4989" y="4334"/>
                  </a:cubicBezTo>
                  <a:lnTo>
                    <a:pt x="4810" y="4215"/>
                  </a:lnTo>
                  <a:cubicBezTo>
                    <a:pt x="4632" y="4429"/>
                    <a:pt x="4418" y="4620"/>
                    <a:pt x="4203" y="4727"/>
                  </a:cubicBezTo>
                  <a:cubicBezTo>
                    <a:pt x="3977" y="4846"/>
                    <a:pt x="3727" y="4917"/>
                    <a:pt x="3406" y="4917"/>
                  </a:cubicBezTo>
                  <a:cubicBezTo>
                    <a:pt x="3096" y="4917"/>
                    <a:pt x="2858" y="4822"/>
                    <a:pt x="2715" y="4655"/>
                  </a:cubicBezTo>
                  <a:cubicBezTo>
                    <a:pt x="2560" y="4489"/>
                    <a:pt x="2489" y="4239"/>
                    <a:pt x="2489" y="3881"/>
                  </a:cubicBezTo>
                  <a:cubicBezTo>
                    <a:pt x="2489" y="3465"/>
                    <a:pt x="2572" y="3096"/>
                    <a:pt x="2775" y="2738"/>
                  </a:cubicBezTo>
                  <a:cubicBezTo>
                    <a:pt x="2965" y="2393"/>
                    <a:pt x="3191" y="2048"/>
                    <a:pt x="3465" y="1750"/>
                  </a:cubicBezTo>
                  <a:cubicBezTo>
                    <a:pt x="3739" y="1453"/>
                    <a:pt x="4025" y="1179"/>
                    <a:pt x="4299" y="941"/>
                  </a:cubicBezTo>
                  <a:cubicBezTo>
                    <a:pt x="4584" y="679"/>
                    <a:pt x="4810" y="476"/>
                    <a:pt x="5001" y="286"/>
                  </a:cubicBezTo>
                  <a:lnTo>
                    <a:pt x="5001" y="60"/>
                  </a:lnTo>
                  <a:lnTo>
                    <a:pt x="1560" y="60"/>
                  </a:lnTo>
                  <a:cubicBezTo>
                    <a:pt x="1251" y="60"/>
                    <a:pt x="929" y="60"/>
                    <a:pt x="608" y="48"/>
                  </a:cubicBezTo>
                  <a:cubicBezTo>
                    <a:pt x="298" y="36"/>
                    <a:pt x="96"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6"/>
            <p:cNvSpPr/>
            <p:nvPr/>
          </p:nvSpPr>
          <p:spPr>
            <a:xfrm>
              <a:off x="3027250" y="4125525"/>
              <a:ext cx="229225" cy="228925"/>
            </a:xfrm>
            <a:custGeom>
              <a:rect b="b" l="l" r="r" t="t"/>
              <a:pathLst>
                <a:path extrusionOk="0" h="9157" w="9169">
                  <a:moveTo>
                    <a:pt x="4585" y="322"/>
                  </a:moveTo>
                  <a:cubicBezTo>
                    <a:pt x="6918" y="322"/>
                    <a:pt x="8823" y="2227"/>
                    <a:pt x="8835" y="4585"/>
                  </a:cubicBezTo>
                  <a:cubicBezTo>
                    <a:pt x="8835" y="6930"/>
                    <a:pt x="6930" y="8835"/>
                    <a:pt x="4585" y="8835"/>
                  </a:cubicBezTo>
                  <a:cubicBezTo>
                    <a:pt x="2227" y="8835"/>
                    <a:pt x="322" y="6918"/>
                    <a:pt x="322" y="4585"/>
                  </a:cubicBezTo>
                  <a:cubicBezTo>
                    <a:pt x="322" y="2227"/>
                    <a:pt x="2239" y="322"/>
                    <a:pt x="4585" y="322"/>
                  </a:cubicBezTo>
                  <a:close/>
                  <a:moveTo>
                    <a:pt x="4585" y="1"/>
                  </a:moveTo>
                  <a:cubicBezTo>
                    <a:pt x="2049" y="1"/>
                    <a:pt x="1" y="2048"/>
                    <a:pt x="1" y="4585"/>
                  </a:cubicBezTo>
                  <a:cubicBezTo>
                    <a:pt x="1" y="7109"/>
                    <a:pt x="2049" y="9157"/>
                    <a:pt x="4585" y="9157"/>
                  </a:cubicBezTo>
                  <a:cubicBezTo>
                    <a:pt x="7109" y="9157"/>
                    <a:pt x="9169" y="7109"/>
                    <a:pt x="9169" y="4585"/>
                  </a:cubicBezTo>
                  <a:cubicBezTo>
                    <a:pt x="9169" y="2048"/>
                    <a:pt x="7109" y="1"/>
                    <a:pt x="4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6"/>
            <p:cNvSpPr/>
            <p:nvPr/>
          </p:nvSpPr>
          <p:spPr>
            <a:xfrm>
              <a:off x="2971000" y="4346400"/>
              <a:ext cx="342325" cy="114600"/>
            </a:xfrm>
            <a:custGeom>
              <a:rect b="b" l="l" r="r" t="t"/>
              <a:pathLst>
                <a:path extrusionOk="0" h="4584" w="13693">
                  <a:moveTo>
                    <a:pt x="322" y="0"/>
                  </a:moveTo>
                  <a:cubicBezTo>
                    <a:pt x="215" y="36"/>
                    <a:pt x="96" y="60"/>
                    <a:pt x="1" y="95"/>
                  </a:cubicBezTo>
                  <a:cubicBezTo>
                    <a:pt x="1144" y="2727"/>
                    <a:pt x="3775" y="4584"/>
                    <a:pt x="6847" y="4584"/>
                  </a:cubicBezTo>
                  <a:cubicBezTo>
                    <a:pt x="9895" y="4584"/>
                    <a:pt x="12526" y="2738"/>
                    <a:pt x="13693" y="95"/>
                  </a:cubicBezTo>
                  <a:cubicBezTo>
                    <a:pt x="13550" y="71"/>
                    <a:pt x="13443" y="60"/>
                    <a:pt x="13336" y="12"/>
                  </a:cubicBezTo>
                  <a:cubicBezTo>
                    <a:pt x="12216" y="2500"/>
                    <a:pt x="9728" y="4239"/>
                    <a:pt x="6823" y="4239"/>
                  </a:cubicBezTo>
                  <a:cubicBezTo>
                    <a:pt x="3930" y="4239"/>
                    <a:pt x="1429" y="250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6"/>
            <p:cNvSpPr/>
            <p:nvPr/>
          </p:nvSpPr>
          <p:spPr>
            <a:xfrm>
              <a:off x="2932000" y="4360975"/>
              <a:ext cx="419725" cy="153325"/>
            </a:xfrm>
            <a:custGeom>
              <a:rect b="b" l="l" r="r" t="t"/>
              <a:pathLst>
                <a:path extrusionOk="0" h="6133" w="16789">
                  <a:moveTo>
                    <a:pt x="299" y="0"/>
                  </a:moveTo>
                  <a:cubicBezTo>
                    <a:pt x="191" y="60"/>
                    <a:pt x="96" y="120"/>
                    <a:pt x="1" y="155"/>
                  </a:cubicBezTo>
                  <a:cubicBezTo>
                    <a:pt x="1215" y="3632"/>
                    <a:pt x="4525" y="6132"/>
                    <a:pt x="8395" y="6132"/>
                  </a:cubicBezTo>
                  <a:cubicBezTo>
                    <a:pt x="12264" y="6132"/>
                    <a:pt x="15562" y="3644"/>
                    <a:pt x="16789" y="191"/>
                  </a:cubicBezTo>
                  <a:cubicBezTo>
                    <a:pt x="16670" y="143"/>
                    <a:pt x="16574" y="84"/>
                    <a:pt x="16467" y="12"/>
                  </a:cubicBezTo>
                  <a:cubicBezTo>
                    <a:pt x="15312" y="3382"/>
                    <a:pt x="12121" y="5787"/>
                    <a:pt x="8395" y="5787"/>
                  </a:cubicBezTo>
                  <a:cubicBezTo>
                    <a:pt x="4644" y="5787"/>
                    <a:pt x="1453" y="3358"/>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6"/>
            <p:cNvSpPr/>
            <p:nvPr/>
          </p:nvSpPr>
          <p:spPr>
            <a:xfrm>
              <a:off x="2897775" y="4387475"/>
              <a:ext cx="487300" cy="180400"/>
            </a:xfrm>
            <a:custGeom>
              <a:rect b="b" l="l" r="r" t="t"/>
              <a:pathLst>
                <a:path extrusionOk="0" h="7216" w="19492">
                  <a:moveTo>
                    <a:pt x="19241" y="0"/>
                  </a:moveTo>
                  <a:cubicBezTo>
                    <a:pt x="17931" y="3989"/>
                    <a:pt x="14157" y="6870"/>
                    <a:pt x="9740" y="6870"/>
                  </a:cubicBezTo>
                  <a:cubicBezTo>
                    <a:pt x="5335" y="6870"/>
                    <a:pt x="1584" y="4001"/>
                    <a:pt x="263" y="36"/>
                  </a:cubicBezTo>
                  <a:lnTo>
                    <a:pt x="1" y="310"/>
                  </a:lnTo>
                  <a:cubicBezTo>
                    <a:pt x="1406" y="4322"/>
                    <a:pt x="5251" y="7215"/>
                    <a:pt x="9740" y="7215"/>
                  </a:cubicBezTo>
                  <a:cubicBezTo>
                    <a:pt x="14241" y="7215"/>
                    <a:pt x="18062" y="4322"/>
                    <a:pt x="19491" y="310"/>
                  </a:cubicBezTo>
                  <a:cubicBezTo>
                    <a:pt x="19408" y="203"/>
                    <a:pt x="19313" y="95"/>
                    <a:pt x="19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6"/>
            <p:cNvSpPr/>
            <p:nvPr/>
          </p:nvSpPr>
          <p:spPr>
            <a:xfrm>
              <a:off x="2871575" y="4431225"/>
              <a:ext cx="225650" cy="184575"/>
            </a:xfrm>
            <a:custGeom>
              <a:rect b="b" l="l" r="r" t="t"/>
              <a:pathLst>
                <a:path extrusionOk="0" h="7383" w="9026">
                  <a:moveTo>
                    <a:pt x="179" y="0"/>
                  </a:moveTo>
                  <a:cubicBezTo>
                    <a:pt x="132" y="167"/>
                    <a:pt x="72" y="334"/>
                    <a:pt x="1" y="477"/>
                  </a:cubicBezTo>
                  <a:cubicBezTo>
                    <a:pt x="1537" y="4001"/>
                    <a:pt x="4740" y="6656"/>
                    <a:pt x="8621" y="7382"/>
                  </a:cubicBezTo>
                  <a:cubicBezTo>
                    <a:pt x="8740" y="7263"/>
                    <a:pt x="8871" y="7180"/>
                    <a:pt x="9026" y="7096"/>
                  </a:cubicBezTo>
                  <a:cubicBezTo>
                    <a:pt x="4978" y="6465"/>
                    <a:pt x="1644" y="3703"/>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6"/>
            <p:cNvSpPr/>
            <p:nvPr/>
          </p:nvSpPr>
          <p:spPr>
            <a:xfrm>
              <a:off x="3185900" y="4429725"/>
              <a:ext cx="226250" cy="185775"/>
            </a:xfrm>
            <a:custGeom>
              <a:rect b="b" l="l" r="r" t="t"/>
              <a:pathLst>
                <a:path extrusionOk="0" h="7431" w="9050">
                  <a:moveTo>
                    <a:pt x="8871" y="1"/>
                  </a:moveTo>
                  <a:cubicBezTo>
                    <a:pt x="7430" y="3739"/>
                    <a:pt x="4073" y="6513"/>
                    <a:pt x="1" y="7156"/>
                  </a:cubicBezTo>
                  <a:cubicBezTo>
                    <a:pt x="156" y="7228"/>
                    <a:pt x="287" y="7323"/>
                    <a:pt x="418" y="7430"/>
                  </a:cubicBezTo>
                  <a:cubicBezTo>
                    <a:pt x="4323" y="6680"/>
                    <a:pt x="7538" y="4013"/>
                    <a:pt x="9050" y="465"/>
                  </a:cubicBezTo>
                  <a:cubicBezTo>
                    <a:pt x="8990" y="310"/>
                    <a:pt x="8931" y="156"/>
                    <a:pt x="8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6"/>
            <p:cNvSpPr/>
            <p:nvPr/>
          </p:nvSpPr>
          <p:spPr>
            <a:xfrm>
              <a:off x="2990650" y="4219000"/>
              <a:ext cx="301550" cy="188725"/>
            </a:xfrm>
            <a:custGeom>
              <a:rect b="b" l="l" r="r" t="t"/>
              <a:pathLst>
                <a:path extrusionOk="0" h="7549" w="12062">
                  <a:moveTo>
                    <a:pt x="548" y="0"/>
                  </a:moveTo>
                  <a:cubicBezTo>
                    <a:pt x="334" y="619"/>
                    <a:pt x="0" y="1786"/>
                    <a:pt x="227" y="3155"/>
                  </a:cubicBezTo>
                  <a:cubicBezTo>
                    <a:pt x="941" y="5691"/>
                    <a:pt x="3263" y="7549"/>
                    <a:pt x="6025" y="7549"/>
                  </a:cubicBezTo>
                  <a:cubicBezTo>
                    <a:pt x="8763" y="7549"/>
                    <a:pt x="11073" y="5715"/>
                    <a:pt x="11799" y="3227"/>
                  </a:cubicBezTo>
                  <a:cubicBezTo>
                    <a:pt x="12061" y="1989"/>
                    <a:pt x="11835" y="881"/>
                    <a:pt x="11538" y="95"/>
                  </a:cubicBezTo>
                  <a:lnTo>
                    <a:pt x="11538" y="95"/>
                  </a:lnTo>
                  <a:cubicBezTo>
                    <a:pt x="11657" y="560"/>
                    <a:pt x="11716" y="1036"/>
                    <a:pt x="11716" y="1524"/>
                  </a:cubicBezTo>
                  <a:cubicBezTo>
                    <a:pt x="11716" y="4667"/>
                    <a:pt x="9168" y="7203"/>
                    <a:pt x="6025" y="7203"/>
                  </a:cubicBezTo>
                  <a:cubicBezTo>
                    <a:pt x="2894" y="7203"/>
                    <a:pt x="346" y="4667"/>
                    <a:pt x="346" y="1524"/>
                  </a:cubicBezTo>
                  <a:cubicBezTo>
                    <a:pt x="346" y="988"/>
                    <a:pt x="417" y="476"/>
                    <a:pt x="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46"/>
          <p:cNvGrpSpPr/>
          <p:nvPr/>
        </p:nvGrpSpPr>
        <p:grpSpPr>
          <a:xfrm>
            <a:off x="2182617" y="3326230"/>
            <a:ext cx="887572" cy="1277599"/>
            <a:chOff x="3921125" y="2430375"/>
            <a:chExt cx="825725" cy="1188575"/>
          </a:xfrm>
        </p:grpSpPr>
        <p:sp>
          <p:nvSpPr>
            <p:cNvPr id="2916" name="Google Shape;2916;p46"/>
            <p:cNvSpPr/>
            <p:nvPr/>
          </p:nvSpPr>
          <p:spPr>
            <a:xfrm>
              <a:off x="3921125" y="2430375"/>
              <a:ext cx="825725" cy="1188575"/>
            </a:xfrm>
            <a:custGeom>
              <a:rect b="b" l="l" r="r" t="t"/>
              <a:pathLst>
                <a:path extrusionOk="0" h="47543" w="33029">
                  <a:moveTo>
                    <a:pt x="0" y="1"/>
                  </a:moveTo>
                  <a:lnTo>
                    <a:pt x="0" y="47542"/>
                  </a:lnTo>
                  <a:lnTo>
                    <a:pt x="33028" y="47542"/>
                  </a:lnTo>
                  <a:lnTo>
                    <a:pt x="33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6"/>
            <p:cNvSpPr/>
            <p:nvPr/>
          </p:nvSpPr>
          <p:spPr>
            <a:xfrm>
              <a:off x="3983325" y="2492875"/>
              <a:ext cx="701000" cy="1064150"/>
            </a:xfrm>
            <a:custGeom>
              <a:rect b="b" l="l" r="r" t="t"/>
              <a:pathLst>
                <a:path extrusionOk="0" h="42566" w="28040">
                  <a:moveTo>
                    <a:pt x="1" y="1"/>
                  </a:moveTo>
                  <a:lnTo>
                    <a:pt x="1" y="42566"/>
                  </a:lnTo>
                  <a:lnTo>
                    <a:pt x="28040" y="42566"/>
                  </a:lnTo>
                  <a:lnTo>
                    <a:pt x="28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6"/>
            <p:cNvSpPr/>
            <p:nvPr/>
          </p:nvSpPr>
          <p:spPr>
            <a:xfrm>
              <a:off x="4119950" y="2750950"/>
              <a:ext cx="427750" cy="614100"/>
            </a:xfrm>
            <a:custGeom>
              <a:rect b="b" l="l" r="r" t="t"/>
              <a:pathLst>
                <a:path extrusionOk="0" h="24564" w="17110">
                  <a:moveTo>
                    <a:pt x="8573" y="525"/>
                  </a:moveTo>
                  <a:lnTo>
                    <a:pt x="16777" y="12276"/>
                  </a:lnTo>
                  <a:lnTo>
                    <a:pt x="8573" y="24039"/>
                  </a:lnTo>
                  <a:lnTo>
                    <a:pt x="370" y="12276"/>
                  </a:lnTo>
                  <a:lnTo>
                    <a:pt x="8573" y="525"/>
                  </a:lnTo>
                  <a:close/>
                  <a:moveTo>
                    <a:pt x="8561" y="1"/>
                  </a:moveTo>
                  <a:lnTo>
                    <a:pt x="1" y="12276"/>
                  </a:lnTo>
                  <a:lnTo>
                    <a:pt x="8561" y="24563"/>
                  </a:lnTo>
                  <a:lnTo>
                    <a:pt x="17110" y="12276"/>
                  </a:lnTo>
                  <a:lnTo>
                    <a:pt x="8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6"/>
            <p:cNvSpPr/>
            <p:nvPr/>
          </p:nvSpPr>
          <p:spPr>
            <a:xfrm>
              <a:off x="4142875" y="2817325"/>
              <a:ext cx="381925" cy="547725"/>
            </a:xfrm>
            <a:custGeom>
              <a:rect b="b" l="l" r="r" t="t"/>
              <a:pathLst>
                <a:path extrusionOk="0" h="21909" w="15277">
                  <a:moveTo>
                    <a:pt x="7644" y="513"/>
                  </a:moveTo>
                  <a:lnTo>
                    <a:pt x="14931" y="10954"/>
                  </a:lnTo>
                  <a:lnTo>
                    <a:pt x="7656" y="21384"/>
                  </a:lnTo>
                  <a:lnTo>
                    <a:pt x="381" y="10954"/>
                  </a:lnTo>
                  <a:lnTo>
                    <a:pt x="7644" y="513"/>
                  </a:lnTo>
                  <a:close/>
                  <a:moveTo>
                    <a:pt x="7644" y="1"/>
                  </a:moveTo>
                  <a:lnTo>
                    <a:pt x="0" y="10954"/>
                  </a:lnTo>
                  <a:lnTo>
                    <a:pt x="7644" y="21908"/>
                  </a:lnTo>
                  <a:lnTo>
                    <a:pt x="15276" y="10954"/>
                  </a:lnTo>
                  <a:lnTo>
                    <a:pt x="7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6"/>
            <p:cNvSpPr/>
            <p:nvPr/>
          </p:nvSpPr>
          <p:spPr>
            <a:xfrm>
              <a:off x="4166400" y="2883700"/>
              <a:ext cx="335775" cy="481350"/>
            </a:xfrm>
            <a:custGeom>
              <a:rect b="b" l="l" r="r" t="t"/>
              <a:pathLst>
                <a:path extrusionOk="0" h="19254" w="13431">
                  <a:moveTo>
                    <a:pt x="6703" y="525"/>
                  </a:moveTo>
                  <a:lnTo>
                    <a:pt x="13037" y="9633"/>
                  </a:lnTo>
                  <a:lnTo>
                    <a:pt x="6703" y="18741"/>
                  </a:lnTo>
                  <a:lnTo>
                    <a:pt x="357" y="9633"/>
                  </a:lnTo>
                  <a:lnTo>
                    <a:pt x="6703" y="525"/>
                  </a:lnTo>
                  <a:close/>
                  <a:moveTo>
                    <a:pt x="6715" y="1"/>
                  </a:moveTo>
                  <a:lnTo>
                    <a:pt x="0" y="9633"/>
                  </a:lnTo>
                  <a:lnTo>
                    <a:pt x="6703" y="19253"/>
                  </a:lnTo>
                  <a:lnTo>
                    <a:pt x="13430" y="9633"/>
                  </a:lnTo>
                  <a:lnTo>
                    <a:pt x="6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6"/>
            <p:cNvSpPr/>
            <p:nvPr/>
          </p:nvSpPr>
          <p:spPr>
            <a:xfrm>
              <a:off x="4189600" y="2950375"/>
              <a:ext cx="288750" cy="414675"/>
            </a:xfrm>
            <a:custGeom>
              <a:rect b="b" l="l" r="r" t="t"/>
              <a:pathLst>
                <a:path extrusionOk="0" h="16587" w="11550">
                  <a:moveTo>
                    <a:pt x="5775" y="525"/>
                  </a:moveTo>
                  <a:lnTo>
                    <a:pt x="11193" y="8288"/>
                  </a:lnTo>
                  <a:lnTo>
                    <a:pt x="5775" y="16062"/>
                  </a:lnTo>
                  <a:lnTo>
                    <a:pt x="358" y="8288"/>
                  </a:lnTo>
                  <a:lnTo>
                    <a:pt x="5775" y="525"/>
                  </a:lnTo>
                  <a:close/>
                  <a:moveTo>
                    <a:pt x="5775" y="1"/>
                  </a:moveTo>
                  <a:lnTo>
                    <a:pt x="1" y="8288"/>
                  </a:lnTo>
                  <a:lnTo>
                    <a:pt x="5775" y="16586"/>
                  </a:lnTo>
                  <a:lnTo>
                    <a:pt x="11550" y="8288"/>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6"/>
            <p:cNvSpPr/>
            <p:nvPr/>
          </p:nvSpPr>
          <p:spPr>
            <a:xfrm>
              <a:off x="4212525" y="3016750"/>
              <a:ext cx="242625" cy="348300"/>
            </a:xfrm>
            <a:custGeom>
              <a:rect b="b" l="l" r="r" t="t"/>
              <a:pathLst>
                <a:path extrusionOk="0" h="13932" w="9705">
                  <a:moveTo>
                    <a:pt x="4858" y="513"/>
                  </a:moveTo>
                  <a:lnTo>
                    <a:pt x="9359" y="6966"/>
                  </a:lnTo>
                  <a:lnTo>
                    <a:pt x="4870" y="13407"/>
                  </a:lnTo>
                  <a:lnTo>
                    <a:pt x="370" y="6966"/>
                  </a:lnTo>
                  <a:lnTo>
                    <a:pt x="4858" y="513"/>
                  </a:lnTo>
                  <a:close/>
                  <a:moveTo>
                    <a:pt x="4858" y="1"/>
                  </a:moveTo>
                  <a:lnTo>
                    <a:pt x="1" y="6966"/>
                  </a:lnTo>
                  <a:lnTo>
                    <a:pt x="4858" y="13931"/>
                  </a:lnTo>
                  <a:lnTo>
                    <a:pt x="9704" y="6966"/>
                  </a:lnTo>
                  <a:lnTo>
                    <a:pt x="4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6"/>
            <p:cNvSpPr/>
            <p:nvPr/>
          </p:nvSpPr>
          <p:spPr>
            <a:xfrm>
              <a:off x="4235750" y="3082850"/>
              <a:ext cx="196475" cy="282200"/>
            </a:xfrm>
            <a:custGeom>
              <a:rect b="b" l="l" r="r" t="t"/>
              <a:pathLst>
                <a:path extrusionOk="0" h="11288" w="7859">
                  <a:moveTo>
                    <a:pt x="3941" y="536"/>
                  </a:moveTo>
                  <a:lnTo>
                    <a:pt x="7513" y="5656"/>
                  </a:lnTo>
                  <a:lnTo>
                    <a:pt x="3941" y="10775"/>
                  </a:lnTo>
                  <a:lnTo>
                    <a:pt x="369" y="5656"/>
                  </a:lnTo>
                  <a:lnTo>
                    <a:pt x="3941" y="536"/>
                  </a:lnTo>
                  <a:close/>
                  <a:moveTo>
                    <a:pt x="3929" y="0"/>
                  </a:moveTo>
                  <a:lnTo>
                    <a:pt x="0" y="5644"/>
                  </a:lnTo>
                  <a:lnTo>
                    <a:pt x="3929" y="11287"/>
                  </a:lnTo>
                  <a:lnTo>
                    <a:pt x="7858" y="5644"/>
                  </a:lnTo>
                  <a:lnTo>
                    <a:pt x="3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6"/>
            <p:cNvSpPr/>
            <p:nvPr/>
          </p:nvSpPr>
          <p:spPr>
            <a:xfrm>
              <a:off x="4258675" y="3149825"/>
              <a:ext cx="150325" cy="215225"/>
            </a:xfrm>
            <a:custGeom>
              <a:rect b="b" l="l" r="r" t="t"/>
              <a:pathLst>
                <a:path extrusionOk="0" h="8609" w="6013">
                  <a:moveTo>
                    <a:pt x="3012" y="524"/>
                  </a:moveTo>
                  <a:lnTo>
                    <a:pt x="5644" y="4298"/>
                  </a:lnTo>
                  <a:lnTo>
                    <a:pt x="3012" y="8084"/>
                  </a:lnTo>
                  <a:lnTo>
                    <a:pt x="369" y="4298"/>
                  </a:lnTo>
                  <a:lnTo>
                    <a:pt x="3012" y="524"/>
                  </a:lnTo>
                  <a:close/>
                  <a:moveTo>
                    <a:pt x="3012" y="0"/>
                  </a:moveTo>
                  <a:lnTo>
                    <a:pt x="0" y="4298"/>
                  </a:lnTo>
                  <a:lnTo>
                    <a:pt x="3012" y="8608"/>
                  </a:lnTo>
                  <a:lnTo>
                    <a:pt x="6013" y="4298"/>
                  </a:lnTo>
                  <a:lnTo>
                    <a:pt x="3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6"/>
            <p:cNvSpPr/>
            <p:nvPr/>
          </p:nvSpPr>
          <p:spPr>
            <a:xfrm>
              <a:off x="4096450" y="2683975"/>
              <a:ext cx="474775" cy="681075"/>
            </a:xfrm>
            <a:custGeom>
              <a:rect b="b" l="l" r="r" t="t"/>
              <a:pathLst>
                <a:path extrusionOk="0" h="27243" w="18991">
                  <a:moveTo>
                    <a:pt x="9501" y="537"/>
                  </a:moveTo>
                  <a:lnTo>
                    <a:pt x="18621" y="13633"/>
                  </a:lnTo>
                  <a:lnTo>
                    <a:pt x="9501" y="26730"/>
                  </a:lnTo>
                  <a:lnTo>
                    <a:pt x="369" y="13633"/>
                  </a:lnTo>
                  <a:lnTo>
                    <a:pt x="9501" y="537"/>
                  </a:lnTo>
                  <a:close/>
                  <a:moveTo>
                    <a:pt x="9501" y="1"/>
                  </a:moveTo>
                  <a:lnTo>
                    <a:pt x="0" y="13621"/>
                  </a:lnTo>
                  <a:lnTo>
                    <a:pt x="9501" y="27242"/>
                  </a:lnTo>
                  <a:lnTo>
                    <a:pt x="18991" y="13621"/>
                  </a:lnTo>
                  <a:lnTo>
                    <a:pt x="9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6"/>
            <p:cNvSpPr/>
            <p:nvPr/>
          </p:nvSpPr>
          <p:spPr>
            <a:xfrm>
              <a:off x="4509575" y="2511350"/>
              <a:ext cx="156900" cy="224750"/>
            </a:xfrm>
            <a:custGeom>
              <a:rect b="b" l="l" r="r" t="t"/>
              <a:pathLst>
                <a:path extrusionOk="0" h="8990" w="6276">
                  <a:moveTo>
                    <a:pt x="3120" y="500"/>
                  </a:moveTo>
                  <a:lnTo>
                    <a:pt x="5895" y="4477"/>
                  </a:lnTo>
                  <a:lnTo>
                    <a:pt x="3120" y="8454"/>
                  </a:lnTo>
                  <a:lnTo>
                    <a:pt x="358" y="4477"/>
                  </a:lnTo>
                  <a:lnTo>
                    <a:pt x="3120" y="500"/>
                  </a:lnTo>
                  <a:close/>
                  <a:moveTo>
                    <a:pt x="3132" y="0"/>
                  </a:moveTo>
                  <a:lnTo>
                    <a:pt x="1" y="4501"/>
                  </a:lnTo>
                  <a:lnTo>
                    <a:pt x="3132" y="8989"/>
                  </a:lnTo>
                  <a:lnTo>
                    <a:pt x="6276" y="4501"/>
                  </a:lnTo>
                  <a:lnTo>
                    <a:pt x="3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6"/>
            <p:cNvSpPr/>
            <p:nvPr/>
          </p:nvSpPr>
          <p:spPr>
            <a:xfrm>
              <a:off x="4001500" y="3313525"/>
              <a:ext cx="157175" cy="224750"/>
            </a:xfrm>
            <a:custGeom>
              <a:rect b="b" l="l" r="r" t="t"/>
              <a:pathLst>
                <a:path extrusionOk="0" h="8990" w="6287">
                  <a:moveTo>
                    <a:pt x="3143" y="524"/>
                  </a:moveTo>
                  <a:lnTo>
                    <a:pt x="5917" y="4501"/>
                  </a:lnTo>
                  <a:lnTo>
                    <a:pt x="3143" y="8466"/>
                  </a:lnTo>
                  <a:lnTo>
                    <a:pt x="381" y="4501"/>
                  </a:lnTo>
                  <a:lnTo>
                    <a:pt x="3143" y="524"/>
                  </a:lnTo>
                  <a:close/>
                  <a:moveTo>
                    <a:pt x="3143" y="0"/>
                  </a:moveTo>
                  <a:lnTo>
                    <a:pt x="0" y="4501"/>
                  </a:lnTo>
                  <a:lnTo>
                    <a:pt x="3143" y="8990"/>
                  </a:lnTo>
                  <a:lnTo>
                    <a:pt x="6287" y="4501"/>
                  </a:lnTo>
                  <a:lnTo>
                    <a:pt x="3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6"/>
            <p:cNvSpPr/>
            <p:nvPr/>
          </p:nvSpPr>
          <p:spPr>
            <a:xfrm>
              <a:off x="4516125" y="3326925"/>
              <a:ext cx="136950" cy="193800"/>
            </a:xfrm>
            <a:custGeom>
              <a:rect b="b" l="l" r="r" t="t"/>
              <a:pathLst>
                <a:path extrusionOk="0" h="7752" w="5478">
                  <a:moveTo>
                    <a:pt x="2739" y="191"/>
                  </a:moveTo>
                  <a:cubicBezTo>
                    <a:pt x="3037" y="191"/>
                    <a:pt x="3275" y="286"/>
                    <a:pt x="3442" y="453"/>
                  </a:cubicBezTo>
                  <a:cubicBezTo>
                    <a:pt x="3597" y="607"/>
                    <a:pt x="3716" y="834"/>
                    <a:pt x="3799" y="1119"/>
                  </a:cubicBezTo>
                  <a:cubicBezTo>
                    <a:pt x="3870" y="1405"/>
                    <a:pt x="3894" y="1715"/>
                    <a:pt x="3894" y="2060"/>
                  </a:cubicBezTo>
                  <a:cubicBezTo>
                    <a:pt x="3894" y="2322"/>
                    <a:pt x="3870" y="2608"/>
                    <a:pt x="3823" y="2893"/>
                  </a:cubicBezTo>
                  <a:cubicBezTo>
                    <a:pt x="3776" y="3161"/>
                    <a:pt x="3684" y="3417"/>
                    <a:pt x="3547" y="3629"/>
                  </a:cubicBezTo>
                  <a:lnTo>
                    <a:pt x="3547" y="3629"/>
                  </a:lnTo>
                  <a:cubicBezTo>
                    <a:pt x="3520" y="3606"/>
                    <a:pt x="3493" y="3583"/>
                    <a:pt x="3466" y="3560"/>
                  </a:cubicBezTo>
                  <a:cubicBezTo>
                    <a:pt x="3180" y="3322"/>
                    <a:pt x="2930" y="3072"/>
                    <a:pt x="2680" y="2834"/>
                  </a:cubicBezTo>
                  <a:cubicBezTo>
                    <a:pt x="2430" y="2572"/>
                    <a:pt x="2227" y="2322"/>
                    <a:pt x="2073" y="2060"/>
                  </a:cubicBezTo>
                  <a:cubicBezTo>
                    <a:pt x="1906" y="1786"/>
                    <a:pt x="1834" y="1488"/>
                    <a:pt x="1834" y="1179"/>
                  </a:cubicBezTo>
                  <a:cubicBezTo>
                    <a:pt x="1834" y="905"/>
                    <a:pt x="1906" y="679"/>
                    <a:pt x="2037" y="488"/>
                  </a:cubicBezTo>
                  <a:cubicBezTo>
                    <a:pt x="2192" y="298"/>
                    <a:pt x="2406" y="191"/>
                    <a:pt x="2739" y="191"/>
                  </a:cubicBezTo>
                  <a:close/>
                  <a:moveTo>
                    <a:pt x="2054" y="4861"/>
                  </a:moveTo>
                  <a:cubicBezTo>
                    <a:pt x="2196" y="4999"/>
                    <a:pt x="2332" y="5135"/>
                    <a:pt x="2466" y="5275"/>
                  </a:cubicBezTo>
                  <a:cubicBezTo>
                    <a:pt x="2727" y="5525"/>
                    <a:pt x="2930" y="5787"/>
                    <a:pt x="3097" y="6060"/>
                  </a:cubicBezTo>
                  <a:cubicBezTo>
                    <a:pt x="3263" y="6322"/>
                    <a:pt x="3335" y="6596"/>
                    <a:pt x="3335" y="6870"/>
                  </a:cubicBezTo>
                  <a:cubicBezTo>
                    <a:pt x="3335" y="7084"/>
                    <a:pt x="3287" y="7251"/>
                    <a:pt x="3180" y="7382"/>
                  </a:cubicBezTo>
                  <a:cubicBezTo>
                    <a:pt x="3085" y="7501"/>
                    <a:pt x="2930" y="7573"/>
                    <a:pt x="2727" y="7573"/>
                  </a:cubicBezTo>
                  <a:cubicBezTo>
                    <a:pt x="2454" y="7573"/>
                    <a:pt x="2251" y="7454"/>
                    <a:pt x="2085" y="7215"/>
                  </a:cubicBezTo>
                  <a:cubicBezTo>
                    <a:pt x="1918" y="6977"/>
                    <a:pt x="1846" y="6632"/>
                    <a:pt x="1846" y="6203"/>
                  </a:cubicBezTo>
                  <a:cubicBezTo>
                    <a:pt x="1846" y="6037"/>
                    <a:pt x="1858" y="5822"/>
                    <a:pt x="1894" y="5537"/>
                  </a:cubicBezTo>
                  <a:cubicBezTo>
                    <a:pt x="1916" y="5270"/>
                    <a:pt x="1970" y="5045"/>
                    <a:pt x="2054" y="4861"/>
                  </a:cubicBezTo>
                  <a:close/>
                  <a:moveTo>
                    <a:pt x="2811" y="0"/>
                  </a:moveTo>
                  <a:cubicBezTo>
                    <a:pt x="2275" y="0"/>
                    <a:pt x="1787" y="72"/>
                    <a:pt x="1370" y="250"/>
                  </a:cubicBezTo>
                  <a:cubicBezTo>
                    <a:pt x="953" y="417"/>
                    <a:pt x="620" y="655"/>
                    <a:pt x="370" y="953"/>
                  </a:cubicBezTo>
                  <a:cubicBezTo>
                    <a:pt x="120" y="1250"/>
                    <a:pt x="1" y="1572"/>
                    <a:pt x="1" y="1965"/>
                  </a:cubicBezTo>
                  <a:cubicBezTo>
                    <a:pt x="1" y="2274"/>
                    <a:pt x="72" y="2596"/>
                    <a:pt x="239" y="2870"/>
                  </a:cubicBezTo>
                  <a:cubicBezTo>
                    <a:pt x="406" y="3155"/>
                    <a:pt x="608" y="3441"/>
                    <a:pt x="858" y="3703"/>
                  </a:cubicBezTo>
                  <a:cubicBezTo>
                    <a:pt x="1120" y="3977"/>
                    <a:pt x="1382" y="4239"/>
                    <a:pt x="1668" y="4489"/>
                  </a:cubicBezTo>
                  <a:cubicBezTo>
                    <a:pt x="1747" y="4565"/>
                    <a:pt x="1824" y="4639"/>
                    <a:pt x="1900" y="4712"/>
                  </a:cubicBezTo>
                  <a:lnTo>
                    <a:pt x="1900" y="4712"/>
                  </a:lnTo>
                  <a:cubicBezTo>
                    <a:pt x="1415" y="4917"/>
                    <a:pt x="1046" y="5144"/>
                    <a:pt x="775" y="5370"/>
                  </a:cubicBezTo>
                  <a:cubicBezTo>
                    <a:pt x="489" y="5608"/>
                    <a:pt x="358" y="5906"/>
                    <a:pt x="358" y="6251"/>
                  </a:cubicBezTo>
                  <a:cubicBezTo>
                    <a:pt x="358" y="6680"/>
                    <a:pt x="572" y="7037"/>
                    <a:pt x="977" y="7323"/>
                  </a:cubicBezTo>
                  <a:cubicBezTo>
                    <a:pt x="1406" y="7608"/>
                    <a:pt x="1965" y="7751"/>
                    <a:pt x="2656" y="7751"/>
                  </a:cubicBezTo>
                  <a:cubicBezTo>
                    <a:pt x="3049" y="7751"/>
                    <a:pt x="3454" y="7692"/>
                    <a:pt x="3859" y="7620"/>
                  </a:cubicBezTo>
                  <a:cubicBezTo>
                    <a:pt x="4228" y="7501"/>
                    <a:pt x="4525" y="7323"/>
                    <a:pt x="4763" y="7049"/>
                  </a:cubicBezTo>
                  <a:cubicBezTo>
                    <a:pt x="4990" y="6799"/>
                    <a:pt x="5109" y="6453"/>
                    <a:pt x="5109" y="6037"/>
                  </a:cubicBezTo>
                  <a:cubicBezTo>
                    <a:pt x="5109" y="5679"/>
                    <a:pt x="5025" y="5370"/>
                    <a:pt x="4871" y="5084"/>
                  </a:cubicBezTo>
                  <a:cubicBezTo>
                    <a:pt x="4704" y="4810"/>
                    <a:pt x="4513" y="4536"/>
                    <a:pt x="4251" y="4286"/>
                  </a:cubicBezTo>
                  <a:cubicBezTo>
                    <a:pt x="4073" y="4117"/>
                    <a:pt x="3895" y="3941"/>
                    <a:pt x="3704" y="3768"/>
                  </a:cubicBezTo>
                  <a:lnTo>
                    <a:pt x="3704" y="3768"/>
                  </a:lnTo>
                  <a:cubicBezTo>
                    <a:pt x="4196" y="3561"/>
                    <a:pt x="4601" y="3320"/>
                    <a:pt x="4942" y="3024"/>
                  </a:cubicBezTo>
                  <a:cubicBezTo>
                    <a:pt x="5299" y="2703"/>
                    <a:pt x="5478" y="2310"/>
                    <a:pt x="5478" y="1834"/>
                  </a:cubicBezTo>
                  <a:cubicBezTo>
                    <a:pt x="5478" y="1441"/>
                    <a:pt x="5359" y="1096"/>
                    <a:pt x="5109" y="834"/>
                  </a:cubicBezTo>
                  <a:cubicBezTo>
                    <a:pt x="4847" y="548"/>
                    <a:pt x="4525" y="346"/>
                    <a:pt x="4120" y="203"/>
                  </a:cubicBezTo>
                  <a:cubicBezTo>
                    <a:pt x="3716" y="72"/>
                    <a:pt x="3287"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6"/>
            <p:cNvSpPr/>
            <p:nvPr/>
          </p:nvSpPr>
          <p:spPr>
            <a:xfrm>
              <a:off x="4027675" y="2530975"/>
              <a:ext cx="136950" cy="194100"/>
            </a:xfrm>
            <a:custGeom>
              <a:rect b="b" l="l" r="r" t="t"/>
              <a:pathLst>
                <a:path extrusionOk="0" h="7764" w="5478">
                  <a:moveTo>
                    <a:pt x="2751" y="180"/>
                  </a:moveTo>
                  <a:cubicBezTo>
                    <a:pt x="3025" y="180"/>
                    <a:pt x="3227" y="299"/>
                    <a:pt x="3394" y="537"/>
                  </a:cubicBezTo>
                  <a:cubicBezTo>
                    <a:pt x="3561" y="775"/>
                    <a:pt x="3632" y="1120"/>
                    <a:pt x="3632" y="1549"/>
                  </a:cubicBezTo>
                  <a:cubicBezTo>
                    <a:pt x="3632" y="1715"/>
                    <a:pt x="3620" y="1942"/>
                    <a:pt x="3585" y="2227"/>
                  </a:cubicBezTo>
                  <a:cubicBezTo>
                    <a:pt x="3562" y="2482"/>
                    <a:pt x="3509" y="2706"/>
                    <a:pt x="3425" y="2899"/>
                  </a:cubicBezTo>
                  <a:lnTo>
                    <a:pt x="3425" y="2899"/>
                  </a:lnTo>
                  <a:cubicBezTo>
                    <a:pt x="3281" y="2760"/>
                    <a:pt x="3141" y="2623"/>
                    <a:pt x="3001" y="2489"/>
                  </a:cubicBezTo>
                  <a:cubicBezTo>
                    <a:pt x="2751" y="2239"/>
                    <a:pt x="2549" y="1966"/>
                    <a:pt x="2382" y="1704"/>
                  </a:cubicBezTo>
                  <a:cubicBezTo>
                    <a:pt x="2215" y="1430"/>
                    <a:pt x="2144" y="1168"/>
                    <a:pt x="2144" y="882"/>
                  </a:cubicBezTo>
                  <a:cubicBezTo>
                    <a:pt x="2144" y="680"/>
                    <a:pt x="2192" y="513"/>
                    <a:pt x="2287" y="382"/>
                  </a:cubicBezTo>
                  <a:cubicBezTo>
                    <a:pt x="2394" y="263"/>
                    <a:pt x="2549" y="180"/>
                    <a:pt x="2751" y="180"/>
                  </a:cubicBezTo>
                  <a:close/>
                  <a:moveTo>
                    <a:pt x="1920" y="4125"/>
                  </a:moveTo>
                  <a:lnTo>
                    <a:pt x="1920" y="4125"/>
                  </a:lnTo>
                  <a:cubicBezTo>
                    <a:pt x="1951" y="4151"/>
                    <a:pt x="1982" y="4178"/>
                    <a:pt x="2013" y="4204"/>
                  </a:cubicBezTo>
                  <a:cubicBezTo>
                    <a:pt x="2287" y="4442"/>
                    <a:pt x="2549" y="4692"/>
                    <a:pt x="2799" y="4930"/>
                  </a:cubicBezTo>
                  <a:cubicBezTo>
                    <a:pt x="3049" y="5180"/>
                    <a:pt x="3239" y="5442"/>
                    <a:pt x="3406" y="5704"/>
                  </a:cubicBezTo>
                  <a:cubicBezTo>
                    <a:pt x="3573" y="5978"/>
                    <a:pt x="3644" y="6276"/>
                    <a:pt x="3644" y="6585"/>
                  </a:cubicBezTo>
                  <a:cubicBezTo>
                    <a:pt x="3644" y="6847"/>
                    <a:pt x="3573" y="7073"/>
                    <a:pt x="3442" y="7264"/>
                  </a:cubicBezTo>
                  <a:cubicBezTo>
                    <a:pt x="3287" y="7466"/>
                    <a:pt x="3061" y="7561"/>
                    <a:pt x="2739" y="7561"/>
                  </a:cubicBezTo>
                  <a:cubicBezTo>
                    <a:pt x="2442" y="7561"/>
                    <a:pt x="2203" y="7478"/>
                    <a:pt x="2037" y="7311"/>
                  </a:cubicBezTo>
                  <a:cubicBezTo>
                    <a:pt x="1870" y="7145"/>
                    <a:pt x="1751" y="6930"/>
                    <a:pt x="1680" y="6645"/>
                  </a:cubicBezTo>
                  <a:cubicBezTo>
                    <a:pt x="1608" y="6359"/>
                    <a:pt x="1572" y="6049"/>
                    <a:pt x="1572" y="5704"/>
                  </a:cubicBezTo>
                  <a:cubicBezTo>
                    <a:pt x="1572" y="5442"/>
                    <a:pt x="1608" y="5156"/>
                    <a:pt x="1656" y="4871"/>
                  </a:cubicBezTo>
                  <a:cubicBezTo>
                    <a:pt x="1691" y="4592"/>
                    <a:pt x="1793" y="4347"/>
                    <a:pt x="1920" y="4125"/>
                  </a:cubicBezTo>
                  <a:close/>
                  <a:moveTo>
                    <a:pt x="2823" y="1"/>
                  </a:moveTo>
                  <a:cubicBezTo>
                    <a:pt x="2406" y="1"/>
                    <a:pt x="2013" y="61"/>
                    <a:pt x="1620" y="144"/>
                  </a:cubicBezTo>
                  <a:cubicBezTo>
                    <a:pt x="1251" y="263"/>
                    <a:pt x="953" y="442"/>
                    <a:pt x="715" y="703"/>
                  </a:cubicBezTo>
                  <a:cubicBezTo>
                    <a:pt x="489" y="953"/>
                    <a:pt x="370" y="1299"/>
                    <a:pt x="370" y="1715"/>
                  </a:cubicBezTo>
                  <a:cubicBezTo>
                    <a:pt x="370" y="2073"/>
                    <a:pt x="441" y="2382"/>
                    <a:pt x="608" y="2668"/>
                  </a:cubicBezTo>
                  <a:cubicBezTo>
                    <a:pt x="775" y="2954"/>
                    <a:pt x="965" y="3216"/>
                    <a:pt x="1215" y="3478"/>
                  </a:cubicBezTo>
                  <a:cubicBezTo>
                    <a:pt x="1401" y="3647"/>
                    <a:pt x="1581" y="3822"/>
                    <a:pt x="1773" y="3995"/>
                  </a:cubicBezTo>
                  <a:lnTo>
                    <a:pt x="1773" y="3995"/>
                  </a:lnTo>
                  <a:cubicBezTo>
                    <a:pt x="1282" y="4193"/>
                    <a:pt x="877" y="4445"/>
                    <a:pt x="537" y="4740"/>
                  </a:cubicBezTo>
                  <a:cubicBezTo>
                    <a:pt x="179" y="5049"/>
                    <a:pt x="1" y="5454"/>
                    <a:pt x="1" y="5930"/>
                  </a:cubicBezTo>
                  <a:cubicBezTo>
                    <a:pt x="1" y="6311"/>
                    <a:pt x="120" y="6657"/>
                    <a:pt x="370" y="6930"/>
                  </a:cubicBezTo>
                  <a:cubicBezTo>
                    <a:pt x="620" y="7204"/>
                    <a:pt x="953" y="7419"/>
                    <a:pt x="1358" y="7550"/>
                  </a:cubicBezTo>
                  <a:cubicBezTo>
                    <a:pt x="1751" y="7680"/>
                    <a:pt x="2192" y="7764"/>
                    <a:pt x="2668" y="7764"/>
                  </a:cubicBezTo>
                  <a:cubicBezTo>
                    <a:pt x="3204" y="7764"/>
                    <a:pt x="3692" y="7680"/>
                    <a:pt x="4108" y="7502"/>
                  </a:cubicBezTo>
                  <a:cubicBezTo>
                    <a:pt x="4525" y="7347"/>
                    <a:pt x="4847" y="7109"/>
                    <a:pt x="5109" y="6811"/>
                  </a:cubicBezTo>
                  <a:cubicBezTo>
                    <a:pt x="5359" y="6514"/>
                    <a:pt x="5478" y="6180"/>
                    <a:pt x="5478" y="5799"/>
                  </a:cubicBezTo>
                  <a:cubicBezTo>
                    <a:pt x="5478" y="5478"/>
                    <a:pt x="5406" y="5168"/>
                    <a:pt x="5240" y="4883"/>
                  </a:cubicBezTo>
                  <a:cubicBezTo>
                    <a:pt x="5073" y="4609"/>
                    <a:pt x="4870" y="4323"/>
                    <a:pt x="4608" y="4049"/>
                  </a:cubicBezTo>
                  <a:cubicBezTo>
                    <a:pt x="4358" y="3787"/>
                    <a:pt x="4097" y="3513"/>
                    <a:pt x="3811" y="3263"/>
                  </a:cubicBezTo>
                  <a:cubicBezTo>
                    <a:pt x="3733" y="3192"/>
                    <a:pt x="3656" y="3120"/>
                    <a:pt x="3581" y="3049"/>
                  </a:cubicBezTo>
                  <a:lnTo>
                    <a:pt x="3581" y="3049"/>
                  </a:lnTo>
                  <a:cubicBezTo>
                    <a:pt x="4056" y="2833"/>
                    <a:pt x="4433" y="2608"/>
                    <a:pt x="4704" y="2382"/>
                  </a:cubicBezTo>
                  <a:cubicBezTo>
                    <a:pt x="4989" y="2144"/>
                    <a:pt x="5120" y="1846"/>
                    <a:pt x="5120" y="1513"/>
                  </a:cubicBezTo>
                  <a:cubicBezTo>
                    <a:pt x="5120" y="1073"/>
                    <a:pt x="4906" y="715"/>
                    <a:pt x="4489" y="442"/>
                  </a:cubicBezTo>
                  <a:cubicBezTo>
                    <a:pt x="4073" y="156"/>
                    <a:pt x="3513" y="1"/>
                    <a:pt x="2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46"/>
          <p:cNvGrpSpPr/>
          <p:nvPr/>
        </p:nvGrpSpPr>
        <p:grpSpPr>
          <a:xfrm flipH="1">
            <a:off x="3172063" y="539500"/>
            <a:ext cx="296788" cy="4065750"/>
            <a:chOff x="5791263" y="539500"/>
            <a:chExt cx="296788" cy="4065750"/>
          </a:xfrm>
        </p:grpSpPr>
        <p:cxnSp>
          <p:nvCxnSpPr>
            <p:cNvPr id="2931" name="Google Shape;2931;p46"/>
            <p:cNvCxnSpPr/>
            <p:nvPr/>
          </p:nvCxnSpPr>
          <p:spPr>
            <a:xfrm>
              <a:off x="6082325" y="53950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932" name="Google Shape;2932;p46"/>
            <p:cNvCxnSpPr/>
            <p:nvPr/>
          </p:nvCxnSpPr>
          <p:spPr>
            <a:xfrm>
              <a:off x="5802450" y="54085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933" name="Google Shape;2933;p46"/>
            <p:cNvCxnSpPr/>
            <p:nvPr/>
          </p:nvCxnSpPr>
          <p:spPr>
            <a:xfrm>
              <a:off x="5941325" y="827575"/>
              <a:ext cx="0" cy="3495000"/>
            </a:xfrm>
            <a:prstGeom prst="straightConnector1">
              <a:avLst/>
            </a:prstGeom>
            <a:noFill/>
            <a:ln cap="flat" cmpd="sng" w="19050">
              <a:solidFill>
                <a:schemeClr val="lt2"/>
              </a:solidFill>
              <a:prstDash val="solid"/>
              <a:round/>
              <a:headEnd len="med" w="med" type="none"/>
              <a:tailEnd len="med" w="med" type="none"/>
            </a:ln>
          </p:spPr>
        </p:cxnSp>
        <p:cxnSp>
          <p:nvCxnSpPr>
            <p:cNvPr id="2934" name="Google Shape;2934;p46"/>
            <p:cNvCxnSpPr/>
            <p:nvPr/>
          </p:nvCxnSpPr>
          <p:spPr>
            <a:xfrm>
              <a:off x="5791263" y="833775"/>
              <a:ext cx="291300" cy="0"/>
            </a:xfrm>
            <a:prstGeom prst="straightConnector1">
              <a:avLst/>
            </a:prstGeom>
            <a:noFill/>
            <a:ln cap="flat" cmpd="sng" w="19050">
              <a:solidFill>
                <a:schemeClr val="lt2"/>
              </a:solidFill>
              <a:prstDash val="solid"/>
              <a:round/>
              <a:headEnd len="med" w="med" type="none"/>
              <a:tailEnd len="med" w="med" type="none"/>
            </a:ln>
          </p:spPr>
        </p:cxnSp>
        <p:sp>
          <p:nvSpPr>
            <p:cNvPr id="2935" name="Google Shape;2935;p46"/>
            <p:cNvSpPr/>
            <p:nvPr/>
          </p:nvSpPr>
          <p:spPr>
            <a:xfrm>
              <a:off x="5868438" y="6148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5868438" y="43977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7" name="Google Shape;2937;p46"/>
            <p:cNvCxnSpPr/>
            <p:nvPr/>
          </p:nvCxnSpPr>
          <p:spPr>
            <a:xfrm>
              <a:off x="5796750" y="4322425"/>
              <a:ext cx="2913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47"/>
          <p:cNvSpPr txBox="1"/>
          <p:nvPr>
            <p:ph type="title"/>
          </p:nvPr>
        </p:nvSpPr>
        <p:spPr>
          <a:xfrm>
            <a:off x="1534387" y="3824625"/>
            <a:ext cx="6069900" cy="5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Magic of Large Numbers</a:t>
            </a:r>
            <a:endParaRPr/>
          </a:p>
        </p:txBody>
      </p:sp>
      <p:sp>
        <p:nvSpPr>
          <p:cNvPr id="2943" name="Google Shape;2943;p47"/>
          <p:cNvSpPr txBox="1"/>
          <p:nvPr>
            <p:ph idx="1" type="subTitle"/>
          </p:nvPr>
        </p:nvSpPr>
        <p:spPr>
          <a:xfrm>
            <a:off x="2527638" y="909300"/>
            <a:ext cx="3966600" cy="20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With more repetitions of the 15-roll experiment, the distribution of averages becomes bell-shaped.</a:t>
            </a:r>
            <a:endParaRPr sz="1900"/>
          </a:p>
        </p:txBody>
      </p:sp>
      <p:grpSp>
        <p:nvGrpSpPr>
          <p:cNvPr id="2944" name="Google Shape;2944;p47"/>
          <p:cNvGrpSpPr/>
          <p:nvPr/>
        </p:nvGrpSpPr>
        <p:grpSpPr>
          <a:xfrm>
            <a:off x="7858125" y="540438"/>
            <a:ext cx="124925" cy="4062600"/>
            <a:chOff x="6643325" y="541300"/>
            <a:chExt cx="124925" cy="4062600"/>
          </a:xfrm>
        </p:grpSpPr>
        <p:cxnSp>
          <p:nvCxnSpPr>
            <p:cNvPr id="2945" name="Google Shape;2945;p47"/>
            <p:cNvCxnSpPr/>
            <p:nvPr/>
          </p:nvCxnSpPr>
          <p:spPr>
            <a:xfrm>
              <a:off x="6768250" y="541300"/>
              <a:ext cx="0" cy="4062600"/>
            </a:xfrm>
            <a:prstGeom prst="straightConnector1">
              <a:avLst/>
            </a:prstGeom>
            <a:noFill/>
            <a:ln cap="flat" cmpd="sng" w="19050">
              <a:solidFill>
                <a:schemeClr val="lt2"/>
              </a:solidFill>
              <a:prstDash val="solid"/>
              <a:round/>
              <a:headEnd len="med" w="med" type="none"/>
              <a:tailEnd len="med" w="med" type="none"/>
            </a:ln>
          </p:spPr>
        </p:cxnSp>
        <p:cxnSp>
          <p:nvCxnSpPr>
            <p:cNvPr id="2946" name="Google Shape;2946;p47"/>
            <p:cNvCxnSpPr/>
            <p:nvPr/>
          </p:nvCxnSpPr>
          <p:spPr>
            <a:xfrm>
              <a:off x="6643325" y="541300"/>
              <a:ext cx="0" cy="4062600"/>
            </a:xfrm>
            <a:prstGeom prst="straightConnector1">
              <a:avLst/>
            </a:prstGeom>
            <a:noFill/>
            <a:ln cap="flat" cmpd="sng" w="19050">
              <a:solidFill>
                <a:schemeClr val="lt2"/>
              </a:solidFill>
              <a:prstDash val="solid"/>
              <a:round/>
              <a:headEnd len="med" w="med" type="none"/>
              <a:tailEnd len="med" w="med" type="none"/>
            </a:ln>
          </p:spPr>
        </p:cxnSp>
      </p:grpSp>
      <p:grpSp>
        <p:nvGrpSpPr>
          <p:cNvPr id="2947" name="Google Shape;2947;p47"/>
          <p:cNvGrpSpPr/>
          <p:nvPr/>
        </p:nvGrpSpPr>
        <p:grpSpPr>
          <a:xfrm>
            <a:off x="7983051" y="3649411"/>
            <a:ext cx="447726" cy="447757"/>
            <a:chOff x="456700" y="2363100"/>
            <a:chExt cx="307800" cy="307800"/>
          </a:xfrm>
        </p:grpSpPr>
        <p:sp>
          <p:nvSpPr>
            <p:cNvPr id="2948" name="Google Shape;2948;p47"/>
            <p:cNvSpPr/>
            <p:nvPr/>
          </p:nvSpPr>
          <p:spPr>
            <a:xfrm>
              <a:off x="456700" y="2363100"/>
              <a:ext cx="307800" cy="307800"/>
            </a:xfrm>
            <a:custGeom>
              <a:rect b="b" l="l" r="r" t="t"/>
              <a:pathLst>
                <a:path extrusionOk="0" h="12312" w="12312">
                  <a:moveTo>
                    <a:pt x="0" y="1"/>
                  </a:moveTo>
                  <a:lnTo>
                    <a:pt x="0"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75750" y="2382750"/>
              <a:ext cx="269400" cy="269400"/>
            </a:xfrm>
            <a:custGeom>
              <a:rect b="b" l="l" r="r" t="t"/>
              <a:pathLst>
                <a:path extrusionOk="0" h="10776" w="10776">
                  <a:moveTo>
                    <a:pt x="9025" y="275"/>
                  </a:moveTo>
                  <a:cubicBezTo>
                    <a:pt x="9097" y="1072"/>
                    <a:pt x="9716" y="1679"/>
                    <a:pt x="10490" y="1751"/>
                  </a:cubicBezTo>
                  <a:lnTo>
                    <a:pt x="10490" y="9002"/>
                  </a:lnTo>
                  <a:cubicBezTo>
                    <a:pt x="9704" y="9073"/>
                    <a:pt x="9097" y="9704"/>
                    <a:pt x="9025" y="10478"/>
                  </a:cubicBezTo>
                  <a:lnTo>
                    <a:pt x="1775" y="10478"/>
                  </a:lnTo>
                  <a:cubicBezTo>
                    <a:pt x="1703" y="9704"/>
                    <a:pt x="1072" y="9073"/>
                    <a:pt x="298" y="9002"/>
                  </a:cubicBezTo>
                  <a:lnTo>
                    <a:pt x="298" y="1751"/>
                  </a:lnTo>
                  <a:cubicBezTo>
                    <a:pt x="1084" y="1679"/>
                    <a:pt x="1703" y="1048"/>
                    <a:pt x="1775" y="275"/>
                  </a:cubicBezTo>
                  <a:close/>
                  <a:moveTo>
                    <a:pt x="1477" y="1"/>
                  </a:moveTo>
                  <a:lnTo>
                    <a:pt x="1477" y="144"/>
                  </a:lnTo>
                  <a:cubicBezTo>
                    <a:pt x="1477" y="870"/>
                    <a:pt x="882" y="1465"/>
                    <a:pt x="155" y="1465"/>
                  </a:cubicBezTo>
                  <a:lnTo>
                    <a:pt x="0" y="1465"/>
                  </a:lnTo>
                  <a:lnTo>
                    <a:pt x="0" y="9299"/>
                  </a:lnTo>
                  <a:lnTo>
                    <a:pt x="155" y="9299"/>
                  </a:lnTo>
                  <a:cubicBezTo>
                    <a:pt x="882" y="9299"/>
                    <a:pt x="1477" y="9895"/>
                    <a:pt x="1477" y="10621"/>
                  </a:cubicBezTo>
                  <a:lnTo>
                    <a:pt x="1477" y="10776"/>
                  </a:lnTo>
                  <a:lnTo>
                    <a:pt x="9299" y="10776"/>
                  </a:lnTo>
                  <a:lnTo>
                    <a:pt x="9299" y="10621"/>
                  </a:lnTo>
                  <a:cubicBezTo>
                    <a:pt x="9299" y="9895"/>
                    <a:pt x="9895" y="9299"/>
                    <a:pt x="10633" y="9299"/>
                  </a:cubicBezTo>
                  <a:lnTo>
                    <a:pt x="10776" y="9299"/>
                  </a:lnTo>
                  <a:lnTo>
                    <a:pt x="10776" y="1465"/>
                  </a:lnTo>
                  <a:lnTo>
                    <a:pt x="10633" y="1465"/>
                  </a:lnTo>
                  <a:cubicBezTo>
                    <a:pt x="9895" y="1465"/>
                    <a:pt x="9299" y="870"/>
                    <a:pt x="9299" y="144"/>
                  </a:cubicBezTo>
                  <a:lnTo>
                    <a:pt x="9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521875" y="2555700"/>
              <a:ext cx="53625" cy="53600"/>
            </a:xfrm>
            <a:custGeom>
              <a:rect b="b" l="l" r="r" t="t"/>
              <a:pathLst>
                <a:path extrusionOk="0" h="2144" w="2145">
                  <a:moveTo>
                    <a:pt x="1073" y="310"/>
                  </a:moveTo>
                  <a:cubicBezTo>
                    <a:pt x="1501" y="310"/>
                    <a:pt x="1846" y="655"/>
                    <a:pt x="1846" y="1084"/>
                  </a:cubicBezTo>
                  <a:cubicBezTo>
                    <a:pt x="1846" y="1512"/>
                    <a:pt x="1489" y="1858"/>
                    <a:pt x="1073" y="1858"/>
                  </a:cubicBezTo>
                  <a:cubicBezTo>
                    <a:pt x="644" y="1858"/>
                    <a:pt x="299" y="1500"/>
                    <a:pt x="299" y="1084"/>
                  </a:cubicBezTo>
                  <a:cubicBezTo>
                    <a:pt x="299" y="655"/>
                    <a:pt x="656" y="310"/>
                    <a:pt x="1073" y="310"/>
                  </a:cubicBezTo>
                  <a:close/>
                  <a:moveTo>
                    <a:pt x="1073" y="0"/>
                  </a:moveTo>
                  <a:cubicBezTo>
                    <a:pt x="477" y="0"/>
                    <a:pt x="1" y="488"/>
                    <a:pt x="1" y="1072"/>
                  </a:cubicBezTo>
                  <a:cubicBezTo>
                    <a:pt x="1" y="1667"/>
                    <a:pt x="489" y="2143"/>
                    <a:pt x="1073" y="2143"/>
                  </a:cubicBezTo>
                  <a:cubicBezTo>
                    <a:pt x="1668" y="2143"/>
                    <a:pt x="2144" y="1667"/>
                    <a:pt x="2144" y="1072"/>
                  </a:cubicBezTo>
                  <a:cubicBezTo>
                    <a:pt x="2144" y="476"/>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645425" y="2555700"/>
              <a:ext cx="53600" cy="53600"/>
            </a:xfrm>
            <a:custGeom>
              <a:rect b="b" l="l" r="r" t="t"/>
              <a:pathLst>
                <a:path extrusionOk="0" h="2144" w="2144">
                  <a:moveTo>
                    <a:pt x="1072" y="310"/>
                  </a:moveTo>
                  <a:cubicBezTo>
                    <a:pt x="1488" y="310"/>
                    <a:pt x="1846" y="655"/>
                    <a:pt x="1846" y="1084"/>
                  </a:cubicBezTo>
                  <a:cubicBezTo>
                    <a:pt x="1846" y="1512"/>
                    <a:pt x="1488" y="1858"/>
                    <a:pt x="1072" y="1858"/>
                  </a:cubicBezTo>
                  <a:cubicBezTo>
                    <a:pt x="643" y="1858"/>
                    <a:pt x="298" y="1500"/>
                    <a:pt x="298" y="1084"/>
                  </a:cubicBezTo>
                  <a:cubicBezTo>
                    <a:pt x="298" y="655"/>
                    <a:pt x="655" y="310"/>
                    <a:pt x="1072" y="310"/>
                  </a:cubicBezTo>
                  <a:close/>
                  <a:moveTo>
                    <a:pt x="1072" y="0"/>
                  </a:moveTo>
                  <a:cubicBezTo>
                    <a:pt x="476" y="0"/>
                    <a:pt x="0" y="488"/>
                    <a:pt x="0" y="1072"/>
                  </a:cubicBezTo>
                  <a:cubicBezTo>
                    <a:pt x="0" y="1667"/>
                    <a:pt x="488" y="2143"/>
                    <a:pt x="1072" y="2143"/>
                  </a:cubicBezTo>
                  <a:cubicBezTo>
                    <a:pt x="1667" y="2143"/>
                    <a:pt x="2143" y="1667"/>
                    <a:pt x="2143" y="1072"/>
                  </a:cubicBezTo>
                  <a:cubicBezTo>
                    <a:pt x="2143" y="476"/>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583800" y="2490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3" y="1858"/>
                    <a:pt x="298" y="1513"/>
                    <a:pt x="298" y="1084"/>
                  </a:cubicBezTo>
                  <a:cubicBezTo>
                    <a:pt x="298" y="656"/>
                    <a:pt x="655" y="310"/>
                    <a:pt x="1072" y="310"/>
                  </a:cubicBezTo>
                  <a:close/>
                  <a:moveTo>
                    <a:pt x="1072" y="1"/>
                  </a:moveTo>
                  <a:cubicBezTo>
                    <a:pt x="477" y="1"/>
                    <a:pt x="0" y="489"/>
                    <a:pt x="0" y="1072"/>
                  </a:cubicBezTo>
                  <a:cubicBezTo>
                    <a:pt x="0" y="1668"/>
                    <a:pt x="489" y="2144"/>
                    <a:pt x="1072" y="2144"/>
                  </a:cubicBezTo>
                  <a:cubicBezTo>
                    <a:pt x="1667" y="2144"/>
                    <a:pt x="2144" y="1668"/>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521875" y="2424725"/>
              <a:ext cx="53625" cy="53600"/>
            </a:xfrm>
            <a:custGeom>
              <a:rect b="b" l="l" r="r" t="t"/>
              <a:pathLst>
                <a:path extrusionOk="0" h="2144" w="2145">
                  <a:moveTo>
                    <a:pt x="1073" y="310"/>
                  </a:moveTo>
                  <a:cubicBezTo>
                    <a:pt x="1501" y="310"/>
                    <a:pt x="1846" y="655"/>
                    <a:pt x="1846" y="1084"/>
                  </a:cubicBezTo>
                  <a:cubicBezTo>
                    <a:pt x="1846" y="1513"/>
                    <a:pt x="1489" y="1858"/>
                    <a:pt x="1073" y="1858"/>
                  </a:cubicBezTo>
                  <a:cubicBezTo>
                    <a:pt x="644" y="1858"/>
                    <a:pt x="299" y="1513"/>
                    <a:pt x="299" y="1084"/>
                  </a:cubicBezTo>
                  <a:cubicBezTo>
                    <a:pt x="299" y="655"/>
                    <a:pt x="656" y="310"/>
                    <a:pt x="1073" y="310"/>
                  </a:cubicBezTo>
                  <a:close/>
                  <a:moveTo>
                    <a:pt x="1073" y="0"/>
                  </a:moveTo>
                  <a:cubicBezTo>
                    <a:pt x="477" y="0"/>
                    <a:pt x="1" y="477"/>
                    <a:pt x="1" y="1072"/>
                  </a:cubicBezTo>
                  <a:cubicBezTo>
                    <a:pt x="1" y="1667"/>
                    <a:pt x="489" y="2144"/>
                    <a:pt x="1073" y="2144"/>
                  </a:cubicBezTo>
                  <a:cubicBezTo>
                    <a:pt x="1668" y="2144"/>
                    <a:pt x="2144" y="1667"/>
                    <a:pt x="2144" y="1072"/>
                  </a:cubicBezTo>
                  <a:cubicBezTo>
                    <a:pt x="2144" y="477"/>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645425" y="2424725"/>
              <a:ext cx="53600" cy="53600"/>
            </a:xfrm>
            <a:custGeom>
              <a:rect b="b" l="l" r="r" t="t"/>
              <a:pathLst>
                <a:path extrusionOk="0" h="2144" w="2144">
                  <a:moveTo>
                    <a:pt x="1072" y="310"/>
                  </a:moveTo>
                  <a:cubicBezTo>
                    <a:pt x="1488" y="310"/>
                    <a:pt x="1846" y="655"/>
                    <a:pt x="1846" y="1084"/>
                  </a:cubicBezTo>
                  <a:cubicBezTo>
                    <a:pt x="1846" y="1513"/>
                    <a:pt x="1488" y="1858"/>
                    <a:pt x="1072" y="1858"/>
                  </a:cubicBezTo>
                  <a:cubicBezTo>
                    <a:pt x="643" y="1858"/>
                    <a:pt x="298" y="1513"/>
                    <a:pt x="298" y="1084"/>
                  </a:cubicBezTo>
                  <a:cubicBezTo>
                    <a:pt x="298" y="655"/>
                    <a:pt x="655" y="310"/>
                    <a:pt x="1072" y="310"/>
                  </a:cubicBezTo>
                  <a:close/>
                  <a:moveTo>
                    <a:pt x="1072" y="0"/>
                  </a:moveTo>
                  <a:cubicBezTo>
                    <a:pt x="476" y="0"/>
                    <a:pt x="0" y="477"/>
                    <a:pt x="0" y="1072"/>
                  </a:cubicBezTo>
                  <a:cubicBezTo>
                    <a:pt x="0" y="1667"/>
                    <a:pt x="488" y="2144"/>
                    <a:pt x="1072" y="2144"/>
                  </a:cubicBezTo>
                  <a:cubicBezTo>
                    <a:pt x="1667" y="2144"/>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47"/>
          <p:cNvGrpSpPr/>
          <p:nvPr/>
        </p:nvGrpSpPr>
        <p:grpSpPr>
          <a:xfrm rot="-5400000">
            <a:off x="7983246" y="2582934"/>
            <a:ext cx="447320" cy="447726"/>
            <a:chOff x="1032375" y="2678925"/>
            <a:chExt cx="307500" cy="307800"/>
          </a:xfrm>
        </p:grpSpPr>
        <p:sp>
          <p:nvSpPr>
            <p:cNvPr id="2956" name="Google Shape;2956;p47"/>
            <p:cNvSpPr/>
            <p:nvPr/>
          </p:nvSpPr>
          <p:spPr>
            <a:xfrm>
              <a:off x="1032375" y="2678925"/>
              <a:ext cx="307500" cy="307800"/>
            </a:xfrm>
            <a:custGeom>
              <a:rect b="b" l="l" r="r" t="t"/>
              <a:pathLst>
                <a:path extrusionOk="0" h="12312" w="12300">
                  <a:moveTo>
                    <a:pt x="0" y="0"/>
                  </a:moveTo>
                  <a:lnTo>
                    <a:pt x="0" y="12311"/>
                  </a:lnTo>
                  <a:lnTo>
                    <a:pt x="12299" y="12311"/>
                  </a:lnTo>
                  <a:lnTo>
                    <a:pt x="12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1051425" y="2698275"/>
              <a:ext cx="269400" cy="269400"/>
            </a:xfrm>
            <a:custGeom>
              <a:rect b="b" l="l" r="r" t="t"/>
              <a:pathLst>
                <a:path extrusionOk="0" h="10776" w="10776">
                  <a:moveTo>
                    <a:pt x="9025" y="274"/>
                  </a:moveTo>
                  <a:cubicBezTo>
                    <a:pt x="9097" y="1060"/>
                    <a:pt x="9716" y="1679"/>
                    <a:pt x="10490" y="1750"/>
                  </a:cubicBezTo>
                  <a:lnTo>
                    <a:pt x="10490" y="9001"/>
                  </a:lnTo>
                  <a:cubicBezTo>
                    <a:pt x="9704" y="9073"/>
                    <a:pt x="9097" y="9692"/>
                    <a:pt x="9025" y="10478"/>
                  </a:cubicBezTo>
                  <a:lnTo>
                    <a:pt x="1774" y="10478"/>
                  </a:lnTo>
                  <a:cubicBezTo>
                    <a:pt x="1691" y="9680"/>
                    <a:pt x="1072" y="9073"/>
                    <a:pt x="298" y="9001"/>
                  </a:cubicBezTo>
                  <a:lnTo>
                    <a:pt x="298" y="1750"/>
                  </a:lnTo>
                  <a:cubicBezTo>
                    <a:pt x="1084" y="1679"/>
                    <a:pt x="1691" y="1048"/>
                    <a:pt x="1774" y="274"/>
                  </a:cubicBezTo>
                  <a:close/>
                  <a:moveTo>
                    <a:pt x="1477" y="0"/>
                  </a:moveTo>
                  <a:lnTo>
                    <a:pt x="1477" y="143"/>
                  </a:lnTo>
                  <a:cubicBezTo>
                    <a:pt x="1477" y="869"/>
                    <a:pt x="881" y="1465"/>
                    <a:pt x="143" y="1465"/>
                  </a:cubicBezTo>
                  <a:lnTo>
                    <a:pt x="0" y="1465"/>
                  </a:lnTo>
                  <a:lnTo>
                    <a:pt x="0" y="9299"/>
                  </a:lnTo>
                  <a:lnTo>
                    <a:pt x="143" y="9299"/>
                  </a:lnTo>
                  <a:cubicBezTo>
                    <a:pt x="881" y="9299"/>
                    <a:pt x="1477" y="9894"/>
                    <a:pt x="1477" y="10621"/>
                  </a:cubicBezTo>
                  <a:lnTo>
                    <a:pt x="1477" y="10775"/>
                  </a:lnTo>
                  <a:lnTo>
                    <a:pt x="9299" y="10775"/>
                  </a:lnTo>
                  <a:lnTo>
                    <a:pt x="9299" y="10621"/>
                  </a:lnTo>
                  <a:cubicBezTo>
                    <a:pt x="9299" y="9894"/>
                    <a:pt x="9894" y="9299"/>
                    <a:pt x="10632" y="9299"/>
                  </a:cubicBezTo>
                  <a:lnTo>
                    <a:pt x="10775" y="9299"/>
                  </a:lnTo>
                  <a:lnTo>
                    <a:pt x="10775" y="1465"/>
                  </a:lnTo>
                  <a:lnTo>
                    <a:pt x="10632" y="1465"/>
                  </a:lnTo>
                  <a:cubicBezTo>
                    <a:pt x="9894" y="1465"/>
                    <a:pt x="9299" y="869"/>
                    <a:pt x="9299" y="143"/>
                  </a:cubicBezTo>
                  <a:lnTo>
                    <a:pt x="9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1097550" y="2871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4" y="1858"/>
                    <a:pt x="298" y="1513"/>
                    <a:pt x="298" y="1084"/>
                  </a:cubicBezTo>
                  <a:cubicBezTo>
                    <a:pt x="298" y="656"/>
                    <a:pt x="655" y="310"/>
                    <a:pt x="1072" y="310"/>
                  </a:cubicBezTo>
                  <a:close/>
                  <a:moveTo>
                    <a:pt x="1072" y="1"/>
                  </a:moveTo>
                  <a:cubicBezTo>
                    <a:pt x="477" y="1"/>
                    <a:pt x="1" y="477"/>
                    <a:pt x="1" y="1072"/>
                  </a:cubicBezTo>
                  <a:cubicBezTo>
                    <a:pt x="1" y="1668"/>
                    <a:pt x="489" y="2144"/>
                    <a:pt x="1072" y="2144"/>
                  </a:cubicBezTo>
                  <a:cubicBezTo>
                    <a:pt x="1668" y="2144"/>
                    <a:pt x="2144" y="1668"/>
                    <a:pt x="2144" y="1072"/>
                  </a:cubicBezTo>
                  <a:cubicBezTo>
                    <a:pt x="2144" y="477"/>
                    <a:pt x="1668"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1221075" y="2871200"/>
              <a:ext cx="53600" cy="53600"/>
            </a:xfrm>
            <a:custGeom>
              <a:rect b="b" l="l" r="r" t="t"/>
              <a:pathLst>
                <a:path extrusionOk="0" h="2144" w="2144">
                  <a:moveTo>
                    <a:pt x="1072" y="310"/>
                  </a:moveTo>
                  <a:cubicBezTo>
                    <a:pt x="1489" y="310"/>
                    <a:pt x="1846" y="656"/>
                    <a:pt x="1846" y="1084"/>
                  </a:cubicBezTo>
                  <a:cubicBezTo>
                    <a:pt x="1846" y="1513"/>
                    <a:pt x="1489" y="1858"/>
                    <a:pt x="1072" y="1858"/>
                  </a:cubicBezTo>
                  <a:cubicBezTo>
                    <a:pt x="644" y="1858"/>
                    <a:pt x="298" y="1513"/>
                    <a:pt x="298" y="1084"/>
                  </a:cubicBezTo>
                  <a:cubicBezTo>
                    <a:pt x="298" y="656"/>
                    <a:pt x="656" y="310"/>
                    <a:pt x="1072" y="310"/>
                  </a:cubicBezTo>
                  <a:close/>
                  <a:moveTo>
                    <a:pt x="1072" y="1"/>
                  </a:moveTo>
                  <a:cubicBezTo>
                    <a:pt x="477" y="1"/>
                    <a:pt x="1" y="477"/>
                    <a:pt x="1" y="1072"/>
                  </a:cubicBezTo>
                  <a:cubicBezTo>
                    <a:pt x="1" y="1668"/>
                    <a:pt x="489" y="2144"/>
                    <a:pt x="1072" y="2144"/>
                  </a:cubicBezTo>
                  <a:cubicBezTo>
                    <a:pt x="1656" y="2144"/>
                    <a:pt x="2144" y="1668"/>
                    <a:pt x="2144" y="1072"/>
                  </a:cubicBezTo>
                  <a:cubicBezTo>
                    <a:pt x="2144" y="477"/>
                    <a:pt x="1656"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1159475" y="2805725"/>
              <a:ext cx="53600" cy="53600"/>
            </a:xfrm>
            <a:custGeom>
              <a:rect b="b" l="l" r="r" t="t"/>
              <a:pathLst>
                <a:path extrusionOk="0" h="2144" w="2144">
                  <a:moveTo>
                    <a:pt x="1072" y="310"/>
                  </a:moveTo>
                  <a:cubicBezTo>
                    <a:pt x="1488" y="310"/>
                    <a:pt x="1846" y="655"/>
                    <a:pt x="1846" y="1084"/>
                  </a:cubicBezTo>
                  <a:cubicBezTo>
                    <a:pt x="1846" y="1513"/>
                    <a:pt x="1500" y="1858"/>
                    <a:pt x="1072" y="1858"/>
                  </a:cubicBezTo>
                  <a:cubicBezTo>
                    <a:pt x="631" y="1858"/>
                    <a:pt x="298" y="1501"/>
                    <a:pt x="298" y="1084"/>
                  </a:cubicBezTo>
                  <a:cubicBezTo>
                    <a:pt x="298" y="655"/>
                    <a:pt x="655" y="310"/>
                    <a:pt x="1072" y="310"/>
                  </a:cubicBezTo>
                  <a:close/>
                  <a:moveTo>
                    <a:pt x="1072" y="0"/>
                  </a:moveTo>
                  <a:cubicBezTo>
                    <a:pt x="476" y="0"/>
                    <a:pt x="0" y="489"/>
                    <a:pt x="0" y="1072"/>
                  </a:cubicBezTo>
                  <a:cubicBezTo>
                    <a:pt x="0" y="1667"/>
                    <a:pt x="488" y="2144"/>
                    <a:pt x="1072" y="2144"/>
                  </a:cubicBezTo>
                  <a:cubicBezTo>
                    <a:pt x="1667" y="2144"/>
                    <a:pt x="2143" y="1667"/>
                    <a:pt x="2143" y="1072"/>
                  </a:cubicBezTo>
                  <a:cubicBezTo>
                    <a:pt x="2143" y="477"/>
                    <a:pt x="1667"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1097550" y="2740250"/>
              <a:ext cx="53600" cy="53600"/>
            </a:xfrm>
            <a:custGeom>
              <a:rect b="b" l="l" r="r" t="t"/>
              <a:pathLst>
                <a:path extrusionOk="0" h="2144" w="2144">
                  <a:moveTo>
                    <a:pt x="1072" y="310"/>
                  </a:moveTo>
                  <a:cubicBezTo>
                    <a:pt x="1501" y="310"/>
                    <a:pt x="1846" y="655"/>
                    <a:pt x="1846" y="1084"/>
                  </a:cubicBezTo>
                  <a:cubicBezTo>
                    <a:pt x="1846" y="1512"/>
                    <a:pt x="1501" y="1857"/>
                    <a:pt x="1072" y="1857"/>
                  </a:cubicBezTo>
                  <a:cubicBezTo>
                    <a:pt x="644" y="1857"/>
                    <a:pt x="298" y="1512"/>
                    <a:pt x="298" y="1084"/>
                  </a:cubicBezTo>
                  <a:cubicBezTo>
                    <a:pt x="298" y="655"/>
                    <a:pt x="655" y="310"/>
                    <a:pt x="1072" y="310"/>
                  </a:cubicBezTo>
                  <a:close/>
                  <a:moveTo>
                    <a:pt x="1072" y="0"/>
                  </a:moveTo>
                  <a:cubicBezTo>
                    <a:pt x="477" y="0"/>
                    <a:pt x="1" y="476"/>
                    <a:pt x="1" y="1072"/>
                  </a:cubicBezTo>
                  <a:cubicBezTo>
                    <a:pt x="1" y="1667"/>
                    <a:pt x="489" y="2143"/>
                    <a:pt x="1072" y="2143"/>
                  </a:cubicBezTo>
                  <a:cubicBezTo>
                    <a:pt x="1668" y="2143"/>
                    <a:pt x="2144" y="1667"/>
                    <a:pt x="2144" y="1072"/>
                  </a:cubicBezTo>
                  <a:cubicBezTo>
                    <a:pt x="2144" y="476"/>
                    <a:pt x="1668"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1221075" y="2740250"/>
              <a:ext cx="53600" cy="53600"/>
            </a:xfrm>
            <a:custGeom>
              <a:rect b="b" l="l" r="r" t="t"/>
              <a:pathLst>
                <a:path extrusionOk="0" h="2144" w="2144">
                  <a:moveTo>
                    <a:pt x="1072" y="310"/>
                  </a:moveTo>
                  <a:cubicBezTo>
                    <a:pt x="1489" y="310"/>
                    <a:pt x="1846" y="655"/>
                    <a:pt x="1846" y="1084"/>
                  </a:cubicBezTo>
                  <a:cubicBezTo>
                    <a:pt x="1846" y="1512"/>
                    <a:pt x="1489" y="1857"/>
                    <a:pt x="1072" y="1857"/>
                  </a:cubicBezTo>
                  <a:cubicBezTo>
                    <a:pt x="644" y="1857"/>
                    <a:pt x="298" y="1512"/>
                    <a:pt x="298" y="1084"/>
                  </a:cubicBezTo>
                  <a:cubicBezTo>
                    <a:pt x="298" y="655"/>
                    <a:pt x="656" y="310"/>
                    <a:pt x="1072" y="310"/>
                  </a:cubicBezTo>
                  <a:close/>
                  <a:moveTo>
                    <a:pt x="1072" y="0"/>
                  </a:moveTo>
                  <a:cubicBezTo>
                    <a:pt x="477" y="0"/>
                    <a:pt x="1" y="476"/>
                    <a:pt x="1" y="1072"/>
                  </a:cubicBezTo>
                  <a:cubicBezTo>
                    <a:pt x="1" y="1667"/>
                    <a:pt x="489" y="2143"/>
                    <a:pt x="1072" y="2143"/>
                  </a:cubicBezTo>
                  <a:cubicBezTo>
                    <a:pt x="1656" y="2143"/>
                    <a:pt x="2144" y="1667"/>
                    <a:pt x="2144" y="1072"/>
                  </a:cubicBezTo>
                  <a:cubicBezTo>
                    <a:pt x="2144" y="476"/>
                    <a:pt x="1656"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47"/>
          <p:cNvGrpSpPr/>
          <p:nvPr/>
        </p:nvGrpSpPr>
        <p:grpSpPr>
          <a:xfrm>
            <a:off x="7413340" y="1040001"/>
            <a:ext cx="1014489" cy="924168"/>
            <a:chOff x="7322888" y="281675"/>
            <a:chExt cx="643875" cy="586550"/>
          </a:xfrm>
        </p:grpSpPr>
        <p:sp>
          <p:nvSpPr>
            <p:cNvPr id="2964" name="Google Shape;2964;p47"/>
            <p:cNvSpPr/>
            <p:nvPr/>
          </p:nvSpPr>
          <p:spPr>
            <a:xfrm>
              <a:off x="7322888" y="281675"/>
              <a:ext cx="643875" cy="586550"/>
            </a:xfrm>
            <a:custGeom>
              <a:rect b="b" l="l" r="r" t="t"/>
              <a:pathLst>
                <a:path extrusionOk="0" h="23462" w="25755">
                  <a:moveTo>
                    <a:pt x="12877" y="0"/>
                  </a:moveTo>
                  <a:cubicBezTo>
                    <a:pt x="9877" y="0"/>
                    <a:pt x="6877" y="1146"/>
                    <a:pt x="4585" y="3438"/>
                  </a:cubicBezTo>
                  <a:cubicBezTo>
                    <a:pt x="1" y="8022"/>
                    <a:pt x="1" y="15440"/>
                    <a:pt x="4585" y="20023"/>
                  </a:cubicBezTo>
                  <a:cubicBezTo>
                    <a:pt x="6877" y="22315"/>
                    <a:pt x="9877" y="23461"/>
                    <a:pt x="12877" y="23461"/>
                  </a:cubicBezTo>
                  <a:cubicBezTo>
                    <a:pt x="15878" y="23461"/>
                    <a:pt x="18878" y="22315"/>
                    <a:pt x="21170" y="20023"/>
                  </a:cubicBezTo>
                  <a:cubicBezTo>
                    <a:pt x="25754" y="15440"/>
                    <a:pt x="25754" y="8022"/>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7439288" y="369100"/>
              <a:ext cx="411375" cy="411375"/>
            </a:xfrm>
            <a:custGeom>
              <a:rect b="b" l="l" r="r" t="t"/>
              <a:pathLst>
                <a:path extrusionOk="0" h="16455" w="16455">
                  <a:moveTo>
                    <a:pt x="8227" y="1"/>
                  </a:moveTo>
                  <a:cubicBezTo>
                    <a:pt x="3679" y="1"/>
                    <a:pt x="0" y="3680"/>
                    <a:pt x="0" y="8228"/>
                  </a:cubicBezTo>
                  <a:cubicBezTo>
                    <a:pt x="0" y="12776"/>
                    <a:pt x="3679" y="16455"/>
                    <a:pt x="8227" y="16455"/>
                  </a:cubicBezTo>
                  <a:cubicBezTo>
                    <a:pt x="12776" y="16455"/>
                    <a:pt x="16455" y="12776"/>
                    <a:pt x="16455" y="8228"/>
                  </a:cubicBezTo>
                  <a:cubicBezTo>
                    <a:pt x="16455" y="3680"/>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7435413" y="365225"/>
              <a:ext cx="419125" cy="419125"/>
            </a:xfrm>
            <a:custGeom>
              <a:rect b="b" l="l" r="r" t="t"/>
              <a:pathLst>
                <a:path extrusionOk="0" h="16765" w="16765">
                  <a:moveTo>
                    <a:pt x="8382" y="322"/>
                  </a:moveTo>
                  <a:cubicBezTo>
                    <a:pt x="12835" y="322"/>
                    <a:pt x="16467" y="3930"/>
                    <a:pt x="16467" y="8395"/>
                  </a:cubicBezTo>
                  <a:cubicBezTo>
                    <a:pt x="16467" y="12860"/>
                    <a:pt x="12835" y="16479"/>
                    <a:pt x="8382" y="16479"/>
                  </a:cubicBezTo>
                  <a:cubicBezTo>
                    <a:pt x="3918" y="16479"/>
                    <a:pt x="298" y="12860"/>
                    <a:pt x="298" y="8395"/>
                  </a:cubicBezTo>
                  <a:cubicBezTo>
                    <a:pt x="298" y="3930"/>
                    <a:pt x="3929" y="322"/>
                    <a:pt x="8382" y="322"/>
                  </a:cubicBezTo>
                  <a:close/>
                  <a:moveTo>
                    <a:pt x="8382" y="1"/>
                  </a:moveTo>
                  <a:cubicBezTo>
                    <a:pt x="3751" y="1"/>
                    <a:pt x="0" y="3775"/>
                    <a:pt x="0" y="8383"/>
                  </a:cubicBezTo>
                  <a:cubicBezTo>
                    <a:pt x="0" y="13014"/>
                    <a:pt x="3775" y="16765"/>
                    <a:pt x="8382" y="16765"/>
                  </a:cubicBezTo>
                  <a:cubicBezTo>
                    <a:pt x="13002" y="16765"/>
                    <a:pt x="16764" y="13014"/>
                    <a:pt x="16764" y="8383"/>
                  </a:cubicBezTo>
                  <a:cubicBezTo>
                    <a:pt x="16764" y="3751"/>
                    <a:pt x="13002"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7399688" y="658200"/>
              <a:ext cx="30400" cy="29425"/>
            </a:xfrm>
            <a:custGeom>
              <a:rect b="b" l="l" r="r" t="t"/>
              <a:pathLst>
                <a:path extrusionOk="0" h="1177" w="1216">
                  <a:moveTo>
                    <a:pt x="620" y="283"/>
                  </a:moveTo>
                  <a:cubicBezTo>
                    <a:pt x="644" y="283"/>
                    <a:pt x="691" y="295"/>
                    <a:pt x="715" y="307"/>
                  </a:cubicBezTo>
                  <a:cubicBezTo>
                    <a:pt x="798" y="343"/>
                    <a:pt x="858" y="402"/>
                    <a:pt x="882" y="474"/>
                  </a:cubicBezTo>
                  <a:cubicBezTo>
                    <a:pt x="917" y="545"/>
                    <a:pt x="917" y="629"/>
                    <a:pt x="882" y="700"/>
                  </a:cubicBezTo>
                  <a:cubicBezTo>
                    <a:pt x="858" y="771"/>
                    <a:pt x="798" y="831"/>
                    <a:pt x="715" y="867"/>
                  </a:cubicBezTo>
                  <a:cubicBezTo>
                    <a:pt x="679" y="879"/>
                    <a:pt x="644" y="885"/>
                    <a:pt x="608" y="885"/>
                  </a:cubicBezTo>
                  <a:cubicBezTo>
                    <a:pt x="572" y="885"/>
                    <a:pt x="536" y="879"/>
                    <a:pt x="501" y="867"/>
                  </a:cubicBezTo>
                  <a:cubicBezTo>
                    <a:pt x="417" y="831"/>
                    <a:pt x="358" y="771"/>
                    <a:pt x="334" y="700"/>
                  </a:cubicBezTo>
                  <a:cubicBezTo>
                    <a:pt x="298" y="629"/>
                    <a:pt x="298" y="545"/>
                    <a:pt x="334" y="474"/>
                  </a:cubicBezTo>
                  <a:cubicBezTo>
                    <a:pt x="358" y="402"/>
                    <a:pt x="417" y="343"/>
                    <a:pt x="501" y="307"/>
                  </a:cubicBezTo>
                  <a:cubicBezTo>
                    <a:pt x="536" y="295"/>
                    <a:pt x="572" y="283"/>
                    <a:pt x="620" y="283"/>
                  </a:cubicBezTo>
                  <a:close/>
                  <a:moveTo>
                    <a:pt x="606" y="1"/>
                  </a:moveTo>
                  <a:cubicBezTo>
                    <a:pt x="530" y="1"/>
                    <a:pt x="453" y="15"/>
                    <a:pt x="382" y="45"/>
                  </a:cubicBezTo>
                  <a:cubicBezTo>
                    <a:pt x="239" y="105"/>
                    <a:pt x="120" y="224"/>
                    <a:pt x="60" y="367"/>
                  </a:cubicBezTo>
                  <a:cubicBezTo>
                    <a:pt x="1" y="510"/>
                    <a:pt x="1" y="664"/>
                    <a:pt x="60" y="819"/>
                  </a:cubicBezTo>
                  <a:cubicBezTo>
                    <a:pt x="120" y="950"/>
                    <a:pt x="239" y="1069"/>
                    <a:pt x="394" y="1129"/>
                  </a:cubicBezTo>
                  <a:cubicBezTo>
                    <a:pt x="465" y="1164"/>
                    <a:pt x="536" y="1176"/>
                    <a:pt x="620" y="1176"/>
                  </a:cubicBezTo>
                  <a:cubicBezTo>
                    <a:pt x="691" y="1176"/>
                    <a:pt x="763" y="1164"/>
                    <a:pt x="834" y="1129"/>
                  </a:cubicBezTo>
                  <a:cubicBezTo>
                    <a:pt x="977" y="1069"/>
                    <a:pt x="1084" y="950"/>
                    <a:pt x="1156" y="807"/>
                  </a:cubicBezTo>
                  <a:cubicBezTo>
                    <a:pt x="1215" y="664"/>
                    <a:pt x="1215" y="510"/>
                    <a:pt x="1156" y="355"/>
                  </a:cubicBezTo>
                  <a:cubicBezTo>
                    <a:pt x="1084" y="224"/>
                    <a:pt x="977" y="105"/>
                    <a:pt x="822" y="45"/>
                  </a:cubicBezTo>
                  <a:cubicBezTo>
                    <a:pt x="757" y="15"/>
                    <a:pt x="682"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7859863" y="462725"/>
              <a:ext cx="30400" cy="29625"/>
            </a:xfrm>
            <a:custGeom>
              <a:rect b="b" l="l" r="r" t="t"/>
              <a:pathLst>
                <a:path extrusionOk="0" h="1185" w="1216">
                  <a:moveTo>
                    <a:pt x="620" y="292"/>
                  </a:moveTo>
                  <a:cubicBezTo>
                    <a:pt x="644" y="292"/>
                    <a:pt x="691" y="304"/>
                    <a:pt x="715" y="304"/>
                  </a:cubicBezTo>
                  <a:cubicBezTo>
                    <a:pt x="798" y="328"/>
                    <a:pt x="858" y="387"/>
                    <a:pt x="882" y="470"/>
                  </a:cubicBezTo>
                  <a:cubicBezTo>
                    <a:pt x="917" y="542"/>
                    <a:pt x="917" y="613"/>
                    <a:pt x="882" y="685"/>
                  </a:cubicBezTo>
                  <a:cubicBezTo>
                    <a:pt x="858" y="768"/>
                    <a:pt x="798" y="828"/>
                    <a:pt x="715" y="851"/>
                  </a:cubicBezTo>
                  <a:cubicBezTo>
                    <a:pt x="677" y="871"/>
                    <a:pt x="636" y="879"/>
                    <a:pt x="596" y="879"/>
                  </a:cubicBezTo>
                  <a:cubicBezTo>
                    <a:pt x="485" y="879"/>
                    <a:pt x="378" y="813"/>
                    <a:pt x="334" y="709"/>
                  </a:cubicBezTo>
                  <a:cubicBezTo>
                    <a:pt x="310" y="625"/>
                    <a:pt x="310" y="554"/>
                    <a:pt x="334" y="482"/>
                  </a:cubicBezTo>
                  <a:cubicBezTo>
                    <a:pt x="358" y="411"/>
                    <a:pt x="417" y="351"/>
                    <a:pt x="501" y="316"/>
                  </a:cubicBezTo>
                  <a:cubicBezTo>
                    <a:pt x="536" y="304"/>
                    <a:pt x="572" y="292"/>
                    <a:pt x="620" y="292"/>
                  </a:cubicBezTo>
                  <a:close/>
                  <a:moveTo>
                    <a:pt x="606" y="0"/>
                  </a:moveTo>
                  <a:cubicBezTo>
                    <a:pt x="531" y="0"/>
                    <a:pt x="453" y="18"/>
                    <a:pt x="382" y="54"/>
                  </a:cubicBezTo>
                  <a:cubicBezTo>
                    <a:pt x="239" y="113"/>
                    <a:pt x="132" y="232"/>
                    <a:pt x="60" y="375"/>
                  </a:cubicBezTo>
                  <a:cubicBezTo>
                    <a:pt x="1" y="506"/>
                    <a:pt x="1" y="673"/>
                    <a:pt x="60" y="828"/>
                  </a:cubicBezTo>
                  <a:cubicBezTo>
                    <a:pt x="167" y="1042"/>
                    <a:pt x="394" y="1185"/>
                    <a:pt x="620" y="1185"/>
                  </a:cubicBezTo>
                  <a:cubicBezTo>
                    <a:pt x="691" y="1185"/>
                    <a:pt x="763" y="1161"/>
                    <a:pt x="834" y="1137"/>
                  </a:cubicBezTo>
                  <a:cubicBezTo>
                    <a:pt x="977" y="1078"/>
                    <a:pt x="1096" y="959"/>
                    <a:pt x="1156" y="804"/>
                  </a:cubicBezTo>
                  <a:cubicBezTo>
                    <a:pt x="1215" y="673"/>
                    <a:pt x="1215" y="506"/>
                    <a:pt x="1156" y="363"/>
                  </a:cubicBezTo>
                  <a:cubicBezTo>
                    <a:pt x="1096" y="232"/>
                    <a:pt x="977" y="113"/>
                    <a:pt x="822" y="54"/>
                  </a:cubicBezTo>
                  <a:cubicBezTo>
                    <a:pt x="757" y="18"/>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7725613" y="790550"/>
              <a:ext cx="33975" cy="29525"/>
            </a:xfrm>
            <a:custGeom>
              <a:rect b="b" l="l" r="r" t="t"/>
              <a:pathLst>
                <a:path extrusionOk="0" h="1181" w="1359">
                  <a:moveTo>
                    <a:pt x="692" y="288"/>
                  </a:moveTo>
                  <a:cubicBezTo>
                    <a:pt x="799" y="288"/>
                    <a:pt x="918" y="359"/>
                    <a:pt x="942" y="478"/>
                  </a:cubicBezTo>
                  <a:cubicBezTo>
                    <a:pt x="1013" y="633"/>
                    <a:pt x="942" y="800"/>
                    <a:pt x="799" y="859"/>
                  </a:cubicBezTo>
                  <a:cubicBezTo>
                    <a:pt x="757" y="877"/>
                    <a:pt x="718" y="886"/>
                    <a:pt x="681" y="886"/>
                  </a:cubicBezTo>
                  <a:cubicBezTo>
                    <a:pt x="644" y="886"/>
                    <a:pt x="608" y="877"/>
                    <a:pt x="572" y="859"/>
                  </a:cubicBezTo>
                  <a:cubicBezTo>
                    <a:pt x="501" y="835"/>
                    <a:pt x="442" y="776"/>
                    <a:pt x="406" y="704"/>
                  </a:cubicBezTo>
                  <a:cubicBezTo>
                    <a:pt x="382" y="633"/>
                    <a:pt x="382" y="550"/>
                    <a:pt x="406" y="478"/>
                  </a:cubicBezTo>
                  <a:cubicBezTo>
                    <a:pt x="442" y="407"/>
                    <a:pt x="501" y="347"/>
                    <a:pt x="572" y="311"/>
                  </a:cubicBezTo>
                  <a:cubicBezTo>
                    <a:pt x="620" y="299"/>
                    <a:pt x="644" y="288"/>
                    <a:pt x="692" y="288"/>
                  </a:cubicBezTo>
                  <a:close/>
                  <a:moveTo>
                    <a:pt x="683" y="1"/>
                  </a:moveTo>
                  <a:cubicBezTo>
                    <a:pt x="606" y="1"/>
                    <a:pt x="529" y="16"/>
                    <a:pt x="453" y="49"/>
                  </a:cubicBezTo>
                  <a:cubicBezTo>
                    <a:pt x="156" y="180"/>
                    <a:pt x="1" y="526"/>
                    <a:pt x="144" y="823"/>
                  </a:cubicBezTo>
                  <a:cubicBezTo>
                    <a:pt x="203" y="954"/>
                    <a:pt x="322" y="1073"/>
                    <a:pt x="465" y="1133"/>
                  </a:cubicBezTo>
                  <a:cubicBezTo>
                    <a:pt x="537" y="1169"/>
                    <a:pt x="620" y="1181"/>
                    <a:pt x="692" y="1181"/>
                  </a:cubicBezTo>
                  <a:cubicBezTo>
                    <a:pt x="763" y="1181"/>
                    <a:pt x="834" y="1145"/>
                    <a:pt x="918" y="1133"/>
                  </a:cubicBezTo>
                  <a:cubicBezTo>
                    <a:pt x="1215" y="1002"/>
                    <a:pt x="1358" y="657"/>
                    <a:pt x="1227" y="359"/>
                  </a:cubicBezTo>
                  <a:cubicBezTo>
                    <a:pt x="1121" y="137"/>
                    <a:pt x="908"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7530363" y="330250"/>
              <a:ext cx="32175" cy="29650"/>
            </a:xfrm>
            <a:custGeom>
              <a:rect b="b" l="l" r="r" t="t"/>
              <a:pathLst>
                <a:path extrusionOk="0" h="1186" w="1287">
                  <a:moveTo>
                    <a:pt x="690" y="300"/>
                  </a:moveTo>
                  <a:cubicBezTo>
                    <a:pt x="801" y="300"/>
                    <a:pt x="909" y="369"/>
                    <a:pt x="953" y="483"/>
                  </a:cubicBezTo>
                  <a:cubicBezTo>
                    <a:pt x="1024" y="626"/>
                    <a:pt x="953" y="805"/>
                    <a:pt x="810" y="864"/>
                  </a:cubicBezTo>
                  <a:cubicBezTo>
                    <a:pt x="768" y="882"/>
                    <a:pt x="730" y="891"/>
                    <a:pt x="693" y="891"/>
                  </a:cubicBezTo>
                  <a:cubicBezTo>
                    <a:pt x="655" y="891"/>
                    <a:pt x="620" y="882"/>
                    <a:pt x="584" y="864"/>
                  </a:cubicBezTo>
                  <a:cubicBezTo>
                    <a:pt x="512" y="840"/>
                    <a:pt x="453" y="781"/>
                    <a:pt x="417" y="697"/>
                  </a:cubicBezTo>
                  <a:cubicBezTo>
                    <a:pt x="346" y="554"/>
                    <a:pt x="417" y="376"/>
                    <a:pt x="572" y="328"/>
                  </a:cubicBezTo>
                  <a:cubicBezTo>
                    <a:pt x="610" y="309"/>
                    <a:pt x="650" y="300"/>
                    <a:pt x="690" y="300"/>
                  </a:cubicBezTo>
                  <a:close/>
                  <a:moveTo>
                    <a:pt x="676" y="1"/>
                  </a:moveTo>
                  <a:cubicBezTo>
                    <a:pt x="597" y="1"/>
                    <a:pt x="518" y="18"/>
                    <a:pt x="441" y="54"/>
                  </a:cubicBezTo>
                  <a:cubicBezTo>
                    <a:pt x="143" y="185"/>
                    <a:pt x="0" y="531"/>
                    <a:pt x="131" y="828"/>
                  </a:cubicBezTo>
                  <a:cubicBezTo>
                    <a:pt x="191" y="959"/>
                    <a:pt x="310" y="1078"/>
                    <a:pt x="465" y="1138"/>
                  </a:cubicBezTo>
                  <a:cubicBezTo>
                    <a:pt x="536" y="1162"/>
                    <a:pt x="608" y="1186"/>
                    <a:pt x="691" y="1186"/>
                  </a:cubicBezTo>
                  <a:cubicBezTo>
                    <a:pt x="762" y="1186"/>
                    <a:pt x="834" y="1162"/>
                    <a:pt x="905" y="1138"/>
                  </a:cubicBezTo>
                  <a:cubicBezTo>
                    <a:pt x="1036" y="1078"/>
                    <a:pt x="1155" y="959"/>
                    <a:pt x="1215" y="805"/>
                  </a:cubicBezTo>
                  <a:cubicBezTo>
                    <a:pt x="1286" y="674"/>
                    <a:pt x="1286" y="507"/>
                    <a:pt x="1215" y="364"/>
                  </a:cubicBezTo>
                  <a:cubicBezTo>
                    <a:pt x="1118" y="143"/>
                    <a:pt x="902" y="1"/>
                    <a:pt x="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7536313" y="792150"/>
              <a:ext cx="31575" cy="29425"/>
            </a:xfrm>
            <a:custGeom>
              <a:rect b="b" l="l" r="r" t="t"/>
              <a:pathLst>
                <a:path extrusionOk="0" h="1177" w="1263">
                  <a:moveTo>
                    <a:pt x="608" y="295"/>
                  </a:moveTo>
                  <a:cubicBezTo>
                    <a:pt x="644" y="295"/>
                    <a:pt x="691" y="295"/>
                    <a:pt x="727" y="307"/>
                  </a:cubicBezTo>
                  <a:cubicBezTo>
                    <a:pt x="882" y="366"/>
                    <a:pt x="953" y="545"/>
                    <a:pt x="894" y="700"/>
                  </a:cubicBezTo>
                  <a:cubicBezTo>
                    <a:pt x="870" y="771"/>
                    <a:pt x="810" y="831"/>
                    <a:pt x="727" y="867"/>
                  </a:cubicBezTo>
                  <a:cubicBezTo>
                    <a:pt x="691" y="878"/>
                    <a:pt x="655" y="884"/>
                    <a:pt x="620" y="884"/>
                  </a:cubicBezTo>
                  <a:cubicBezTo>
                    <a:pt x="584" y="884"/>
                    <a:pt x="548" y="878"/>
                    <a:pt x="513" y="867"/>
                  </a:cubicBezTo>
                  <a:cubicBezTo>
                    <a:pt x="429" y="831"/>
                    <a:pt x="370" y="771"/>
                    <a:pt x="346" y="700"/>
                  </a:cubicBezTo>
                  <a:cubicBezTo>
                    <a:pt x="310" y="628"/>
                    <a:pt x="310" y="545"/>
                    <a:pt x="346" y="474"/>
                  </a:cubicBezTo>
                  <a:cubicBezTo>
                    <a:pt x="394" y="366"/>
                    <a:pt x="489" y="295"/>
                    <a:pt x="608" y="295"/>
                  </a:cubicBezTo>
                  <a:close/>
                  <a:moveTo>
                    <a:pt x="591" y="0"/>
                  </a:moveTo>
                  <a:cubicBezTo>
                    <a:pt x="513" y="0"/>
                    <a:pt x="435" y="15"/>
                    <a:pt x="370" y="45"/>
                  </a:cubicBezTo>
                  <a:cubicBezTo>
                    <a:pt x="239" y="105"/>
                    <a:pt x="120" y="235"/>
                    <a:pt x="60" y="366"/>
                  </a:cubicBezTo>
                  <a:cubicBezTo>
                    <a:pt x="1" y="509"/>
                    <a:pt x="1" y="664"/>
                    <a:pt x="60" y="819"/>
                  </a:cubicBezTo>
                  <a:cubicBezTo>
                    <a:pt x="120" y="950"/>
                    <a:pt x="239" y="1069"/>
                    <a:pt x="394" y="1128"/>
                  </a:cubicBezTo>
                  <a:cubicBezTo>
                    <a:pt x="465" y="1164"/>
                    <a:pt x="536" y="1176"/>
                    <a:pt x="608" y="1176"/>
                  </a:cubicBezTo>
                  <a:cubicBezTo>
                    <a:pt x="691" y="1176"/>
                    <a:pt x="763" y="1164"/>
                    <a:pt x="834" y="1140"/>
                  </a:cubicBezTo>
                  <a:cubicBezTo>
                    <a:pt x="965" y="1081"/>
                    <a:pt x="1084" y="962"/>
                    <a:pt x="1144" y="819"/>
                  </a:cubicBezTo>
                  <a:cubicBezTo>
                    <a:pt x="1263" y="509"/>
                    <a:pt x="1120" y="164"/>
                    <a:pt x="822" y="45"/>
                  </a:cubicBezTo>
                  <a:cubicBezTo>
                    <a:pt x="751" y="15"/>
                    <a:pt x="670" y="0"/>
                    <a:pt x="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7722063" y="328100"/>
              <a:ext cx="31575" cy="29725"/>
            </a:xfrm>
            <a:custGeom>
              <a:rect b="b" l="l" r="r" t="t"/>
              <a:pathLst>
                <a:path extrusionOk="0" h="1189" w="1263">
                  <a:moveTo>
                    <a:pt x="667" y="319"/>
                  </a:moveTo>
                  <a:cubicBezTo>
                    <a:pt x="703" y="319"/>
                    <a:pt x="738" y="319"/>
                    <a:pt x="786" y="331"/>
                  </a:cubicBezTo>
                  <a:cubicBezTo>
                    <a:pt x="857" y="355"/>
                    <a:pt x="917" y="414"/>
                    <a:pt x="953" y="498"/>
                  </a:cubicBezTo>
                  <a:cubicBezTo>
                    <a:pt x="976" y="569"/>
                    <a:pt x="976" y="640"/>
                    <a:pt x="953" y="712"/>
                  </a:cubicBezTo>
                  <a:cubicBezTo>
                    <a:pt x="907" y="830"/>
                    <a:pt x="793" y="900"/>
                    <a:pt x="672" y="900"/>
                  </a:cubicBezTo>
                  <a:cubicBezTo>
                    <a:pt x="635" y="900"/>
                    <a:pt x="596" y="893"/>
                    <a:pt x="560" y="879"/>
                  </a:cubicBezTo>
                  <a:cubicBezTo>
                    <a:pt x="417" y="819"/>
                    <a:pt x="345" y="640"/>
                    <a:pt x="405" y="498"/>
                  </a:cubicBezTo>
                  <a:cubicBezTo>
                    <a:pt x="441" y="390"/>
                    <a:pt x="548" y="319"/>
                    <a:pt x="667" y="319"/>
                  </a:cubicBezTo>
                  <a:close/>
                  <a:moveTo>
                    <a:pt x="659" y="1"/>
                  </a:moveTo>
                  <a:cubicBezTo>
                    <a:pt x="584" y="1"/>
                    <a:pt x="506" y="15"/>
                    <a:pt x="429" y="45"/>
                  </a:cubicBezTo>
                  <a:cubicBezTo>
                    <a:pt x="298" y="105"/>
                    <a:pt x="179" y="224"/>
                    <a:pt x="119" y="379"/>
                  </a:cubicBezTo>
                  <a:cubicBezTo>
                    <a:pt x="0" y="688"/>
                    <a:pt x="143" y="1033"/>
                    <a:pt x="441" y="1152"/>
                  </a:cubicBezTo>
                  <a:cubicBezTo>
                    <a:pt x="524" y="1176"/>
                    <a:pt x="595" y="1188"/>
                    <a:pt x="667" y="1188"/>
                  </a:cubicBezTo>
                  <a:cubicBezTo>
                    <a:pt x="905" y="1188"/>
                    <a:pt x="1131" y="1057"/>
                    <a:pt x="1203" y="807"/>
                  </a:cubicBezTo>
                  <a:cubicBezTo>
                    <a:pt x="1262" y="664"/>
                    <a:pt x="1262" y="510"/>
                    <a:pt x="1203" y="355"/>
                  </a:cubicBezTo>
                  <a:cubicBezTo>
                    <a:pt x="1143" y="224"/>
                    <a:pt x="1024" y="105"/>
                    <a:pt x="881" y="45"/>
                  </a:cubicBezTo>
                  <a:cubicBezTo>
                    <a:pt x="810" y="15"/>
                    <a:pt x="735"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7861363" y="654025"/>
              <a:ext cx="31875" cy="29425"/>
            </a:xfrm>
            <a:custGeom>
              <a:rect b="b" l="l" r="r" t="t"/>
              <a:pathLst>
                <a:path extrusionOk="0" h="1177" w="1275">
                  <a:moveTo>
                    <a:pt x="619" y="284"/>
                  </a:moveTo>
                  <a:cubicBezTo>
                    <a:pt x="667" y="284"/>
                    <a:pt x="691" y="296"/>
                    <a:pt x="715" y="319"/>
                  </a:cubicBezTo>
                  <a:cubicBezTo>
                    <a:pt x="869" y="367"/>
                    <a:pt x="941" y="546"/>
                    <a:pt x="881" y="700"/>
                  </a:cubicBezTo>
                  <a:cubicBezTo>
                    <a:pt x="835" y="811"/>
                    <a:pt x="717" y="886"/>
                    <a:pt x="599" y="886"/>
                  </a:cubicBezTo>
                  <a:cubicBezTo>
                    <a:pt x="566" y="886"/>
                    <a:pt x="532" y="880"/>
                    <a:pt x="500" y="867"/>
                  </a:cubicBezTo>
                  <a:cubicBezTo>
                    <a:pt x="417" y="831"/>
                    <a:pt x="357" y="772"/>
                    <a:pt x="334" y="700"/>
                  </a:cubicBezTo>
                  <a:cubicBezTo>
                    <a:pt x="310" y="629"/>
                    <a:pt x="310" y="546"/>
                    <a:pt x="334" y="474"/>
                  </a:cubicBezTo>
                  <a:cubicBezTo>
                    <a:pt x="357" y="403"/>
                    <a:pt x="417" y="343"/>
                    <a:pt x="500" y="319"/>
                  </a:cubicBezTo>
                  <a:cubicBezTo>
                    <a:pt x="548" y="296"/>
                    <a:pt x="572" y="284"/>
                    <a:pt x="619" y="284"/>
                  </a:cubicBezTo>
                  <a:close/>
                  <a:moveTo>
                    <a:pt x="602" y="1"/>
                  </a:moveTo>
                  <a:cubicBezTo>
                    <a:pt x="524" y="1"/>
                    <a:pt x="447" y="16"/>
                    <a:pt x="381" y="45"/>
                  </a:cubicBezTo>
                  <a:cubicBezTo>
                    <a:pt x="250" y="105"/>
                    <a:pt x="131" y="224"/>
                    <a:pt x="72" y="379"/>
                  </a:cubicBezTo>
                  <a:cubicBezTo>
                    <a:pt x="0" y="510"/>
                    <a:pt x="0" y="688"/>
                    <a:pt x="72" y="819"/>
                  </a:cubicBezTo>
                  <a:cubicBezTo>
                    <a:pt x="131" y="950"/>
                    <a:pt x="250" y="1069"/>
                    <a:pt x="393" y="1129"/>
                  </a:cubicBezTo>
                  <a:cubicBezTo>
                    <a:pt x="465" y="1165"/>
                    <a:pt x="548" y="1177"/>
                    <a:pt x="619" y="1177"/>
                  </a:cubicBezTo>
                  <a:cubicBezTo>
                    <a:pt x="857" y="1177"/>
                    <a:pt x="1072" y="1034"/>
                    <a:pt x="1155" y="819"/>
                  </a:cubicBezTo>
                  <a:cubicBezTo>
                    <a:pt x="1274" y="510"/>
                    <a:pt x="1119" y="165"/>
                    <a:pt x="822" y="45"/>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7396413" y="466225"/>
              <a:ext cx="31575" cy="29700"/>
            </a:xfrm>
            <a:custGeom>
              <a:rect b="b" l="l" r="r" t="t"/>
              <a:pathLst>
                <a:path extrusionOk="0" h="1188" w="1263">
                  <a:moveTo>
                    <a:pt x="679" y="309"/>
                  </a:moveTo>
                  <a:cubicBezTo>
                    <a:pt x="716" y="309"/>
                    <a:pt x="752" y="316"/>
                    <a:pt x="786" y="330"/>
                  </a:cubicBezTo>
                  <a:cubicBezTo>
                    <a:pt x="941" y="390"/>
                    <a:pt x="1013" y="569"/>
                    <a:pt x="953" y="711"/>
                  </a:cubicBezTo>
                  <a:cubicBezTo>
                    <a:pt x="908" y="829"/>
                    <a:pt x="793" y="899"/>
                    <a:pt x="678" y="899"/>
                  </a:cubicBezTo>
                  <a:cubicBezTo>
                    <a:pt x="642" y="899"/>
                    <a:pt x="606" y="892"/>
                    <a:pt x="572" y="878"/>
                  </a:cubicBezTo>
                  <a:cubicBezTo>
                    <a:pt x="417" y="819"/>
                    <a:pt x="346" y="640"/>
                    <a:pt x="405" y="485"/>
                  </a:cubicBezTo>
                  <a:cubicBezTo>
                    <a:pt x="451" y="377"/>
                    <a:pt x="565" y="309"/>
                    <a:pt x="679" y="309"/>
                  </a:cubicBezTo>
                  <a:close/>
                  <a:moveTo>
                    <a:pt x="660" y="0"/>
                  </a:moveTo>
                  <a:cubicBezTo>
                    <a:pt x="584" y="0"/>
                    <a:pt x="507" y="15"/>
                    <a:pt x="429" y="45"/>
                  </a:cubicBezTo>
                  <a:cubicBezTo>
                    <a:pt x="298" y="104"/>
                    <a:pt x="179" y="223"/>
                    <a:pt x="120" y="366"/>
                  </a:cubicBezTo>
                  <a:cubicBezTo>
                    <a:pt x="1" y="688"/>
                    <a:pt x="155" y="1021"/>
                    <a:pt x="453" y="1140"/>
                  </a:cubicBezTo>
                  <a:cubicBezTo>
                    <a:pt x="525" y="1176"/>
                    <a:pt x="596" y="1188"/>
                    <a:pt x="667" y="1188"/>
                  </a:cubicBezTo>
                  <a:cubicBezTo>
                    <a:pt x="906" y="1188"/>
                    <a:pt x="1132" y="1057"/>
                    <a:pt x="1203" y="807"/>
                  </a:cubicBezTo>
                  <a:cubicBezTo>
                    <a:pt x="1263" y="664"/>
                    <a:pt x="1263" y="509"/>
                    <a:pt x="1203" y="354"/>
                  </a:cubicBezTo>
                  <a:cubicBezTo>
                    <a:pt x="1144" y="223"/>
                    <a:pt x="1025" y="104"/>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7533338" y="522100"/>
              <a:ext cx="81000" cy="135450"/>
            </a:xfrm>
            <a:custGeom>
              <a:rect b="b" l="l" r="r" t="t"/>
              <a:pathLst>
                <a:path extrusionOk="0" h="5418" w="3240">
                  <a:moveTo>
                    <a:pt x="2918" y="0"/>
                  </a:moveTo>
                  <a:lnTo>
                    <a:pt x="2918" y="12"/>
                  </a:lnTo>
                  <a:lnTo>
                    <a:pt x="2739" y="12"/>
                  </a:lnTo>
                  <a:cubicBezTo>
                    <a:pt x="2727" y="108"/>
                    <a:pt x="2691" y="167"/>
                    <a:pt x="2632" y="215"/>
                  </a:cubicBezTo>
                  <a:cubicBezTo>
                    <a:pt x="2572" y="262"/>
                    <a:pt x="2489" y="274"/>
                    <a:pt x="2358" y="274"/>
                  </a:cubicBezTo>
                  <a:lnTo>
                    <a:pt x="941" y="274"/>
                  </a:lnTo>
                  <a:cubicBezTo>
                    <a:pt x="870" y="274"/>
                    <a:pt x="786" y="262"/>
                    <a:pt x="715" y="262"/>
                  </a:cubicBezTo>
                  <a:cubicBezTo>
                    <a:pt x="643" y="250"/>
                    <a:pt x="584" y="250"/>
                    <a:pt x="524" y="239"/>
                  </a:cubicBezTo>
                  <a:lnTo>
                    <a:pt x="239" y="2703"/>
                  </a:lnTo>
                  <a:lnTo>
                    <a:pt x="358" y="2775"/>
                  </a:lnTo>
                  <a:cubicBezTo>
                    <a:pt x="465" y="2691"/>
                    <a:pt x="584" y="2632"/>
                    <a:pt x="691" y="2584"/>
                  </a:cubicBezTo>
                  <a:cubicBezTo>
                    <a:pt x="798" y="2536"/>
                    <a:pt x="941" y="2513"/>
                    <a:pt x="1084" y="2513"/>
                  </a:cubicBezTo>
                  <a:cubicBezTo>
                    <a:pt x="1370" y="2513"/>
                    <a:pt x="1584" y="2596"/>
                    <a:pt x="1727" y="2775"/>
                  </a:cubicBezTo>
                  <a:cubicBezTo>
                    <a:pt x="1882" y="2953"/>
                    <a:pt x="1953" y="3191"/>
                    <a:pt x="1953" y="3525"/>
                  </a:cubicBezTo>
                  <a:cubicBezTo>
                    <a:pt x="1953" y="3894"/>
                    <a:pt x="1858" y="4203"/>
                    <a:pt x="1667" y="4477"/>
                  </a:cubicBezTo>
                  <a:cubicBezTo>
                    <a:pt x="1477" y="4739"/>
                    <a:pt x="1239" y="4930"/>
                    <a:pt x="941" y="5072"/>
                  </a:cubicBezTo>
                  <a:cubicBezTo>
                    <a:pt x="643" y="5203"/>
                    <a:pt x="322" y="5275"/>
                    <a:pt x="1" y="5275"/>
                  </a:cubicBezTo>
                  <a:lnTo>
                    <a:pt x="1" y="5418"/>
                  </a:lnTo>
                  <a:cubicBezTo>
                    <a:pt x="382" y="5418"/>
                    <a:pt x="786" y="5370"/>
                    <a:pt x="1155" y="5275"/>
                  </a:cubicBezTo>
                  <a:cubicBezTo>
                    <a:pt x="1536" y="5192"/>
                    <a:pt x="1894" y="5061"/>
                    <a:pt x="2203" y="4894"/>
                  </a:cubicBezTo>
                  <a:cubicBezTo>
                    <a:pt x="2513" y="4727"/>
                    <a:pt x="2763" y="4525"/>
                    <a:pt x="2965" y="4287"/>
                  </a:cubicBezTo>
                  <a:cubicBezTo>
                    <a:pt x="3156" y="4049"/>
                    <a:pt x="3239" y="3775"/>
                    <a:pt x="3239" y="3477"/>
                  </a:cubicBezTo>
                  <a:cubicBezTo>
                    <a:pt x="3239" y="3132"/>
                    <a:pt x="3120" y="2834"/>
                    <a:pt x="2870" y="2596"/>
                  </a:cubicBezTo>
                  <a:cubicBezTo>
                    <a:pt x="2620" y="2358"/>
                    <a:pt x="2215" y="2239"/>
                    <a:pt x="1679" y="2239"/>
                  </a:cubicBezTo>
                  <a:cubicBezTo>
                    <a:pt x="1394" y="2239"/>
                    <a:pt x="1144" y="2286"/>
                    <a:pt x="941" y="2346"/>
                  </a:cubicBezTo>
                  <a:cubicBezTo>
                    <a:pt x="727" y="2405"/>
                    <a:pt x="548" y="2501"/>
                    <a:pt x="417" y="2584"/>
                  </a:cubicBezTo>
                  <a:lnTo>
                    <a:pt x="548" y="1310"/>
                  </a:lnTo>
                  <a:lnTo>
                    <a:pt x="1882" y="1310"/>
                  </a:lnTo>
                  <a:cubicBezTo>
                    <a:pt x="2096" y="1310"/>
                    <a:pt x="2310" y="1322"/>
                    <a:pt x="2537" y="1322"/>
                  </a:cubicBezTo>
                  <a:cubicBezTo>
                    <a:pt x="2751" y="1322"/>
                    <a:pt x="2894" y="1334"/>
                    <a:pt x="2965" y="1346"/>
                  </a:cubicBezTo>
                  <a:cubicBezTo>
                    <a:pt x="2953" y="1203"/>
                    <a:pt x="2929" y="1024"/>
                    <a:pt x="2929" y="834"/>
                  </a:cubicBezTo>
                  <a:cubicBezTo>
                    <a:pt x="2918" y="631"/>
                    <a:pt x="2918" y="358"/>
                    <a:pt x="2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7628288" y="525675"/>
              <a:ext cx="111650" cy="105975"/>
            </a:xfrm>
            <a:custGeom>
              <a:rect b="b" l="l" r="r" t="t"/>
              <a:pathLst>
                <a:path extrusionOk="0" h="4239" w="4466">
                  <a:moveTo>
                    <a:pt x="2215" y="131"/>
                  </a:moveTo>
                  <a:cubicBezTo>
                    <a:pt x="2394" y="131"/>
                    <a:pt x="2549" y="215"/>
                    <a:pt x="2656" y="322"/>
                  </a:cubicBezTo>
                  <a:cubicBezTo>
                    <a:pt x="2799" y="465"/>
                    <a:pt x="2918" y="667"/>
                    <a:pt x="3001" y="953"/>
                  </a:cubicBezTo>
                  <a:cubicBezTo>
                    <a:pt x="3096" y="1239"/>
                    <a:pt x="3144" y="1608"/>
                    <a:pt x="3144" y="2072"/>
                  </a:cubicBezTo>
                  <a:cubicBezTo>
                    <a:pt x="3144" y="2691"/>
                    <a:pt x="3049" y="3203"/>
                    <a:pt x="2882" y="3560"/>
                  </a:cubicBezTo>
                  <a:cubicBezTo>
                    <a:pt x="2727" y="3917"/>
                    <a:pt x="2513" y="4096"/>
                    <a:pt x="2251" y="4096"/>
                  </a:cubicBezTo>
                  <a:cubicBezTo>
                    <a:pt x="2084" y="4096"/>
                    <a:pt x="1929" y="4036"/>
                    <a:pt x="1787" y="3894"/>
                  </a:cubicBezTo>
                  <a:cubicBezTo>
                    <a:pt x="1656" y="3763"/>
                    <a:pt x="1537" y="3560"/>
                    <a:pt x="1441" y="3274"/>
                  </a:cubicBezTo>
                  <a:cubicBezTo>
                    <a:pt x="1358" y="2989"/>
                    <a:pt x="1310" y="2608"/>
                    <a:pt x="1310" y="2143"/>
                  </a:cubicBezTo>
                  <a:cubicBezTo>
                    <a:pt x="1310" y="1512"/>
                    <a:pt x="1394" y="1024"/>
                    <a:pt x="1560" y="667"/>
                  </a:cubicBezTo>
                  <a:cubicBezTo>
                    <a:pt x="1739" y="310"/>
                    <a:pt x="1953" y="131"/>
                    <a:pt x="2215" y="131"/>
                  </a:cubicBezTo>
                  <a:close/>
                  <a:moveTo>
                    <a:pt x="2275" y="0"/>
                  </a:moveTo>
                  <a:cubicBezTo>
                    <a:pt x="1834" y="0"/>
                    <a:pt x="1429" y="107"/>
                    <a:pt x="1084" y="310"/>
                  </a:cubicBezTo>
                  <a:cubicBezTo>
                    <a:pt x="739" y="512"/>
                    <a:pt x="477" y="762"/>
                    <a:pt x="274" y="1084"/>
                  </a:cubicBezTo>
                  <a:cubicBezTo>
                    <a:pt x="84" y="1417"/>
                    <a:pt x="1" y="1786"/>
                    <a:pt x="1" y="2191"/>
                  </a:cubicBezTo>
                  <a:cubicBezTo>
                    <a:pt x="1" y="2608"/>
                    <a:pt x="84" y="2965"/>
                    <a:pt x="274" y="3274"/>
                  </a:cubicBezTo>
                  <a:cubicBezTo>
                    <a:pt x="477" y="3572"/>
                    <a:pt x="739" y="3822"/>
                    <a:pt x="1072" y="3989"/>
                  </a:cubicBezTo>
                  <a:cubicBezTo>
                    <a:pt x="1394" y="4156"/>
                    <a:pt x="1763" y="4239"/>
                    <a:pt x="2179" y="4239"/>
                  </a:cubicBezTo>
                  <a:cubicBezTo>
                    <a:pt x="2632" y="4239"/>
                    <a:pt x="3037" y="4156"/>
                    <a:pt x="3370" y="3965"/>
                  </a:cubicBezTo>
                  <a:cubicBezTo>
                    <a:pt x="3715" y="3763"/>
                    <a:pt x="3989" y="3501"/>
                    <a:pt x="4180" y="3167"/>
                  </a:cubicBezTo>
                  <a:cubicBezTo>
                    <a:pt x="4370" y="2846"/>
                    <a:pt x="4465" y="2477"/>
                    <a:pt x="4465" y="2060"/>
                  </a:cubicBezTo>
                  <a:cubicBezTo>
                    <a:pt x="4465" y="1643"/>
                    <a:pt x="4370" y="1286"/>
                    <a:pt x="4180" y="965"/>
                  </a:cubicBezTo>
                  <a:cubicBezTo>
                    <a:pt x="3989" y="655"/>
                    <a:pt x="3739" y="417"/>
                    <a:pt x="3406" y="250"/>
                  </a:cubicBezTo>
                  <a:cubicBezTo>
                    <a:pt x="3084" y="96"/>
                    <a:pt x="270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7615188" y="282775"/>
              <a:ext cx="7475" cy="89025"/>
            </a:xfrm>
            <a:custGeom>
              <a:rect b="b" l="l" r="r" t="t"/>
              <a:pathLst>
                <a:path extrusionOk="0" h="3561" w="299">
                  <a:moveTo>
                    <a:pt x="298" y="1"/>
                  </a:moveTo>
                  <a:cubicBezTo>
                    <a:pt x="191" y="13"/>
                    <a:pt x="108" y="13"/>
                    <a:pt x="1" y="25"/>
                  </a:cubicBezTo>
                  <a:lnTo>
                    <a:pt x="1" y="3561"/>
                  </a:lnTo>
                  <a:cubicBezTo>
                    <a:pt x="96" y="3537"/>
                    <a:pt x="191" y="3525"/>
                    <a:pt x="298" y="3513"/>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7454463" y="347375"/>
              <a:ext cx="68175" cy="67000"/>
            </a:xfrm>
            <a:custGeom>
              <a:rect b="b" l="l" r="r" t="t"/>
              <a:pathLst>
                <a:path extrusionOk="0" h="2680" w="2727">
                  <a:moveTo>
                    <a:pt x="227" y="0"/>
                  </a:moveTo>
                  <a:cubicBezTo>
                    <a:pt x="155" y="60"/>
                    <a:pt x="72" y="143"/>
                    <a:pt x="0" y="203"/>
                  </a:cubicBezTo>
                  <a:lnTo>
                    <a:pt x="2489" y="2679"/>
                  </a:lnTo>
                  <a:cubicBezTo>
                    <a:pt x="2560" y="2620"/>
                    <a:pt x="2632" y="2560"/>
                    <a:pt x="2727" y="2501"/>
                  </a:cubicBezTo>
                  <a:lnTo>
                    <a:pt x="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7667588" y="778375"/>
              <a:ext cx="7450" cy="88725"/>
            </a:xfrm>
            <a:custGeom>
              <a:rect b="b" l="l" r="r" t="t"/>
              <a:pathLst>
                <a:path extrusionOk="0" h="3549" w="298">
                  <a:moveTo>
                    <a:pt x="298" y="1"/>
                  </a:moveTo>
                  <a:cubicBezTo>
                    <a:pt x="203" y="13"/>
                    <a:pt x="96" y="24"/>
                    <a:pt x="0" y="36"/>
                  </a:cubicBezTo>
                  <a:lnTo>
                    <a:pt x="0" y="3549"/>
                  </a:lnTo>
                  <a:cubicBezTo>
                    <a:pt x="107" y="3537"/>
                    <a:pt x="203" y="3537"/>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7767888" y="735525"/>
              <a:ext cx="67900" cy="67000"/>
            </a:xfrm>
            <a:custGeom>
              <a:rect b="b" l="l" r="r" t="t"/>
              <a:pathLst>
                <a:path extrusionOk="0" h="2680" w="2716">
                  <a:moveTo>
                    <a:pt x="239" y="0"/>
                  </a:moveTo>
                  <a:cubicBezTo>
                    <a:pt x="155" y="60"/>
                    <a:pt x="72" y="119"/>
                    <a:pt x="1" y="179"/>
                  </a:cubicBezTo>
                  <a:lnTo>
                    <a:pt x="2501" y="2679"/>
                  </a:lnTo>
                  <a:cubicBezTo>
                    <a:pt x="2572" y="2620"/>
                    <a:pt x="2644" y="2548"/>
                    <a:pt x="2715"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7805388" y="697725"/>
              <a:ext cx="67000" cy="67875"/>
            </a:xfrm>
            <a:custGeom>
              <a:rect b="b" l="l" r="r" t="t"/>
              <a:pathLst>
                <a:path extrusionOk="0" h="2715" w="2680">
                  <a:moveTo>
                    <a:pt x="179" y="0"/>
                  </a:moveTo>
                  <a:cubicBezTo>
                    <a:pt x="132" y="72"/>
                    <a:pt x="72" y="155"/>
                    <a:pt x="1" y="238"/>
                  </a:cubicBezTo>
                  <a:lnTo>
                    <a:pt x="2489" y="2715"/>
                  </a:lnTo>
                  <a:cubicBezTo>
                    <a:pt x="2549"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7848263" y="597400"/>
              <a:ext cx="88725" cy="7475"/>
            </a:xfrm>
            <a:custGeom>
              <a:rect b="b" l="l" r="r" t="t"/>
              <a:pathLst>
                <a:path extrusionOk="0" h="299" w="3549">
                  <a:moveTo>
                    <a:pt x="36" y="1"/>
                  </a:moveTo>
                  <a:cubicBezTo>
                    <a:pt x="24" y="108"/>
                    <a:pt x="12" y="203"/>
                    <a:pt x="0" y="298"/>
                  </a:cubicBezTo>
                  <a:lnTo>
                    <a:pt x="3525" y="298"/>
                  </a:lnTo>
                  <a:cubicBezTo>
                    <a:pt x="3537" y="203"/>
                    <a:pt x="3537" y="108"/>
                    <a:pt x="3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7805688" y="384275"/>
              <a:ext cx="67000" cy="68200"/>
            </a:xfrm>
            <a:custGeom>
              <a:rect b="b" l="l" r="r" t="t"/>
              <a:pathLst>
                <a:path extrusionOk="0" h="2728" w="2680">
                  <a:moveTo>
                    <a:pt x="2489" y="1"/>
                  </a:moveTo>
                  <a:lnTo>
                    <a:pt x="1" y="2489"/>
                  </a:lnTo>
                  <a:cubicBezTo>
                    <a:pt x="60" y="2561"/>
                    <a:pt x="120" y="2632"/>
                    <a:pt x="179" y="2727"/>
                  </a:cubicBezTo>
                  <a:lnTo>
                    <a:pt x="2680" y="227"/>
                  </a:lnTo>
                  <a:cubicBezTo>
                    <a:pt x="2620" y="156"/>
                    <a:pt x="2549" y="72"/>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7848263" y="545025"/>
              <a:ext cx="88725" cy="7450"/>
            </a:xfrm>
            <a:custGeom>
              <a:rect b="b" l="l" r="r" t="t"/>
              <a:pathLst>
                <a:path extrusionOk="0" h="298" w="3549">
                  <a:moveTo>
                    <a:pt x="0" y="0"/>
                  </a:moveTo>
                  <a:cubicBezTo>
                    <a:pt x="24" y="107"/>
                    <a:pt x="36" y="191"/>
                    <a:pt x="36" y="298"/>
                  </a:cubicBezTo>
                  <a:lnTo>
                    <a:pt x="3548" y="298"/>
                  </a:lnTo>
                  <a:cubicBezTo>
                    <a:pt x="3537" y="191"/>
                    <a:pt x="3537" y="107"/>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7767888" y="347375"/>
              <a:ext cx="67900" cy="67000"/>
            </a:xfrm>
            <a:custGeom>
              <a:rect b="b" l="l" r="r" t="t"/>
              <a:pathLst>
                <a:path extrusionOk="0" h="2680" w="2716">
                  <a:moveTo>
                    <a:pt x="2501" y="0"/>
                  </a:moveTo>
                  <a:lnTo>
                    <a:pt x="1" y="2501"/>
                  </a:lnTo>
                  <a:cubicBezTo>
                    <a:pt x="72" y="2560"/>
                    <a:pt x="155" y="2620"/>
                    <a:pt x="239" y="2679"/>
                  </a:cubicBezTo>
                  <a:lnTo>
                    <a:pt x="2715" y="203"/>
                  </a:lnTo>
                  <a:cubicBezTo>
                    <a:pt x="2644" y="131"/>
                    <a:pt x="2572"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7667588" y="282775"/>
              <a:ext cx="7450" cy="89025"/>
            </a:xfrm>
            <a:custGeom>
              <a:rect b="b" l="l" r="r" t="t"/>
              <a:pathLst>
                <a:path extrusionOk="0" h="3561" w="298">
                  <a:moveTo>
                    <a:pt x="0" y="1"/>
                  </a:moveTo>
                  <a:lnTo>
                    <a:pt x="0" y="3513"/>
                  </a:lnTo>
                  <a:cubicBezTo>
                    <a:pt x="96" y="3525"/>
                    <a:pt x="203" y="3537"/>
                    <a:pt x="298" y="3561"/>
                  </a:cubicBezTo>
                  <a:lnTo>
                    <a:pt x="298" y="25"/>
                  </a:lnTo>
                  <a:cubicBezTo>
                    <a:pt x="203" y="13"/>
                    <a:pt x="107"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7352963" y="597400"/>
              <a:ext cx="89025" cy="7475"/>
            </a:xfrm>
            <a:custGeom>
              <a:rect b="b" l="l" r="r" t="t"/>
              <a:pathLst>
                <a:path extrusionOk="0" h="299" w="3561">
                  <a:moveTo>
                    <a:pt x="0" y="1"/>
                  </a:moveTo>
                  <a:cubicBezTo>
                    <a:pt x="12" y="108"/>
                    <a:pt x="12" y="203"/>
                    <a:pt x="24" y="298"/>
                  </a:cubicBezTo>
                  <a:lnTo>
                    <a:pt x="3560" y="298"/>
                  </a:lnTo>
                  <a:cubicBezTo>
                    <a:pt x="3537" y="203"/>
                    <a:pt x="3525" y="108"/>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7417563" y="697425"/>
              <a:ext cx="66975" cy="68175"/>
            </a:xfrm>
            <a:custGeom>
              <a:rect b="b" l="l" r="r" t="t"/>
              <a:pathLst>
                <a:path extrusionOk="0" h="2727" w="2679">
                  <a:moveTo>
                    <a:pt x="2500" y="0"/>
                  </a:moveTo>
                  <a:lnTo>
                    <a:pt x="0" y="2500"/>
                  </a:lnTo>
                  <a:cubicBezTo>
                    <a:pt x="60" y="2584"/>
                    <a:pt x="143" y="2655"/>
                    <a:pt x="202" y="2727"/>
                  </a:cubicBezTo>
                  <a:lnTo>
                    <a:pt x="2679" y="238"/>
                  </a:lnTo>
                  <a:cubicBezTo>
                    <a:pt x="2619" y="167"/>
                    <a:pt x="2560" y="84"/>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7454463" y="735225"/>
              <a:ext cx="68175" cy="67000"/>
            </a:xfrm>
            <a:custGeom>
              <a:rect b="b" l="l" r="r" t="t"/>
              <a:pathLst>
                <a:path extrusionOk="0" h="2680" w="2727">
                  <a:moveTo>
                    <a:pt x="2489" y="0"/>
                  </a:moveTo>
                  <a:lnTo>
                    <a:pt x="0" y="2489"/>
                  </a:lnTo>
                  <a:cubicBezTo>
                    <a:pt x="72" y="2548"/>
                    <a:pt x="155" y="2620"/>
                    <a:pt x="227" y="2679"/>
                  </a:cubicBezTo>
                  <a:lnTo>
                    <a:pt x="2727" y="179"/>
                  </a:lnTo>
                  <a:cubicBezTo>
                    <a:pt x="2632" y="131"/>
                    <a:pt x="2560" y="72"/>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7615188" y="778375"/>
              <a:ext cx="7475" cy="89025"/>
            </a:xfrm>
            <a:custGeom>
              <a:rect b="b" l="l" r="r" t="t"/>
              <a:pathLst>
                <a:path extrusionOk="0" h="3561" w="299">
                  <a:moveTo>
                    <a:pt x="1" y="1"/>
                  </a:moveTo>
                  <a:lnTo>
                    <a:pt x="1" y="3525"/>
                  </a:lnTo>
                  <a:cubicBezTo>
                    <a:pt x="108" y="3537"/>
                    <a:pt x="191" y="3537"/>
                    <a:pt x="298" y="3561"/>
                  </a:cubicBezTo>
                  <a:lnTo>
                    <a:pt x="298" y="48"/>
                  </a:lnTo>
                  <a:cubicBezTo>
                    <a:pt x="191" y="24"/>
                    <a:pt x="96"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7417563" y="384275"/>
              <a:ext cx="66975" cy="68200"/>
            </a:xfrm>
            <a:custGeom>
              <a:rect b="b" l="l" r="r" t="t"/>
              <a:pathLst>
                <a:path extrusionOk="0" h="2728" w="2679">
                  <a:moveTo>
                    <a:pt x="202" y="1"/>
                  </a:moveTo>
                  <a:cubicBezTo>
                    <a:pt x="143" y="72"/>
                    <a:pt x="60" y="144"/>
                    <a:pt x="0" y="227"/>
                  </a:cubicBezTo>
                  <a:lnTo>
                    <a:pt x="2500" y="2727"/>
                  </a:lnTo>
                  <a:cubicBezTo>
                    <a:pt x="2560" y="2632"/>
                    <a:pt x="2619" y="2561"/>
                    <a:pt x="2679" y="2489"/>
                  </a:cubicBez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7352963" y="545025"/>
              <a:ext cx="89025" cy="7450"/>
            </a:xfrm>
            <a:custGeom>
              <a:rect b="b" l="l" r="r" t="t"/>
              <a:pathLst>
                <a:path extrusionOk="0" h="298" w="3561">
                  <a:moveTo>
                    <a:pt x="24" y="0"/>
                  </a:moveTo>
                  <a:cubicBezTo>
                    <a:pt x="12" y="107"/>
                    <a:pt x="12" y="191"/>
                    <a:pt x="0" y="298"/>
                  </a:cubicBezTo>
                  <a:lnTo>
                    <a:pt x="3513" y="298"/>
                  </a:lnTo>
                  <a:cubicBezTo>
                    <a:pt x="3525" y="191"/>
                    <a:pt x="3537" y="107"/>
                    <a:pt x="3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47"/>
          <p:cNvGrpSpPr/>
          <p:nvPr/>
        </p:nvGrpSpPr>
        <p:grpSpPr>
          <a:xfrm flipH="1">
            <a:off x="1155602" y="540438"/>
            <a:ext cx="124925" cy="4062600"/>
            <a:chOff x="6643325" y="541300"/>
            <a:chExt cx="124925" cy="4062600"/>
          </a:xfrm>
        </p:grpSpPr>
        <p:cxnSp>
          <p:nvCxnSpPr>
            <p:cNvPr id="2994" name="Google Shape;2994;p47"/>
            <p:cNvCxnSpPr/>
            <p:nvPr/>
          </p:nvCxnSpPr>
          <p:spPr>
            <a:xfrm>
              <a:off x="6768250" y="541300"/>
              <a:ext cx="0" cy="4062600"/>
            </a:xfrm>
            <a:prstGeom prst="straightConnector1">
              <a:avLst/>
            </a:prstGeom>
            <a:noFill/>
            <a:ln cap="flat" cmpd="sng" w="19050">
              <a:solidFill>
                <a:schemeClr val="lt2"/>
              </a:solidFill>
              <a:prstDash val="solid"/>
              <a:round/>
              <a:headEnd len="med" w="med" type="none"/>
              <a:tailEnd len="med" w="med" type="none"/>
            </a:ln>
          </p:spPr>
        </p:cxnSp>
        <p:cxnSp>
          <p:nvCxnSpPr>
            <p:cNvPr id="2995" name="Google Shape;2995;p47"/>
            <p:cNvCxnSpPr/>
            <p:nvPr/>
          </p:nvCxnSpPr>
          <p:spPr>
            <a:xfrm>
              <a:off x="6643325" y="541300"/>
              <a:ext cx="0" cy="4062600"/>
            </a:xfrm>
            <a:prstGeom prst="straightConnector1">
              <a:avLst/>
            </a:prstGeom>
            <a:noFill/>
            <a:ln cap="flat" cmpd="sng" w="19050">
              <a:solidFill>
                <a:schemeClr val="lt2"/>
              </a:solidFill>
              <a:prstDash val="solid"/>
              <a:round/>
              <a:headEnd len="med" w="med" type="none"/>
              <a:tailEnd len="med" w="med" type="none"/>
            </a:ln>
          </p:spPr>
        </p:cxnSp>
      </p:grpSp>
      <p:grpSp>
        <p:nvGrpSpPr>
          <p:cNvPr id="2996" name="Google Shape;2996;p47"/>
          <p:cNvGrpSpPr/>
          <p:nvPr/>
        </p:nvGrpSpPr>
        <p:grpSpPr>
          <a:xfrm>
            <a:off x="709482" y="3643069"/>
            <a:ext cx="460807" cy="460426"/>
            <a:chOff x="1310075" y="2153250"/>
            <a:chExt cx="307800" cy="307525"/>
          </a:xfrm>
        </p:grpSpPr>
        <p:sp>
          <p:nvSpPr>
            <p:cNvPr id="2997" name="Google Shape;2997;p47"/>
            <p:cNvSpPr/>
            <p:nvPr/>
          </p:nvSpPr>
          <p:spPr>
            <a:xfrm>
              <a:off x="1310075" y="2153250"/>
              <a:ext cx="307800" cy="307525"/>
            </a:xfrm>
            <a:custGeom>
              <a:rect b="b" l="l" r="r" t="t"/>
              <a:pathLst>
                <a:path extrusionOk="0" h="12301" w="12312">
                  <a:moveTo>
                    <a:pt x="1" y="1"/>
                  </a:moveTo>
                  <a:lnTo>
                    <a:pt x="1" y="12300"/>
                  </a:lnTo>
                  <a:lnTo>
                    <a:pt x="12312" y="12300"/>
                  </a:lnTo>
                  <a:lnTo>
                    <a:pt x="12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1329425" y="2172300"/>
              <a:ext cx="269400" cy="269425"/>
            </a:xfrm>
            <a:custGeom>
              <a:rect b="b" l="l" r="r" t="t"/>
              <a:pathLst>
                <a:path extrusionOk="0" h="10777" w="10776">
                  <a:moveTo>
                    <a:pt x="9002" y="287"/>
                  </a:moveTo>
                  <a:cubicBezTo>
                    <a:pt x="9073" y="1073"/>
                    <a:pt x="9704" y="1692"/>
                    <a:pt x="10478" y="1763"/>
                  </a:cubicBezTo>
                  <a:lnTo>
                    <a:pt x="10478" y="9014"/>
                  </a:lnTo>
                  <a:cubicBezTo>
                    <a:pt x="9692" y="9085"/>
                    <a:pt x="9073" y="9705"/>
                    <a:pt x="9002" y="10478"/>
                  </a:cubicBezTo>
                  <a:lnTo>
                    <a:pt x="1751" y="10478"/>
                  </a:lnTo>
                  <a:cubicBezTo>
                    <a:pt x="1679" y="9693"/>
                    <a:pt x="1072" y="9085"/>
                    <a:pt x="286" y="9014"/>
                  </a:cubicBezTo>
                  <a:lnTo>
                    <a:pt x="286" y="1763"/>
                  </a:lnTo>
                  <a:cubicBezTo>
                    <a:pt x="1072" y="1692"/>
                    <a:pt x="1679" y="1061"/>
                    <a:pt x="1751" y="287"/>
                  </a:cubicBezTo>
                  <a:close/>
                  <a:moveTo>
                    <a:pt x="1477" y="1"/>
                  </a:moveTo>
                  <a:lnTo>
                    <a:pt x="1477" y="156"/>
                  </a:lnTo>
                  <a:cubicBezTo>
                    <a:pt x="1477" y="882"/>
                    <a:pt x="882" y="1477"/>
                    <a:pt x="143" y="1477"/>
                  </a:cubicBezTo>
                  <a:lnTo>
                    <a:pt x="1" y="1477"/>
                  </a:lnTo>
                  <a:lnTo>
                    <a:pt x="1" y="9312"/>
                  </a:lnTo>
                  <a:lnTo>
                    <a:pt x="143" y="9312"/>
                  </a:lnTo>
                  <a:cubicBezTo>
                    <a:pt x="882" y="9312"/>
                    <a:pt x="1477" y="9907"/>
                    <a:pt x="1477" y="10633"/>
                  </a:cubicBezTo>
                  <a:lnTo>
                    <a:pt x="1477" y="10776"/>
                  </a:lnTo>
                  <a:lnTo>
                    <a:pt x="9299" y="10776"/>
                  </a:lnTo>
                  <a:lnTo>
                    <a:pt x="9299" y="10633"/>
                  </a:lnTo>
                  <a:cubicBezTo>
                    <a:pt x="9299" y="9907"/>
                    <a:pt x="9895" y="9312"/>
                    <a:pt x="10621" y="9312"/>
                  </a:cubicBezTo>
                  <a:lnTo>
                    <a:pt x="10776" y="9312"/>
                  </a:lnTo>
                  <a:lnTo>
                    <a:pt x="10776" y="1477"/>
                  </a:lnTo>
                  <a:lnTo>
                    <a:pt x="10621" y="1477"/>
                  </a:lnTo>
                  <a:cubicBezTo>
                    <a:pt x="9895" y="1477"/>
                    <a:pt x="9299" y="882"/>
                    <a:pt x="9299" y="156"/>
                  </a:cubicBezTo>
                  <a:lnTo>
                    <a:pt x="9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1499100" y="2345250"/>
              <a:ext cx="53600" cy="53900"/>
            </a:xfrm>
            <a:custGeom>
              <a:rect b="b" l="l" r="r" t="t"/>
              <a:pathLst>
                <a:path extrusionOk="0" h="2156" w="2144">
                  <a:moveTo>
                    <a:pt x="1072" y="322"/>
                  </a:moveTo>
                  <a:cubicBezTo>
                    <a:pt x="1488" y="322"/>
                    <a:pt x="1834" y="667"/>
                    <a:pt x="1846" y="1096"/>
                  </a:cubicBezTo>
                  <a:cubicBezTo>
                    <a:pt x="1846" y="1524"/>
                    <a:pt x="1488" y="1870"/>
                    <a:pt x="1072" y="1870"/>
                  </a:cubicBezTo>
                  <a:cubicBezTo>
                    <a:pt x="643" y="1870"/>
                    <a:pt x="298" y="1513"/>
                    <a:pt x="298" y="1096"/>
                  </a:cubicBezTo>
                  <a:cubicBezTo>
                    <a:pt x="298" y="667"/>
                    <a:pt x="655" y="322"/>
                    <a:pt x="1072" y="322"/>
                  </a:cubicBezTo>
                  <a:close/>
                  <a:moveTo>
                    <a:pt x="1072" y="0"/>
                  </a:moveTo>
                  <a:cubicBezTo>
                    <a:pt x="476" y="0"/>
                    <a:pt x="0" y="501"/>
                    <a:pt x="0" y="1072"/>
                  </a:cubicBezTo>
                  <a:cubicBezTo>
                    <a:pt x="0" y="1667"/>
                    <a:pt x="488" y="2156"/>
                    <a:pt x="1072" y="2156"/>
                  </a:cubicBezTo>
                  <a:cubicBezTo>
                    <a:pt x="1655" y="2156"/>
                    <a:pt x="2131" y="1667"/>
                    <a:pt x="2143" y="1072"/>
                  </a:cubicBezTo>
                  <a:cubicBezTo>
                    <a:pt x="2143" y="477"/>
                    <a:pt x="165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1375575" y="2214275"/>
              <a:ext cx="53600" cy="53600"/>
            </a:xfrm>
            <a:custGeom>
              <a:rect b="b" l="l" r="r" t="t"/>
              <a:pathLst>
                <a:path extrusionOk="0" h="2144" w="2144">
                  <a:moveTo>
                    <a:pt x="1072" y="322"/>
                  </a:moveTo>
                  <a:cubicBezTo>
                    <a:pt x="1488" y="322"/>
                    <a:pt x="1834" y="656"/>
                    <a:pt x="1846" y="1096"/>
                  </a:cubicBezTo>
                  <a:cubicBezTo>
                    <a:pt x="1846" y="1525"/>
                    <a:pt x="1488" y="1870"/>
                    <a:pt x="1072" y="1870"/>
                  </a:cubicBezTo>
                  <a:cubicBezTo>
                    <a:pt x="631" y="1870"/>
                    <a:pt x="298" y="1513"/>
                    <a:pt x="298" y="1096"/>
                  </a:cubicBezTo>
                  <a:cubicBezTo>
                    <a:pt x="298" y="656"/>
                    <a:pt x="655" y="322"/>
                    <a:pt x="1072" y="322"/>
                  </a:cubicBezTo>
                  <a:close/>
                  <a:moveTo>
                    <a:pt x="1072" y="1"/>
                  </a:moveTo>
                  <a:cubicBezTo>
                    <a:pt x="476" y="1"/>
                    <a:pt x="0" y="501"/>
                    <a:pt x="0" y="1072"/>
                  </a:cubicBezTo>
                  <a:cubicBezTo>
                    <a:pt x="0" y="1668"/>
                    <a:pt x="488" y="2144"/>
                    <a:pt x="1072" y="2144"/>
                  </a:cubicBezTo>
                  <a:cubicBezTo>
                    <a:pt x="1655" y="2144"/>
                    <a:pt x="2131" y="1680"/>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47"/>
          <p:cNvGrpSpPr/>
          <p:nvPr/>
        </p:nvGrpSpPr>
        <p:grpSpPr>
          <a:xfrm rot="-5400000">
            <a:off x="716023" y="2582917"/>
            <a:ext cx="447726" cy="447731"/>
            <a:chOff x="1926525" y="2245225"/>
            <a:chExt cx="307800" cy="307825"/>
          </a:xfrm>
        </p:grpSpPr>
        <p:sp>
          <p:nvSpPr>
            <p:cNvPr id="3002" name="Google Shape;3002;p47"/>
            <p:cNvSpPr/>
            <p:nvPr/>
          </p:nvSpPr>
          <p:spPr>
            <a:xfrm>
              <a:off x="1926525" y="2245225"/>
              <a:ext cx="307800" cy="307825"/>
            </a:xfrm>
            <a:custGeom>
              <a:rect b="b" l="l" r="r" t="t"/>
              <a:pathLst>
                <a:path extrusionOk="0" h="12313" w="12312">
                  <a:moveTo>
                    <a:pt x="1" y="1"/>
                  </a:moveTo>
                  <a:lnTo>
                    <a:pt x="1"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1946175" y="2264275"/>
              <a:ext cx="269400" cy="269425"/>
            </a:xfrm>
            <a:custGeom>
              <a:rect b="b" l="l" r="r" t="t"/>
              <a:pathLst>
                <a:path extrusionOk="0" h="10777" w="10776">
                  <a:moveTo>
                    <a:pt x="9013" y="287"/>
                  </a:moveTo>
                  <a:cubicBezTo>
                    <a:pt x="9085" y="1073"/>
                    <a:pt x="9704" y="1680"/>
                    <a:pt x="10478" y="1763"/>
                  </a:cubicBezTo>
                  <a:lnTo>
                    <a:pt x="10478" y="9002"/>
                  </a:lnTo>
                  <a:cubicBezTo>
                    <a:pt x="9692" y="9085"/>
                    <a:pt x="9085" y="9705"/>
                    <a:pt x="9013" y="10478"/>
                  </a:cubicBezTo>
                  <a:lnTo>
                    <a:pt x="1762" y="10478"/>
                  </a:lnTo>
                  <a:cubicBezTo>
                    <a:pt x="1691" y="9705"/>
                    <a:pt x="1072" y="9085"/>
                    <a:pt x="286" y="9002"/>
                  </a:cubicBezTo>
                  <a:lnTo>
                    <a:pt x="286" y="1763"/>
                  </a:lnTo>
                  <a:cubicBezTo>
                    <a:pt x="1072" y="1680"/>
                    <a:pt x="1691" y="1061"/>
                    <a:pt x="1762" y="287"/>
                  </a:cubicBezTo>
                  <a:close/>
                  <a:moveTo>
                    <a:pt x="1477" y="1"/>
                  </a:moveTo>
                  <a:lnTo>
                    <a:pt x="1477" y="156"/>
                  </a:lnTo>
                  <a:cubicBezTo>
                    <a:pt x="1477" y="882"/>
                    <a:pt x="881" y="1477"/>
                    <a:pt x="155" y="1477"/>
                  </a:cubicBezTo>
                  <a:lnTo>
                    <a:pt x="0" y="1477"/>
                  </a:lnTo>
                  <a:lnTo>
                    <a:pt x="0" y="9300"/>
                  </a:lnTo>
                  <a:lnTo>
                    <a:pt x="155" y="9300"/>
                  </a:lnTo>
                  <a:cubicBezTo>
                    <a:pt x="881" y="9300"/>
                    <a:pt x="1477" y="9895"/>
                    <a:pt x="1477" y="10633"/>
                  </a:cubicBezTo>
                  <a:lnTo>
                    <a:pt x="1477" y="10776"/>
                  </a:lnTo>
                  <a:lnTo>
                    <a:pt x="9311" y="10776"/>
                  </a:lnTo>
                  <a:lnTo>
                    <a:pt x="9311" y="10633"/>
                  </a:lnTo>
                  <a:cubicBezTo>
                    <a:pt x="9311" y="9895"/>
                    <a:pt x="9906" y="9300"/>
                    <a:pt x="10633" y="9300"/>
                  </a:cubicBezTo>
                  <a:lnTo>
                    <a:pt x="10776" y="9300"/>
                  </a:lnTo>
                  <a:lnTo>
                    <a:pt x="10776" y="1477"/>
                  </a:lnTo>
                  <a:lnTo>
                    <a:pt x="10633" y="1477"/>
                  </a:lnTo>
                  <a:cubicBezTo>
                    <a:pt x="9906" y="1477"/>
                    <a:pt x="9311" y="882"/>
                    <a:pt x="9311" y="156"/>
                  </a:cubicBezTo>
                  <a:lnTo>
                    <a:pt x="9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1992300" y="2437525"/>
              <a:ext cx="53600" cy="53900"/>
            </a:xfrm>
            <a:custGeom>
              <a:rect b="b" l="l" r="r" t="t"/>
              <a:pathLst>
                <a:path extrusionOk="0" h="2156" w="2144">
                  <a:moveTo>
                    <a:pt x="1072" y="322"/>
                  </a:moveTo>
                  <a:cubicBezTo>
                    <a:pt x="1489" y="322"/>
                    <a:pt x="1846" y="667"/>
                    <a:pt x="1846" y="1096"/>
                  </a:cubicBezTo>
                  <a:cubicBezTo>
                    <a:pt x="1846" y="1524"/>
                    <a:pt x="1489" y="1870"/>
                    <a:pt x="1072" y="1870"/>
                  </a:cubicBezTo>
                  <a:cubicBezTo>
                    <a:pt x="644" y="1870"/>
                    <a:pt x="298" y="1524"/>
                    <a:pt x="298" y="1096"/>
                  </a:cubicBezTo>
                  <a:cubicBezTo>
                    <a:pt x="298" y="667"/>
                    <a:pt x="656" y="322"/>
                    <a:pt x="1072" y="322"/>
                  </a:cubicBezTo>
                  <a:close/>
                  <a:moveTo>
                    <a:pt x="1072" y="0"/>
                  </a:moveTo>
                  <a:cubicBezTo>
                    <a:pt x="477" y="0"/>
                    <a:pt x="1" y="477"/>
                    <a:pt x="1" y="1072"/>
                  </a:cubicBezTo>
                  <a:cubicBezTo>
                    <a:pt x="1" y="1667"/>
                    <a:pt x="501" y="2155"/>
                    <a:pt x="1072" y="2155"/>
                  </a:cubicBezTo>
                  <a:cubicBezTo>
                    <a:pt x="1656" y="2155"/>
                    <a:pt x="2144" y="1667"/>
                    <a:pt x="2144" y="1072"/>
                  </a:cubicBezTo>
                  <a:cubicBezTo>
                    <a:pt x="2144" y="477"/>
                    <a:pt x="1656"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2115550" y="2437525"/>
              <a:ext cx="53600" cy="53900"/>
            </a:xfrm>
            <a:custGeom>
              <a:rect b="b" l="l" r="r" t="t"/>
              <a:pathLst>
                <a:path extrusionOk="0" h="2156" w="2144">
                  <a:moveTo>
                    <a:pt x="1072" y="322"/>
                  </a:moveTo>
                  <a:cubicBezTo>
                    <a:pt x="1500" y="322"/>
                    <a:pt x="1845" y="667"/>
                    <a:pt x="1845" y="1096"/>
                  </a:cubicBezTo>
                  <a:cubicBezTo>
                    <a:pt x="1845" y="1524"/>
                    <a:pt x="1500" y="1870"/>
                    <a:pt x="1072" y="1870"/>
                  </a:cubicBezTo>
                  <a:cubicBezTo>
                    <a:pt x="643" y="1870"/>
                    <a:pt x="298" y="1524"/>
                    <a:pt x="298" y="1096"/>
                  </a:cubicBezTo>
                  <a:cubicBezTo>
                    <a:pt x="298" y="667"/>
                    <a:pt x="655" y="322"/>
                    <a:pt x="1072" y="322"/>
                  </a:cubicBezTo>
                  <a:close/>
                  <a:moveTo>
                    <a:pt x="1072" y="0"/>
                  </a:moveTo>
                  <a:cubicBezTo>
                    <a:pt x="476" y="0"/>
                    <a:pt x="0" y="477"/>
                    <a:pt x="0" y="1072"/>
                  </a:cubicBezTo>
                  <a:cubicBezTo>
                    <a:pt x="0" y="1667"/>
                    <a:pt x="488" y="2155"/>
                    <a:pt x="1072" y="2155"/>
                  </a:cubicBezTo>
                  <a:cubicBezTo>
                    <a:pt x="1667" y="2155"/>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1992300" y="2306550"/>
              <a:ext cx="53600" cy="53900"/>
            </a:xfrm>
            <a:custGeom>
              <a:rect b="b" l="l" r="r" t="t"/>
              <a:pathLst>
                <a:path extrusionOk="0" h="2156" w="2144">
                  <a:moveTo>
                    <a:pt x="1072" y="322"/>
                  </a:moveTo>
                  <a:cubicBezTo>
                    <a:pt x="1489" y="322"/>
                    <a:pt x="1846" y="656"/>
                    <a:pt x="1846" y="1096"/>
                  </a:cubicBezTo>
                  <a:cubicBezTo>
                    <a:pt x="1846" y="1525"/>
                    <a:pt x="1489" y="1870"/>
                    <a:pt x="1072" y="1870"/>
                  </a:cubicBezTo>
                  <a:cubicBezTo>
                    <a:pt x="644" y="1870"/>
                    <a:pt x="298" y="1525"/>
                    <a:pt x="298" y="1096"/>
                  </a:cubicBezTo>
                  <a:cubicBezTo>
                    <a:pt x="298" y="656"/>
                    <a:pt x="656" y="322"/>
                    <a:pt x="1072" y="322"/>
                  </a:cubicBezTo>
                  <a:close/>
                  <a:moveTo>
                    <a:pt x="1072" y="1"/>
                  </a:moveTo>
                  <a:cubicBezTo>
                    <a:pt x="477" y="1"/>
                    <a:pt x="1" y="501"/>
                    <a:pt x="1" y="1084"/>
                  </a:cubicBezTo>
                  <a:cubicBezTo>
                    <a:pt x="1" y="1679"/>
                    <a:pt x="501" y="2156"/>
                    <a:pt x="1072" y="2156"/>
                  </a:cubicBezTo>
                  <a:cubicBezTo>
                    <a:pt x="1656" y="2156"/>
                    <a:pt x="2132" y="1656"/>
                    <a:pt x="2144" y="1084"/>
                  </a:cubicBezTo>
                  <a:cubicBezTo>
                    <a:pt x="2144" y="489"/>
                    <a:pt x="1656"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2115550" y="2306550"/>
              <a:ext cx="53600" cy="53900"/>
            </a:xfrm>
            <a:custGeom>
              <a:rect b="b" l="l" r="r" t="t"/>
              <a:pathLst>
                <a:path extrusionOk="0" h="2156" w="2144">
                  <a:moveTo>
                    <a:pt x="1072" y="322"/>
                  </a:moveTo>
                  <a:cubicBezTo>
                    <a:pt x="1500" y="322"/>
                    <a:pt x="1845" y="656"/>
                    <a:pt x="1845" y="1096"/>
                  </a:cubicBezTo>
                  <a:cubicBezTo>
                    <a:pt x="1845" y="1525"/>
                    <a:pt x="1500" y="1870"/>
                    <a:pt x="1072" y="1870"/>
                  </a:cubicBezTo>
                  <a:cubicBezTo>
                    <a:pt x="643" y="1870"/>
                    <a:pt x="298" y="1525"/>
                    <a:pt x="298" y="1096"/>
                  </a:cubicBezTo>
                  <a:cubicBezTo>
                    <a:pt x="298" y="656"/>
                    <a:pt x="655" y="322"/>
                    <a:pt x="1072" y="322"/>
                  </a:cubicBezTo>
                  <a:close/>
                  <a:moveTo>
                    <a:pt x="1072" y="1"/>
                  </a:moveTo>
                  <a:cubicBezTo>
                    <a:pt x="476" y="1"/>
                    <a:pt x="0" y="501"/>
                    <a:pt x="0" y="1084"/>
                  </a:cubicBezTo>
                  <a:cubicBezTo>
                    <a:pt x="0" y="1679"/>
                    <a:pt x="488" y="2156"/>
                    <a:pt x="1072" y="2156"/>
                  </a:cubicBezTo>
                  <a:cubicBezTo>
                    <a:pt x="1667" y="2156"/>
                    <a:pt x="2143" y="1656"/>
                    <a:pt x="2143" y="1084"/>
                  </a:cubicBezTo>
                  <a:cubicBezTo>
                    <a:pt x="2143" y="489"/>
                    <a:pt x="165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8" name="Google Shape;3008;p47"/>
          <p:cNvGrpSpPr/>
          <p:nvPr/>
        </p:nvGrpSpPr>
        <p:grpSpPr>
          <a:xfrm>
            <a:off x="716102" y="1028698"/>
            <a:ext cx="1014492" cy="924696"/>
            <a:chOff x="7183300" y="245525"/>
            <a:chExt cx="643550" cy="586550"/>
          </a:xfrm>
        </p:grpSpPr>
        <p:sp>
          <p:nvSpPr>
            <p:cNvPr id="3009" name="Google Shape;3009;p47"/>
            <p:cNvSpPr/>
            <p:nvPr/>
          </p:nvSpPr>
          <p:spPr>
            <a:xfrm>
              <a:off x="7183300" y="245525"/>
              <a:ext cx="643550" cy="586550"/>
            </a:xfrm>
            <a:custGeom>
              <a:rect b="b" l="l" r="r" t="t"/>
              <a:pathLst>
                <a:path extrusionOk="0" h="23462" w="25742">
                  <a:moveTo>
                    <a:pt x="12873" y="1"/>
                  </a:moveTo>
                  <a:cubicBezTo>
                    <a:pt x="9871" y="1"/>
                    <a:pt x="6870" y="1147"/>
                    <a:pt x="4584" y="3439"/>
                  </a:cubicBezTo>
                  <a:cubicBezTo>
                    <a:pt x="1" y="8023"/>
                    <a:pt x="1" y="15440"/>
                    <a:pt x="4584" y="20024"/>
                  </a:cubicBezTo>
                  <a:cubicBezTo>
                    <a:pt x="6870" y="22316"/>
                    <a:pt x="9871" y="23462"/>
                    <a:pt x="12873" y="23462"/>
                  </a:cubicBezTo>
                  <a:cubicBezTo>
                    <a:pt x="15875" y="23462"/>
                    <a:pt x="18878" y="22316"/>
                    <a:pt x="21170" y="20024"/>
                  </a:cubicBezTo>
                  <a:cubicBezTo>
                    <a:pt x="25742" y="15440"/>
                    <a:pt x="25742" y="8023"/>
                    <a:pt x="21170" y="3439"/>
                  </a:cubicBezTo>
                  <a:cubicBezTo>
                    <a:pt x="18878" y="1147"/>
                    <a:pt x="15875" y="1"/>
                    <a:pt x="128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7333025" y="366300"/>
              <a:ext cx="344400" cy="344725"/>
            </a:xfrm>
            <a:custGeom>
              <a:rect b="b" l="l" r="r" t="t"/>
              <a:pathLst>
                <a:path extrusionOk="0" h="13789" w="13776">
                  <a:moveTo>
                    <a:pt x="6882" y="1"/>
                  </a:moveTo>
                  <a:cubicBezTo>
                    <a:pt x="3084" y="1"/>
                    <a:pt x="0" y="3096"/>
                    <a:pt x="0" y="6894"/>
                  </a:cubicBezTo>
                  <a:cubicBezTo>
                    <a:pt x="0" y="10704"/>
                    <a:pt x="3084" y="13788"/>
                    <a:pt x="6882" y="13788"/>
                  </a:cubicBezTo>
                  <a:cubicBezTo>
                    <a:pt x="10692" y="13788"/>
                    <a:pt x="13776" y="10704"/>
                    <a:pt x="13776" y="6894"/>
                  </a:cubicBezTo>
                  <a:cubicBezTo>
                    <a:pt x="13776" y="3096"/>
                    <a:pt x="10692" y="1"/>
                    <a:pt x="6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7329150" y="362725"/>
              <a:ext cx="352150" cy="352150"/>
            </a:xfrm>
            <a:custGeom>
              <a:rect b="b" l="l" r="r" t="t"/>
              <a:pathLst>
                <a:path extrusionOk="0" h="14086" w="14086">
                  <a:moveTo>
                    <a:pt x="7037" y="298"/>
                  </a:moveTo>
                  <a:cubicBezTo>
                    <a:pt x="10764" y="298"/>
                    <a:pt x="13788" y="3323"/>
                    <a:pt x="13788" y="7037"/>
                  </a:cubicBezTo>
                  <a:cubicBezTo>
                    <a:pt x="13788" y="10764"/>
                    <a:pt x="10764" y="13788"/>
                    <a:pt x="7037" y="13788"/>
                  </a:cubicBezTo>
                  <a:cubicBezTo>
                    <a:pt x="3322" y="13788"/>
                    <a:pt x="298" y="10764"/>
                    <a:pt x="298" y="7037"/>
                  </a:cubicBezTo>
                  <a:cubicBezTo>
                    <a:pt x="298" y="3323"/>
                    <a:pt x="3322" y="298"/>
                    <a:pt x="7037" y="298"/>
                  </a:cubicBezTo>
                  <a:close/>
                  <a:moveTo>
                    <a:pt x="7037" y="1"/>
                  </a:moveTo>
                  <a:cubicBezTo>
                    <a:pt x="3156" y="1"/>
                    <a:pt x="1" y="3156"/>
                    <a:pt x="1" y="7037"/>
                  </a:cubicBezTo>
                  <a:cubicBezTo>
                    <a:pt x="1" y="10931"/>
                    <a:pt x="3156" y="14086"/>
                    <a:pt x="7037" y="14086"/>
                  </a:cubicBezTo>
                  <a:cubicBezTo>
                    <a:pt x="10931" y="14086"/>
                    <a:pt x="14086" y="10931"/>
                    <a:pt x="14086" y="7037"/>
                  </a:cubicBezTo>
                  <a:cubicBezTo>
                    <a:pt x="14086" y="3156"/>
                    <a:pt x="10931"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7468750" y="278800"/>
              <a:ext cx="44375" cy="51500"/>
            </a:xfrm>
            <a:custGeom>
              <a:rect b="b" l="l" r="r" t="t"/>
              <a:pathLst>
                <a:path extrusionOk="0" h="2060" w="1775">
                  <a:moveTo>
                    <a:pt x="1" y="0"/>
                  </a:moveTo>
                  <a:lnTo>
                    <a:pt x="1" y="2060"/>
                  </a:lnTo>
                  <a:lnTo>
                    <a:pt x="1775" y="206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7497325" y="278800"/>
              <a:ext cx="44675" cy="51500"/>
            </a:xfrm>
            <a:custGeom>
              <a:rect b="b" l="l" r="r" t="t"/>
              <a:pathLst>
                <a:path extrusionOk="0" h="2060" w="1787">
                  <a:moveTo>
                    <a:pt x="1787" y="0"/>
                  </a:moveTo>
                  <a:lnTo>
                    <a:pt x="1" y="2060"/>
                  </a:lnTo>
                  <a:lnTo>
                    <a:pt x="1787" y="2060"/>
                  </a:lnTo>
                  <a:lnTo>
                    <a:pt x="1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7483350" y="278800"/>
              <a:ext cx="44075" cy="51500"/>
            </a:xfrm>
            <a:custGeom>
              <a:rect b="b" l="l" r="r" t="t"/>
              <a:pathLst>
                <a:path extrusionOk="0" h="2060" w="1763">
                  <a:moveTo>
                    <a:pt x="869" y="0"/>
                  </a:moveTo>
                  <a:lnTo>
                    <a:pt x="0" y="2060"/>
                  </a:lnTo>
                  <a:lnTo>
                    <a:pt x="1762" y="2060"/>
                  </a:lnTo>
                  <a:lnTo>
                    <a:pt x="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7497325" y="747000"/>
              <a:ext cx="44675" cy="51825"/>
            </a:xfrm>
            <a:custGeom>
              <a:rect b="b" l="l" r="r" t="t"/>
              <a:pathLst>
                <a:path extrusionOk="0" h="2073" w="1787">
                  <a:moveTo>
                    <a:pt x="1" y="1"/>
                  </a:moveTo>
                  <a:lnTo>
                    <a:pt x="1787" y="2072"/>
                  </a:lnTo>
                  <a:lnTo>
                    <a:pt x="1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7468750" y="747000"/>
              <a:ext cx="44375" cy="51825"/>
            </a:xfrm>
            <a:custGeom>
              <a:rect b="b" l="l" r="r" t="t"/>
              <a:pathLst>
                <a:path extrusionOk="0" h="2073" w="1775">
                  <a:moveTo>
                    <a:pt x="1" y="1"/>
                  </a:moveTo>
                  <a:lnTo>
                    <a:pt x="1" y="2072"/>
                  </a:lnTo>
                  <a:lnTo>
                    <a:pt x="1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7483350" y="747000"/>
              <a:ext cx="44075" cy="51825"/>
            </a:xfrm>
            <a:custGeom>
              <a:rect b="b" l="l" r="r" t="t"/>
              <a:pathLst>
                <a:path extrusionOk="0" h="2073" w="1763">
                  <a:moveTo>
                    <a:pt x="0" y="1"/>
                  </a:moveTo>
                  <a:lnTo>
                    <a:pt x="869" y="2072"/>
                  </a:lnTo>
                  <a:lnTo>
                    <a:pt x="1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7245225" y="530900"/>
              <a:ext cx="52100" cy="44375"/>
            </a:xfrm>
            <a:custGeom>
              <a:rect b="b" l="l" r="r" t="t"/>
              <a:pathLst>
                <a:path extrusionOk="0" h="1775" w="2084">
                  <a:moveTo>
                    <a:pt x="2084" y="1"/>
                  </a:moveTo>
                  <a:lnTo>
                    <a:pt x="0" y="1775"/>
                  </a:lnTo>
                  <a:lnTo>
                    <a:pt x="2084" y="1775"/>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7245225" y="502025"/>
              <a:ext cx="52100" cy="44675"/>
            </a:xfrm>
            <a:custGeom>
              <a:rect b="b" l="l" r="r" t="t"/>
              <a:pathLst>
                <a:path extrusionOk="0" h="1787" w="2084">
                  <a:moveTo>
                    <a:pt x="0" y="1"/>
                  </a:moveTo>
                  <a:lnTo>
                    <a:pt x="2084" y="1787"/>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7245225" y="516325"/>
              <a:ext cx="52100" cy="44675"/>
            </a:xfrm>
            <a:custGeom>
              <a:rect b="b" l="l" r="r" t="t"/>
              <a:pathLst>
                <a:path extrusionOk="0" h="1787" w="2084">
                  <a:moveTo>
                    <a:pt x="2084" y="0"/>
                  </a:moveTo>
                  <a:lnTo>
                    <a:pt x="0" y="893"/>
                  </a:lnTo>
                  <a:lnTo>
                    <a:pt x="2084" y="1786"/>
                  </a:lnTo>
                  <a:lnTo>
                    <a:pt x="2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7713425" y="502025"/>
              <a:ext cx="51825" cy="44675"/>
            </a:xfrm>
            <a:custGeom>
              <a:rect b="b" l="l" r="r" t="t"/>
              <a:pathLst>
                <a:path extrusionOk="0" h="1787" w="2073">
                  <a:moveTo>
                    <a:pt x="1" y="1"/>
                  </a:moveTo>
                  <a:lnTo>
                    <a:pt x="1" y="1787"/>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7713425" y="530900"/>
              <a:ext cx="51825" cy="44375"/>
            </a:xfrm>
            <a:custGeom>
              <a:rect b="b" l="l" r="r" t="t"/>
              <a:pathLst>
                <a:path extrusionOk="0" h="1775" w="2073">
                  <a:moveTo>
                    <a:pt x="1" y="1"/>
                  </a:moveTo>
                  <a:lnTo>
                    <a:pt x="1" y="1775"/>
                  </a:lnTo>
                  <a:lnTo>
                    <a:pt x="2072" y="177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7713425" y="516325"/>
              <a:ext cx="51825" cy="44675"/>
            </a:xfrm>
            <a:custGeom>
              <a:rect b="b" l="l" r="r" t="t"/>
              <a:pathLst>
                <a:path extrusionOk="0" h="1787" w="2073">
                  <a:moveTo>
                    <a:pt x="1" y="0"/>
                  </a:moveTo>
                  <a:lnTo>
                    <a:pt x="1" y="1786"/>
                  </a:lnTo>
                  <a:lnTo>
                    <a:pt x="2072" y="89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7295225" y="380600"/>
              <a:ext cx="68475" cy="36925"/>
            </a:xfrm>
            <a:custGeom>
              <a:rect b="b" l="l" r="r" t="t"/>
              <a:pathLst>
                <a:path extrusionOk="0" h="1477" w="2739">
                  <a:moveTo>
                    <a:pt x="0" y="0"/>
                  </a:moveTo>
                  <a:lnTo>
                    <a:pt x="1477" y="1477"/>
                  </a:lnTo>
                  <a:lnTo>
                    <a:pt x="2739" y="2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7347300" y="328800"/>
              <a:ext cx="36650" cy="68175"/>
            </a:xfrm>
            <a:custGeom>
              <a:rect b="b" l="l" r="r" t="t"/>
              <a:pathLst>
                <a:path extrusionOk="0" h="2727" w="1466">
                  <a:moveTo>
                    <a:pt x="1" y="0"/>
                  </a:moveTo>
                  <a:lnTo>
                    <a:pt x="215" y="2727"/>
                  </a:lnTo>
                  <a:lnTo>
                    <a:pt x="1465" y="14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7321425" y="355000"/>
              <a:ext cx="52400" cy="52100"/>
            </a:xfrm>
            <a:custGeom>
              <a:rect b="b" l="l" r="r" t="t"/>
              <a:pathLst>
                <a:path extrusionOk="0" h="2084" w="2096">
                  <a:moveTo>
                    <a:pt x="0" y="0"/>
                  </a:moveTo>
                  <a:lnTo>
                    <a:pt x="834" y="2084"/>
                  </a:lnTo>
                  <a:lnTo>
                    <a:pt x="2096" y="8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7647050" y="660100"/>
              <a:ext cx="67900" cy="36925"/>
            </a:xfrm>
            <a:custGeom>
              <a:rect b="b" l="l" r="r" t="t"/>
              <a:pathLst>
                <a:path extrusionOk="0" h="1477" w="2716">
                  <a:moveTo>
                    <a:pt x="1263" y="0"/>
                  </a:moveTo>
                  <a:lnTo>
                    <a:pt x="1" y="1262"/>
                  </a:lnTo>
                  <a:lnTo>
                    <a:pt x="2715" y="1476"/>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7626500" y="680625"/>
              <a:ext cx="36950" cy="67900"/>
            </a:xfrm>
            <a:custGeom>
              <a:rect b="b" l="l" r="r" t="t"/>
              <a:pathLst>
                <a:path extrusionOk="0" h="2716" w="1478">
                  <a:moveTo>
                    <a:pt x="1263" y="1"/>
                  </a:moveTo>
                  <a:lnTo>
                    <a:pt x="1" y="1251"/>
                  </a:lnTo>
                  <a:lnTo>
                    <a:pt x="1477" y="271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7636925" y="670200"/>
              <a:ext cx="52425" cy="52425"/>
            </a:xfrm>
            <a:custGeom>
              <a:rect b="b" l="l" r="r" t="t"/>
              <a:pathLst>
                <a:path extrusionOk="0" h="2097" w="2097">
                  <a:moveTo>
                    <a:pt x="1251" y="1"/>
                  </a:moveTo>
                  <a:lnTo>
                    <a:pt x="1" y="1263"/>
                  </a:lnTo>
                  <a:lnTo>
                    <a:pt x="2096" y="2096"/>
                  </a:lnTo>
                  <a:lnTo>
                    <a:pt x="1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7347300" y="680625"/>
              <a:ext cx="36650" cy="67900"/>
            </a:xfrm>
            <a:custGeom>
              <a:rect b="b" l="l" r="r" t="t"/>
              <a:pathLst>
                <a:path extrusionOk="0" h="2716" w="1466">
                  <a:moveTo>
                    <a:pt x="215" y="1"/>
                  </a:moveTo>
                  <a:lnTo>
                    <a:pt x="1" y="2715"/>
                  </a:lnTo>
                  <a:lnTo>
                    <a:pt x="1465" y="1251"/>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7295225" y="660100"/>
              <a:ext cx="68475" cy="36925"/>
            </a:xfrm>
            <a:custGeom>
              <a:rect b="b" l="l" r="r" t="t"/>
              <a:pathLst>
                <a:path extrusionOk="0" h="1477" w="2739">
                  <a:moveTo>
                    <a:pt x="1477" y="0"/>
                  </a:moveTo>
                  <a:lnTo>
                    <a:pt x="0" y="1476"/>
                  </a:lnTo>
                  <a:lnTo>
                    <a:pt x="2739" y="1262"/>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7321425" y="670200"/>
              <a:ext cx="52400" cy="52425"/>
            </a:xfrm>
            <a:custGeom>
              <a:rect b="b" l="l" r="r" t="t"/>
              <a:pathLst>
                <a:path extrusionOk="0" h="2097" w="2096">
                  <a:moveTo>
                    <a:pt x="834" y="1"/>
                  </a:moveTo>
                  <a:lnTo>
                    <a:pt x="0" y="2096"/>
                  </a:lnTo>
                  <a:lnTo>
                    <a:pt x="2096" y="1263"/>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7626500" y="328800"/>
              <a:ext cx="36950" cy="68175"/>
            </a:xfrm>
            <a:custGeom>
              <a:rect b="b" l="l" r="r" t="t"/>
              <a:pathLst>
                <a:path extrusionOk="0" h="2727" w="1478">
                  <a:moveTo>
                    <a:pt x="1477" y="0"/>
                  </a:moveTo>
                  <a:lnTo>
                    <a:pt x="1" y="1477"/>
                  </a:lnTo>
                  <a:lnTo>
                    <a:pt x="1263" y="2727"/>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7647050" y="380600"/>
              <a:ext cx="67900" cy="36925"/>
            </a:xfrm>
            <a:custGeom>
              <a:rect b="b" l="l" r="r" t="t"/>
              <a:pathLst>
                <a:path extrusionOk="0" h="1477" w="2716">
                  <a:moveTo>
                    <a:pt x="2715" y="0"/>
                  </a:moveTo>
                  <a:lnTo>
                    <a:pt x="1" y="203"/>
                  </a:lnTo>
                  <a:lnTo>
                    <a:pt x="1263" y="1477"/>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7636925" y="355000"/>
              <a:ext cx="52425" cy="52100"/>
            </a:xfrm>
            <a:custGeom>
              <a:rect b="b" l="l" r="r" t="t"/>
              <a:pathLst>
                <a:path extrusionOk="0" h="2084" w="2097">
                  <a:moveTo>
                    <a:pt x="2096" y="0"/>
                  </a:moveTo>
                  <a:lnTo>
                    <a:pt x="1" y="834"/>
                  </a:lnTo>
                  <a:lnTo>
                    <a:pt x="1251" y="2084"/>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47"/>
            <p:cNvGrpSpPr/>
            <p:nvPr/>
          </p:nvGrpSpPr>
          <p:grpSpPr>
            <a:xfrm>
              <a:off x="7387500" y="500850"/>
              <a:ext cx="249450" cy="83350"/>
              <a:chOff x="7387500" y="500850"/>
              <a:chExt cx="249450" cy="83350"/>
            </a:xfrm>
          </p:grpSpPr>
          <p:sp>
            <p:nvSpPr>
              <p:cNvPr id="3037" name="Google Shape;3037;p47"/>
              <p:cNvSpPr/>
              <p:nvPr/>
            </p:nvSpPr>
            <p:spPr>
              <a:xfrm>
                <a:off x="7387500" y="501150"/>
                <a:ext cx="48825" cy="81275"/>
              </a:xfrm>
              <a:custGeom>
                <a:rect b="b" l="l" r="r" t="t"/>
                <a:pathLst>
                  <a:path extrusionOk="0" h="3251" w="1953">
                    <a:moveTo>
                      <a:pt x="1560" y="0"/>
                    </a:moveTo>
                    <a:cubicBezTo>
                      <a:pt x="1369" y="119"/>
                      <a:pt x="1167" y="191"/>
                      <a:pt x="929" y="238"/>
                    </a:cubicBezTo>
                    <a:cubicBezTo>
                      <a:pt x="691" y="286"/>
                      <a:pt x="369" y="298"/>
                      <a:pt x="0" y="310"/>
                    </a:cubicBezTo>
                    <a:lnTo>
                      <a:pt x="0" y="441"/>
                    </a:lnTo>
                    <a:cubicBezTo>
                      <a:pt x="155" y="441"/>
                      <a:pt x="274" y="464"/>
                      <a:pt x="346" y="488"/>
                    </a:cubicBezTo>
                    <a:cubicBezTo>
                      <a:pt x="429" y="524"/>
                      <a:pt x="488" y="584"/>
                      <a:pt x="524" y="667"/>
                    </a:cubicBezTo>
                    <a:cubicBezTo>
                      <a:pt x="548" y="762"/>
                      <a:pt x="572" y="905"/>
                      <a:pt x="572" y="1107"/>
                    </a:cubicBezTo>
                    <a:lnTo>
                      <a:pt x="572" y="2608"/>
                    </a:lnTo>
                    <a:cubicBezTo>
                      <a:pt x="572" y="2798"/>
                      <a:pt x="512" y="2929"/>
                      <a:pt x="417" y="3012"/>
                    </a:cubicBezTo>
                    <a:cubicBezTo>
                      <a:pt x="334" y="3084"/>
                      <a:pt x="191" y="3108"/>
                      <a:pt x="12" y="3108"/>
                    </a:cubicBezTo>
                    <a:lnTo>
                      <a:pt x="12" y="3251"/>
                    </a:lnTo>
                    <a:cubicBezTo>
                      <a:pt x="119" y="3251"/>
                      <a:pt x="286" y="3227"/>
                      <a:pt x="477" y="3227"/>
                    </a:cubicBezTo>
                    <a:cubicBezTo>
                      <a:pt x="667" y="3215"/>
                      <a:pt x="881" y="3215"/>
                      <a:pt x="1108" y="3215"/>
                    </a:cubicBezTo>
                    <a:cubicBezTo>
                      <a:pt x="1286" y="3215"/>
                      <a:pt x="1429" y="3227"/>
                      <a:pt x="1596" y="3227"/>
                    </a:cubicBezTo>
                    <a:cubicBezTo>
                      <a:pt x="1739" y="3227"/>
                      <a:pt x="1881" y="3251"/>
                      <a:pt x="1953" y="3251"/>
                    </a:cubicBezTo>
                    <a:lnTo>
                      <a:pt x="1953" y="3108"/>
                    </a:lnTo>
                    <a:cubicBezTo>
                      <a:pt x="1822" y="3108"/>
                      <a:pt x="1715" y="3084"/>
                      <a:pt x="1655" y="3024"/>
                    </a:cubicBezTo>
                    <a:cubicBezTo>
                      <a:pt x="1596" y="2965"/>
                      <a:pt x="1560" y="2846"/>
                      <a:pt x="1560" y="2667"/>
                    </a:cubicBezTo>
                    <a:lnTo>
                      <a:pt x="15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7447925" y="500850"/>
                <a:ext cx="87825" cy="83350"/>
              </a:xfrm>
              <a:custGeom>
                <a:rect b="b" l="l" r="r" t="t"/>
                <a:pathLst>
                  <a:path extrusionOk="0" h="3334" w="3513">
                    <a:moveTo>
                      <a:pt x="1739" y="107"/>
                    </a:moveTo>
                    <a:cubicBezTo>
                      <a:pt x="1870" y="107"/>
                      <a:pt x="1989" y="155"/>
                      <a:pt x="2120" y="215"/>
                    </a:cubicBezTo>
                    <a:cubicBezTo>
                      <a:pt x="2227" y="322"/>
                      <a:pt x="2322" y="488"/>
                      <a:pt x="2393" y="715"/>
                    </a:cubicBezTo>
                    <a:cubicBezTo>
                      <a:pt x="2465" y="929"/>
                      <a:pt x="2501" y="1227"/>
                      <a:pt x="2501" y="1608"/>
                    </a:cubicBezTo>
                    <a:cubicBezTo>
                      <a:pt x="2501" y="2108"/>
                      <a:pt x="2441" y="2501"/>
                      <a:pt x="2298" y="2774"/>
                    </a:cubicBezTo>
                    <a:cubicBezTo>
                      <a:pt x="2167" y="3060"/>
                      <a:pt x="2000" y="3215"/>
                      <a:pt x="1798" y="3215"/>
                    </a:cubicBezTo>
                    <a:cubicBezTo>
                      <a:pt x="1667" y="3215"/>
                      <a:pt x="1548" y="3167"/>
                      <a:pt x="1429" y="3060"/>
                    </a:cubicBezTo>
                    <a:cubicBezTo>
                      <a:pt x="1310" y="2953"/>
                      <a:pt x="1215" y="2798"/>
                      <a:pt x="1143" y="2572"/>
                    </a:cubicBezTo>
                    <a:cubicBezTo>
                      <a:pt x="1072" y="2346"/>
                      <a:pt x="1036" y="2048"/>
                      <a:pt x="1036" y="1679"/>
                    </a:cubicBezTo>
                    <a:cubicBezTo>
                      <a:pt x="1036" y="1191"/>
                      <a:pt x="1096" y="798"/>
                      <a:pt x="1227" y="524"/>
                    </a:cubicBezTo>
                    <a:cubicBezTo>
                      <a:pt x="1369" y="238"/>
                      <a:pt x="1524" y="107"/>
                      <a:pt x="1739" y="107"/>
                    </a:cubicBezTo>
                    <a:close/>
                    <a:moveTo>
                      <a:pt x="1786" y="0"/>
                    </a:moveTo>
                    <a:cubicBezTo>
                      <a:pt x="1429" y="0"/>
                      <a:pt x="1119" y="72"/>
                      <a:pt x="846" y="226"/>
                    </a:cubicBezTo>
                    <a:cubicBezTo>
                      <a:pt x="584" y="369"/>
                      <a:pt x="369" y="584"/>
                      <a:pt x="226" y="834"/>
                    </a:cubicBezTo>
                    <a:cubicBezTo>
                      <a:pt x="72" y="1084"/>
                      <a:pt x="0" y="1369"/>
                      <a:pt x="0" y="1691"/>
                    </a:cubicBezTo>
                    <a:cubicBezTo>
                      <a:pt x="0" y="2024"/>
                      <a:pt x="60" y="2322"/>
                      <a:pt x="226" y="2560"/>
                    </a:cubicBezTo>
                    <a:cubicBezTo>
                      <a:pt x="381" y="2798"/>
                      <a:pt x="572" y="2989"/>
                      <a:pt x="846" y="3120"/>
                    </a:cubicBezTo>
                    <a:cubicBezTo>
                      <a:pt x="1096" y="3263"/>
                      <a:pt x="1393" y="3334"/>
                      <a:pt x="1727" y="3334"/>
                    </a:cubicBezTo>
                    <a:cubicBezTo>
                      <a:pt x="2084" y="3334"/>
                      <a:pt x="2393" y="3263"/>
                      <a:pt x="2667" y="3108"/>
                    </a:cubicBezTo>
                    <a:cubicBezTo>
                      <a:pt x="2929" y="2941"/>
                      <a:pt x="3143" y="2739"/>
                      <a:pt x="3286" y="2489"/>
                    </a:cubicBezTo>
                    <a:cubicBezTo>
                      <a:pt x="3441" y="2227"/>
                      <a:pt x="3513" y="1929"/>
                      <a:pt x="3513" y="1608"/>
                    </a:cubicBezTo>
                    <a:cubicBezTo>
                      <a:pt x="3513" y="1274"/>
                      <a:pt x="3441" y="988"/>
                      <a:pt x="3286" y="750"/>
                    </a:cubicBezTo>
                    <a:cubicBezTo>
                      <a:pt x="3143" y="524"/>
                      <a:pt x="2929" y="322"/>
                      <a:pt x="2679" y="191"/>
                    </a:cubicBezTo>
                    <a:cubicBezTo>
                      <a:pt x="2429" y="60"/>
                      <a:pt x="2131"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7549125" y="500850"/>
                <a:ext cx="87825" cy="83350"/>
              </a:xfrm>
              <a:custGeom>
                <a:rect b="b" l="l" r="r" t="t"/>
                <a:pathLst>
                  <a:path extrusionOk="0" h="3334" w="3513">
                    <a:moveTo>
                      <a:pt x="1727" y="107"/>
                    </a:moveTo>
                    <a:cubicBezTo>
                      <a:pt x="1858" y="107"/>
                      <a:pt x="1989" y="155"/>
                      <a:pt x="2108" y="215"/>
                    </a:cubicBezTo>
                    <a:cubicBezTo>
                      <a:pt x="2215" y="322"/>
                      <a:pt x="2310" y="488"/>
                      <a:pt x="2382" y="715"/>
                    </a:cubicBezTo>
                    <a:cubicBezTo>
                      <a:pt x="2453" y="929"/>
                      <a:pt x="2477" y="1227"/>
                      <a:pt x="2477" y="1608"/>
                    </a:cubicBezTo>
                    <a:cubicBezTo>
                      <a:pt x="2477" y="2108"/>
                      <a:pt x="2417" y="2501"/>
                      <a:pt x="2286" y="2774"/>
                    </a:cubicBezTo>
                    <a:cubicBezTo>
                      <a:pt x="2155" y="3060"/>
                      <a:pt x="1989" y="3215"/>
                      <a:pt x="1786" y="3215"/>
                    </a:cubicBezTo>
                    <a:cubicBezTo>
                      <a:pt x="1643" y="3215"/>
                      <a:pt x="1524" y="3167"/>
                      <a:pt x="1405" y="3060"/>
                    </a:cubicBezTo>
                    <a:cubicBezTo>
                      <a:pt x="1286" y="2953"/>
                      <a:pt x="1203" y="2798"/>
                      <a:pt x="1131" y="2572"/>
                    </a:cubicBezTo>
                    <a:cubicBezTo>
                      <a:pt x="1048" y="2346"/>
                      <a:pt x="1024" y="2048"/>
                      <a:pt x="1024" y="1679"/>
                    </a:cubicBezTo>
                    <a:cubicBezTo>
                      <a:pt x="1024" y="1191"/>
                      <a:pt x="1084" y="798"/>
                      <a:pt x="1215" y="524"/>
                    </a:cubicBezTo>
                    <a:cubicBezTo>
                      <a:pt x="1346" y="238"/>
                      <a:pt x="1512" y="107"/>
                      <a:pt x="1727" y="107"/>
                    </a:cubicBezTo>
                    <a:close/>
                    <a:moveTo>
                      <a:pt x="1786" y="0"/>
                    </a:moveTo>
                    <a:cubicBezTo>
                      <a:pt x="1429" y="0"/>
                      <a:pt x="1096" y="72"/>
                      <a:pt x="846" y="226"/>
                    </a:cubicBezTo>
                    <a:cubicBezTo>
                      <a:pt x="584" y="369"/>
                      <a:pt x="369" y="584"/>
                      <a:pt x="227" y="834"/>
                    </a:cubicBezTo>
                    <a:cubicBezTo>
                      <a:pt x="72" y="1084"/>
                      <a:pt x="0" y="1369"/>
                      <a:pt x="0" y="1691"/>
                    </a:cubicBezTo>
                    <a:cubicBezTo>
                      <a:pt x="0" y="2024"/>
                      <a:pt x="60" y="2322"/>
                      <a:pt x="227" y="2560"/>
                    </a:cubicBezTo>
                    <a:cubicBezTo>
                      <a:pt x="381" y="2798"/>
                      <a:pt x="572" y="2989"/>
                      <a:pt x="846" y="3120"/>
                    </a:cubicBezTo>
                    <a:cubicBezTo>
                      <a:pt x="1096" y="3263"/>
                      <a:pt x="1393" y="3334"/>
                      <a:pt x="1727" y="3334"/>
                    </a:cubicBezTo>
                    <a:cubicBezTo>
                      <a:pt x="2084" y="3334"/>
                      <a:pt x="2394" y="3263"/>
                      <a:pt x="2667" y="3108"/>
                    </a:cubicBezTo>
                    <a:cubicBezTo>
                      <a:pt x="2929" y="2941"/>
                      <a:pt x="3132" y="2739"/>
                      <a:pt x="3286" y="2489"/>
                    </a:cubicBezTo>
                    <a:cubicBezTo>
                      <a:pt x="3429" y="2227"/>
                      <a:pt x="3513" y="1929"/>
                      <a:pt x="3513" y="1608"/>
                    </a:cubicBezTo>
                    <a:cubicBezTo>
                      <a:pt x="3513" y="1274"/>
                      <a:pt x="3429" y="988"/>
                      <a:pt x="3286" y="750"/>
                    </a:cubicBezTo>
                    <a:cubicBezTo>
                      <a:pt x="3132" y="524"/>
                      <a:pt x="2929" y="322"/>
                      <a:pt x="2679" y="191"/>
                    </a:cubicBezTo>
                    <a:cubicBezTo>
                      <a:pt x="2429" y="60"/>
                      <a:pt x="2132"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0" name="Google Shape;3040;p47"/>
            <p:cNvSpPr/>
            <p:nvPr/>
          </p:nvSpPr>
          <p:spPr>
            <a:xfrm>
              <a:off x="7223200" y="452925"/>
              <a:ext cx="116700" cy="52400"/>
            </a:xfrm>
            <a:custGeom>
              <a:rect b="b" l="l" r="r" t="t"/>
              <a:pathLst>
                <a:path extrusionOk="0" h="2096" w="4668">
                  <a:moveTo>
                    <a:pt x="71" y="0"/>
                  </a:moveTo>
                  <a:cubicBezTo>
                    <a:pt x="48" y="84"/>
                    <a:pt x="12" y="191"/>
                    <a:pt x="0" y="274"/>
                  </a:cubicBezTo>
                  <a:lnTo>
                    <a:pt x="4608" y="2096"/>
                  </a:lnTo>
                  <a:cubicBezTo>
                    <a:pt x="4632" y="1989"/>
                    <a:pt x="4643" y="1905"/>
                    <a:pt x="4667" y="1798"/>
                  </a:cubicBezTo>
                  <a:lnTo>
                    <a:pt x="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7226175" y="578525"/>
              <a:ext cx="114900" cy="56575"/>
            </a:xfrm>
            <a:custGeom>
              <a:rect b="b" l="l" r="r" t="t"/>
              <a:pathLst>
                <a:path extrusionOk="0" h="2263" w="4596">
                  <a:moveTo>
                    <a:pt x="4524" y="1"/>
                  </a:moveTo>
                  <a:lnTo>
                    <a:pt x="0" y="1977"/>
                  </a:lnTo>
                  <a:cubicBezTo>
                    <a:pt x="24" y="2072"/>
                    <a:pt x="60" y="2180"/>
                    <a:pt x="83" y="2263"/>
                  </a:cubicBezTo>
                  <a:lnTo>
                    <a:pt x="4596" y="298"/>
                  </a:lnTo>
                  <a:cubicBezTo>
                    <a:pt x="4572" y="191"/>
                    <a:pt x="4548" y="96"/>
                    <a:pt x="4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7667300" y="442800"/>
              <a:ext cx="117300" cy="57175"/>
            </a:xfrm>
            <a:custGeom>
              <a:rect b="b" l="l" r="r" t="t"/>
              <a:pathLst>
                <a:path extrusionOk="0" h="2287" w="4692">
                  <a:moveTo>
                    <a:pt x="4608" y="1"/>
                  </a:moveTo>
                  <a:lnTo>
                    <a:pt x="0" y="2001"/>
                  </a:lnTo>
                  <a:cubicBezTo>
                    <a:pt x="24" y="2096"/>
                    <a:pt x="48" y="2179"/>
                    <a:pt x="83" y="2287"/>
                  </a:cubicBezTo>
                  <a:lnTo>
                    <a:pt x="4691" y="286"/>
                  </a:lnTo>
                  <a:cubicBezTo>
                    <a:pt x="4667" y="191"/>
                    <a:pt x="4632" y="84"/>
                    <a:pt x="4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7669375" y="571400"/>
              <a:ext cx="118200" cy="53300"/>
            </a:xfrm>
            <a:custGeom>
              <a:rect b="b" l="l" r="r" t="t"/>
              <a:pathLst>
                <a:path extrusionOk="0" h="2132" w="4728">
                  <a:moveTo>
                    <a:pt x="60" y="0"/>
                  </a:moveTo>
                  <a:cubicBezTo>
                    <a:pt x="36" y="107"/>
                    <a:pt x="12" y="202"/>
                    <a:pt x="0" y="298"/>
                  </a:cubicBezTo>
                  <a:lnTo>
                    <a:pt x="4656" y="2131"/>
                  </a:lnTo>
                  <a:cubicBezTo>
                    <a:pt x="4680" y="2048"/>
                    <a:pt x="4715" y="1941"/>
                    <a:pt x="4727" y="1845"/>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7644675" y="394275"/>
              <a:ext cx="119375" cy="57175"/>
            </a:xfrm>
            <a:custGeom>
              <a:rect b="b" l="l" r="r" t="t"/>
              <a:pathLst>
                <a:path extrusionOk="0" h="2287" w="4775">
                  <a:moveTo>
                    <a:pt x="4632" y="1"/>
                  </a:moveTo>
                  <a:lnTo>
                    <a:pt x="0" y="2025"/>
                  </a:lnTo>
                  <a:cubicBezTo>
                    <a:pt x="72" y="2120"/>
                    <a:pt x="119" y="2203"/>
                    <a:pt x="179" y="2287"/>
                  </a:cubicBezTo>
                  <a:lnTo>
                    <a:pt x="4775" y="275"/>
                  </a:lnTo>
                  <a:cubicBezTo>
                    <a:pt x="4739" y="179"/>
                    <a:pt x="4691"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7587225" y="274625"/>
              <a:ext cx="52700" cy="120875"/>
            </a:xfrm>
            <a:custGeom>
              <a:rect b="b" l="l" r="r" t="t"/>
              <a:pathLst>
                <a:path extrusionOk="0" h="4835" w="2108">
                  <a:moveTo>
                    <a:pt x="1834" y="1"/>
                  </a:moveTo>
                  <a:lnTo>
                    <a:pt x="0" y="4668"/>
                  </a:lnTo>
                  <a:cubicBezTo>
                    <a:pt x="84" y="4727"/>
                    <a:pt x="167" y="4787"/>
                    <a:pt x="262" y="4834"/>
                  </a:cubicBezTo>
                  <a:lnTo>
                    <a:pt x="2108" y="131"/>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7537800" y="256475"/>
              <a:ext cx="53325" cy="118475"/>
            </a:xfrm>
            <a:custGeom>
              <a:rect b="b" l="l" r="r" t="t"/>
              <a:pathLst>
                <a:path extrusionOk="0" h="4739" w="2133">
                  <a:moveTo>
                    <a:pt x="1846" y="0"/>
                  </a:moveTo>
                  <a:lnTo>
                    <a:pt x="1" y="4679"/>
                  </a:lnTo>
                  <a:cubicBezTo>
                    <a:pt x="108" y="4703"/>
                    <a:pt x="203" y="4727"/>
                    <a:pt x="299" y="4739"/>
                  </a:cubicBezTo>
                  <a:lnTo>
                    <a:pt x="2132" y="72"/>
                  </a:lnTo>
                  <a:cubicBezTo>
                    <a:pt x="2049" y="36"/>
                    <a:pt x="1942" y="12"/>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7409225" y="259750"/>
              <a:ext cx="57175" cy="116700"/>
            </a:xfrm>
            <a:custGeom>
              <a:rect b="b" l="l" r="r" t="t"/>
              <a:pathLst>
                <a:path extrusionOk="0" h="4668" w="2287">
                  <a:moveTo>
                    <a:pt x="286" y="0"/>
                  </a:moveTo>
                  <a:cubicBezTo>
                    <a:pt x="191" y="24"/>
                    <a:pt x="84" y="60"/>
                    <a:pt x="0" y="84"/>
                  </a:cubicBezTo>
                  <a:lnTo>
                    <a:pt x="1989" y="4667"/>
                  </a:lnTo>
                  <a:cubicBezTo>
                    <a:pt x="2084" y="4644"/>
                    <a:pt x="2179" y="4608"/>
                    <a:pt x="2286"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7361300" y="279675"/>
              <a:ext cx="56575" cy="118500"/>
            </a:xfrm>
            <a:custGeom>
              <a:rect b="b" l="l" r="r" t="t"/>
              <a:pathLst>
                <a:path extrusionOk="0" h="4740" w="2263">
                  <a:moveTo>
                    <a:pt x="262" y="1"/>
                  </a:moveTo>
                  <a:cubicBezTo>
                    <a:pt x="179" y="49"/>
                    <a:pt x="84" y="96"/>
                    <a:pt x="1" y="156"/>
                  </a:cubicBezTo>
                  <a:lnTo>
                    <a:pt x="1989" y="4740"/>
                  </a:lnTo>
                  <a:cubicBezTo>
                    <a:pt x="2084" y="4680"/>
                    <a:pt x="2167" y="4621"/>
                    <a:pt x="2263"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7241350" y="404400"/>
              <a:ext cx="119075" cy="52125"/>
            </a:xfrm>
            <a:custGeom>
              <a:rect b="b" l="l" r="r" t="t"/>
              <a:pathLst>
                <a:path extrusionOk="0" h="2085" w="4763">
                  <a:moveTo>
                    <a:pt x="131" y="1"/>
                  </a:moveTo>
                  <a:lnTo>
                    <a:pt x="0" y="263"/>
                  </a:lnTo>
                  <a:lnTo>
                    <a:pt x="4620" y="2084"/>
                  </a:lnTo>
                  <a:cubicBezTo>
                    <a:pt x="4656" y="1977"/>
                    <a:pt x="4715" y="1906"/>
                    <a:pt x="4763" y="1822"/>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7370825" y="684500"/>
              <a:ext cx="51825" cy="118200"/>
            </a:xfrm>
            <a:custGeom>
              <a:rect b="b" l="l" r="r" t="t"/>
              <a:pathLst>
                <a:path extrusionOk="0" h="4728" w="2073">
                  <a:moveTo>
                    <a:pt x="1798" y="0"/>
                  </a:moveTo>
                  <a:lnTo>
                    <a:pt x="1" y="4584"/>
                  </a:lnTo>
                  <a:lnTo>
                    <a:pt x="274" y="4727"/>
                  </a:lnTo>
                  <a:lnTo>
                    <a:pt x="2072" y="155"/>
                  </a:lnTo>
                  <a:cubicBezTo>
                    <a:pt x="1977" y="108"/>
                    <a:pt x="1894" y="48"/>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7246100" y="627350"/>
              <a:ext cx="117000" cy="55675"/>
            </a:xfrm>
            <a:custGeom>
              <a:rect b="b" l="l" r="r" t="t"/>
              <a:pathLst>
                <a:path extrusionOk="0" h="2227" w="4680">
                  <a:moveTo>
                    <a:pt x="4513" y="0"/>
                  </a:moveTo>
                  <a:lnTo>
                    <a:pt x="1" y="1965"/>
                  </a:lnTo>
                  <a:cubicBezTo>
                    <a:pt x="48" y="2048"/>
                    <a:pt x="96" y="2144"/>
                    <a:pt x="156" y="2227"/>
                  </a:cubicBezTo>
                  <a:lnTo>
                    <a:pt x="4680" y="262"/>
                  </a:lnTo>
                  <a:cubicBezTo>
                    <a:pt x="4620" y="155"/>
                    <a:pt x="4561" y="72"/>
                    <a:pt x="4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7419350" y="704750"/>
              <a:ext cx="52100" cy="116400"/>
            </a:xfrm>
            <a:custGeom>
              <a:rect b="b" l="l" r="r" t="t"/>
              <a:pathLst>
                <a:path extrusionOk="0" h="4656" w="2084">
                  <a:moveTo>
                    <a:pt x="1798" y="0"/>
                  </a:moveTo>
                  <a:lnTo>
                    <a:pt x="0" y="4584"/>
                  </a:lnTo>
                  <a:cubicBezTo>
                    <a:pt x="84" y="4608"/>
                    <a:pt x="191" y="4643"/>
                    <a:pt x="274" y="4655"/>
                  </a:cubicBezTo>
                  <a:lnTo>
                    <a:pt x="2084" y="60"/>
                  </a:lnTo>
                  <a:cubicBezTo>
                    <a:pt x="2000" y="36"/>
                    <a:pt x="1905" y="12"/>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7544950" y="702350"/>
              <a:ext cx="56575" cy="115525"/>
            </a:xfrm>
            <a:custGeom>
              <a:rect b="b" l="l" r="r" t="t"/>
              <a:pathLst>
                <a:path extrusionOk="0" h="4621" w="2263">
                  <a:moveTo>
                    <a:pt x="286" y="1"/>
                  </a:moveTo>
                  <a:cubicBezTo>
                    <a:pt x="191" y="36"/>
                    <a:pt x="96" y="60"/>
                    <a:pt x="1" y="84"/>
                  </a:cubicBezTo>
                  <a:lnTo>
                    <a:pt x="1977" y="4620"/>
                  </a:lnTo>
                  <a:cubicBezTo>
                    <a:pt x="2072" y="4585"/>
                    <a:pt x="2180" y="4561"/>
                    <a:pt x="2263"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7649425" y="621100"/>
              <a:ext cx="119975" cy="52400"/>
            </a:xfrm>
            <a:custGeom>
              <a:rect b="b" l="l" r="r" t="t"/>
              <a:pathLst>
                <a:path extrusionOk="0" h="2096" w="4799">
                  <a:moveTo>
                    <a:pt x="156" y="0"/>
                  </a:moveTo>
                  <a:cubicBezTo>
                    <a:pt x="108" y="84"/>
                    <a:pt x="48" y="179"/>
                    <a:pt x="1" y="262"/>
                  </a:cubicBezTo>
                  <a:lnTo>
                    <a:pt x="4668" y="2096"/>
                  </a:lnTo>
                  <a:lnTo>
                    <a:pt x="4799" y="1822"/>
                  </a:ln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7593475" y="680025"/>
              <a:ext cx="55975" cy="117600"/>
            </a:xfrm>
            <a:custGeom>
              <a:rect b="b" l="l" r="r" t="t"/>
              <a:pathLst>
                <a:path extrusionOk="0" h="4704" w="2239">
                  <a:moveTo>
                    <a:pt x="250" y="1"/>
                  </a:moveTo>
                  <a:cubicBezTo>
                    <a:pt x="155" y="48"/>
                    <a:pt x="84" y="108"/>
                    <a:pt x="0" y="167"/>
                  </a:cubicBezTo>
                  <a:lnTo>
                    <a:pt x="1977" y="4704"/>
                  </a:lnTo>
                  <a:cubicBezTo>
                    <a:pt x="2060" y="4668"/>
                    <a:pt x="2155" y="4620"/>
                    <a:pt x="2239" y="4561"/>
                  </a:cubicBez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56" name="Google Shape;3056;p47"/>
          <p:cNvPicPr preferRelativeResize="0"/>
          <p:nvPr/>
        </p:nvPicPr>
        <p:blipFill>
          <a:blip r:embed="rId3">
            <a:alphaModFix/>
          </a:blip>
          <a:stretch>
            <a:fillRect/>
          </a:stretch>
        </p:blipFill>
        <p:spPr>
          <a:xfrm>
            <a:off x="3391550" y="2199125"/>
            <a:ext cx="2245325" cy="145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grpSp>
        <p:nvGrpSpPr>
          <p:cNvPr id="3061" name="Google Shape;3061;p48"/>
          <p:cNvGrpSpPr/>
          <p:nvPr/>
        </p:nvGrpSpPr>
        <p:grpSpPr>
          <a:xfrm>
            <a:off x="1300213" y="735610"/>
            <a:ext cx="2697276" cy="3672287"/>
            <a:chOff x="1655550" y="790900"/>
            <a:chExt cx="2510262" cy="3417671"/>
          </a:xfrm>
        </p:grpSpPr>
        <p:sp>
          <p:nvSpPr>
            <p:cNvPr id="3062" name="Google Shape;3062;p4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4" name="Google Shape;3064;p48"/>
          <p:cNvSpPr txBox="1"/>
          <p:nvPr>
            <p:ph type="title"/>
          </p:nvPr>
        </p:nvSpPr>
        <p:spPr>
          <a:xfrm>
            <a:off x="4462638" y="1783400"/>
            <a:ext cx="3381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 to the Casino - </a:t>
            </a:r>
            <a:endParaRPr/>
          </a:p>
          <a:p>
            <a:pPr indent="0" lvl="0" marL="0" rtl="0" algn="l">
              <a:spcBef>
                <a:spcPts val="0"/>
              </a:spcBef>
              <a:spcAft>
                <a:spcPts val="0"/>
              </a:spcAft>
              <a:buNone/>
            </a:pPr>
            <a:r>
              <a:rPr lang="en"/>
              <a:t>Slot Machines</a:t>
            </a:r>
            <a:endParaRPr/>
          </a:p>
        </p:txBody>
      </p:sp>
      <p:sp>
        <p:nvSpPr>
          <p:cNvPr id="3065" name="Google Shape;3065;p48"/>
          <p:cNvSpPr txBox="1"/>
          <p:nvPr>
            <p:ph idx="1" type="subTitle"/>
          </p:nvPr>
        </p:nvSpPr>
        <p:spPr>
          <a:xfrm>
            <a:off x="4462650" y="2416375"/>
            <a:ext cx="3811200" cy="10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a:t>
            </a:r>
            <a:r>
              <a:rPr lang="en" sz="1500"/>
              <a:t>he outcomes aren't equally likely unlike our fair dice.</a:t>
            </a:r>
            <a:endParaRPr sz="1500"/>
          </a:p>
        </p:txBody>
      </p:sp>
      <p:grpSp>
        <p:nvGrpSpPr>
          <p:cNvPr id="3066" name="Google Shape;3066;p48"/>
          <p:cNvGrpSpPr/>
          <p:nvPr/>
        </p:nvGrpSpPr>
        <p:grpSpPr>
          <a:xfrm>
            <a:off x="4532295" y="4086756"/>
            <a:ext cx="2270058" cy="1126790"/>
            <a:chOff x="227050" y="789275"/>
            <a:chExt cx="2872400" cy="1425775"/>
          </a:xfrm>
        </p:grpSpPr>
        <p:sp>
          <p:nvSpPr>
            <p:cNvPr id="3067" name="Google Shape;3067;p48"/>
            <p:cNvSpPr/>
            <p:nvPr/>
          </p:nvSpPr>
          <p:spPr>
            <a:xfrm>
              <a:off x="227050" y="797000"/>
              <a:ext cx="2868550" cy="1418050"/>
            </a:xfrm>
            <a:custGeom>
              <a:rect b="b" l="l" r="r" t="t"/>
              <a:pathLst>
                <a:path extrusionOk="0" h="56722" w="114742">
                  <a:moveTo>
                    <a:pt x="57377" y="1"/>
                  </a:moveTo>
                  <a:cubicBezTo>
                    <a:pt x="25909" y="1"/>
                    <a:pt x="358" y="25325"/>
                    <a:pt x="1" y="56722"/>
                  </a:cubicBezTo>
                  <a:lnTo>
                    <a:pt x="114741" y="56722"/>
                  </a:lnTo>
                  <a:cubicBezTo>
                    <a:pt x="114384" y="25337"/>
                    <a:pt x="88833" y="1"/>
                    <a:pt x="5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8"/>
            <p:cNvSpPr/>
            <p:nvPr/>
          </p:nvSpPr>
          <p:spPr>
            <a:xfrm>
              <a:off x="788425" y="1347375"/>
              <a:ext cx="1752025" cy="867675"/>
            </a:xfrm>
            <a:custGeom>
              <a:rect b="b" l="l" r="r" t="t"/>
              <a:pathLst>
                <a:path extrusionOk="0" h="34707" w="70081">
                  <a:moveTo>
                    <a:pt x="35041" y="0"/>
                  </a:moveTo>
                  <a:cubicBezTo>
                    <a:pt x="15788" y="0"/>
                    <a:pt x="179" y="15502"/>
                    <a:pt x="1" y="34707"/>
                  </a:cubicBezTo>
                  <a:lnTo>
                    <a:pt x="70081" y="34707"/>
                  </a:lnTo>
                  <a:cubicBezTo>
                    <a:pt x="69902" y="15502"/>
                    <a:pt x="54281" y="0"/>
                    <a:pt x="35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8"/>
            <p:cNvSpPr/>
            <p:nvPr/>
          </p:nvSpPr>
          <p:spPr>
            <a:xfrm>
              <a:off x="1660575" y="1347375"/>
              <a:ext cx="7450" cy="327725"/>
            </a:xfrm>
            <a:custGeom>
              <a:rect b="b" l="l" r="r" t="t"/>
              <a:pathLst>
                <a:path extrusionOk="0" h="13109" w="298">
                  <a:moveTo>
                    <a:pt x="0" y="0"/>
                  </a:moveTo>
                  <a:lnTo>
                    <a:pt x="0" y="13109"/>
                  </a:lnTo>
                  <a:lnTo>
                    <a:pt x="298" y="13109"/>
                  </a:ln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8"/>
            <p:cNvSpPr/>
            <p:nvPr/>
          </p:nvSpPr>
          <p:spPr>
            <a:xfrm>
              <a:off x="1042325" y="1601275"/>
              <a:ext cx="236975" cy="236950"/>
            </a:xfrm>
            <a:custGeom>
              <a:rect b="b" l="l" r="r" t="t"/>
              <a:pathLst>
                <a:path extrusionOk="0" h="9478" w="9479">
                  <a:moveTo>
                    <a:pt x="203" y="0"/>
                  </a:moveTo>
                  <a:lnTo>
                    <a:pt x="1" y="215"/>
                  </a:lnTo>
                  <a:lnTo>
                    <a:pt x="9264" y="9478"/>
                  </a:lnTo>
                  <a:lnTo>
                    <a:pt x="9478" y="9275"/>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8"/>
            <p:cNvSpPr/>
            <p:nvPr/>
          </p:nvSpPr>
          <p:spPr>
            <a:xfrm>
              <a:off x="2049900" y="1601575"/>
              <a:ext cx="236950" cy="236950"/>
            </a:xfrm>
            <a:custGeom>
              <a:rect b="b" l="l" r="r" t="t"/>
              <a:pathLst>
                <a:path extrusionOk="0" h="9478" w="9478">
                  <a:moveTo>
                    <a:pt x="9264" y="0"/>
                  </a:moveTo>
                  <a:lnTo>
                    <a:pt x="0" y="9263"/>
                  </a:lnTo>
                  <a:lnTo>
                    <a:pt x="203" y="9477"/>
                  </a:lnTo>
                  <a:lnTo>
                    <a:pt x="9478" y="203"/>
                  </a:lnTo>
                  <a:lnTo>
                    <a:pt x="9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8"/>
            <p:cNvSpPr/>
            <p:nvPr/>
          </p:nvSpPr>
          <p:spPr>
            <a:xfrm>
              <a:off x="2167775" y="1877800"/>
              <a:ext cx="304525" cy="134850"/>
            </a:xfrm>
            <a:custGeom>
              <a:rect b="b" l="l" r="r" t="t"/>
              <a:pathLst>
                <a:path extrusionOk="0" h="5394" w="12181">
                  <a:moveTo>
                    <a:pt x="12073" y="0"/>
                  </a:moveTo>
                  <a:lnTo>
                    <a:pt x="0" y="5120"/>
                  </a:lnTo>
                  <a:lnTo>
                    <a:pt x="107" y="5394"/>
                  </a:lnTo>
                  <a:lnTo>
                    <a:pt x="12180" y="274"/>
                  </a:lnTo>
                  <a:lnTo>
                    <a:pt x="12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8"/>
            <p:cNvSpPr/>
            <p:nvPr/>
          </p:nvSpPr>
          <p:spPr>
            <a:xfrm>
              <a:off x="1318550" y="1415825"/>
              <a:ext cx="134875" cy="304525"/>
            </a:xfrm>
            <a:custGeom>
              <a:rect b="b" l="l" r="r" t="t"/>
              <a:pathLst>
                <a:path extrusionOk="0" h="12181" w="5395">
                  <a:moveTo>
                    <a:pt x="275" y="1"/>
                  </a:moveTo>
                  <a:lnTo>
                    <a:pt x="1" y="120"/>
                  </a:lnTo>
                  <a:lnTo>
                    <a:pt x="5120" y="12181"/>
                  </a:lnTo>
                  <a:lnTo>
                    <a:pt x="5394" y="12074"/>
                  </a:lnTo>
                  <a:lnTo>
                    <a:pt x="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8"/>
            <p:cNvSpPr/>
            <p:nvPr/>
          </p:nvSpPr>
          <p:spPr>
            <a:xfrm>
              <a:off x="1866250" y="1409875"/>
              <a:ext cx="129800" cy="306600"/>
            </a:xfrm>
            <a:custGeom>
              <a:rect b="b" l="l" r="r" t="t"/>
              <a:pathLst>
                <a:path extrusionOk="0" h="12264" w="5192">
                  <a:moveTo>
                    <a:pt x="4918" y="1"/>
                  </a:moveTo>
                  <a:lnTo>
                    <a:pt x="0" y="12157"/>
                  </a:lnTo>
                  <a:lnTo>
                    <a:pt x="274" y="12264"/>
                  </a:lnTo>
                  <a:lnTo>
                    <a:pt x="5191" y="108"/>
                  </a:lnTo>
                  <a:lnTo>
                    <a:pt x="4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8"/>
            <p:cNvSpPr/>
            <p:nvPr/>
          </p:nvSpPr>
          <p:spPr>
            <a:xfrm>
              <a:off x="1660575" y="1675075"/>
              <a:ext cx="7450" cy="230725"/>
            </a:xfrm>
            <a:custGeom>
              <a:rect b="b" l="l" r="r" t="t"/>
              <a:pathLst>
                <a:path extrusionOk="0" h="9229" w="298">
                  <a:moveTo>
                    <a:pt x="0" y="1"/>
                  </a:moveTo>
                  <a:lnTo>
                    <a:pt x="0" y="9228"/>
                  </a:lnTo>
                  <a:lnTo>
                    <a:pt x="298" y="9228"/>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8"/>
            <p:cNvSpPr/>
            <p:nvPr/>
          </p:nvSpPr>
          <p:spPr>
            <a:xfrm>
              <a:off x="1485550" y="2047225"/>
              <a:ext cx="358100" cy="167825"/>
            </a:xfrm>
            <a:custGeom>
              <a:rect b="b" l="l" r="r" t="t"/>
              <a:pathLst>
                <a:path extrusionOk="0" h="6713" w="14324">
                  <a:moveTo>
                    <a:pt x="1206" y="1"/>
                  </a:moveTo>
                  <a:cubicBezTo>
                    <a:pt x="926" y="1"/>
                    <a:pt x="649" y="111"/>
                    <a:pt x="441" y="331"/>
                  </a:cubicBezTo>
                  <a:cubicBezTo>
                    <a:pt x="0" y="760"/>
                    <a:pt x="0" y="1462"/>
                    <a:pt x="441" y="1879"/>
                  </a:cubicBezTo>
                  <a:cubicBezTo>
                    <a:pt x="635" y="2092"/>
                    <a:pt x="911" y="2199"/>
                    <a:pt x="1191" y="2199"/>
                  </a:cubicBezTo>
                  <a:cubicBezTo>
                    <a:pt x="1459" y="2199"/>
                    <a:pt x="1731" y="2101"/>
                    <a:pt x="1941" y="1903"/>
                  </a:cubicBezTo>
                  <a:lnTo>
                    <a:pt x="5989" y="6713"/>
                  </a:lnTo>
                  <a:lnTo>
                    <a:pt x="8323" y="6713"/>
                  </a:lnTo>
                  <a:lnTo>
                    <a:pt x="12371" y="1903"/>
                  </a:lnTo>
                  <a:cubicBezTo>
                    <a:pt x="12586" y="2101"/>
                    <a:pt x="12856" y="2199"/>
                    <a:pt x="13124" y="2199"/>
                  </a:cubicBezTo>
                  <a:cubicBezTo>
                    <a:pt x="13404" y="2199"/>
                    <a:pt x="13682" y="2092"/>
                    <a:pt x="13895" y="1879"/>
                  </a:cubicBezTo>
                  <a:cubicBezTo>
                    <a:pt x="14323" y="1438"/>
                    <a:pt x="14323" y="748"/>
                    <a:pt x="13895" y="331"/>
                  </a:cubicBezTo>
                  <a:cubicBezTo>
                    <a:pt x="13675" y="111"/>
                    <a:pt x="13392" y="1"/>
                    <a:pt x="13112" y="1"/>
                  </a:cubicBezTo>
                  <a:cubicBezTo>
                    <a:pt x="12832" y="1"/>
                    <a:pt x="12555" y="111"/>
                    <a:pt x="12347" y="331"/>
                  </a:cubicBezTo>
                  <a:cubicBezTo>
                    <a:pt x="11930" y="748"/>
                    <a:pt x="11906" y="1415"/>
                    <a:pt x="12311" y="1843"/>
                  </a:cubicBezTo>
                  <a:lnTo>
                    <a:pt x="7168" y="6189"/>
                  </a:lnTo>
                  <a:lnTo>
                    <a:pt x="2012" y="1843"/>
                  </a:lnTo>
                  <a:cubicBezTo>
                    <a:pt x="2417" y="1415"/>
                    <a:pt x="2405" y="748"/>
                    <a:pt x="1989" y="331"/>
                  </a:cubicBezTo>
                  <a:cubicBezTo>
                    <a:pt x="1768" y="111"/>
                    <a:pt x="1485"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8"/>
            <p:cNvSpPr/>
            <p:nvPr/>
          </p:nvSpPr>
          <p:spPr>
            <a:xfrm>
              <a:off x="788425" y="1347375"/>
              <a:ext cx="1752025" cy="867675"/>
            </a:xfrm>
            <a:custGeom>
              <a:rect b="b" l="l" r="r" t="t"/>
              <a:pathLst>
                <a:path extrusionOk="0" h="34707" w="70081">
                  <a:moveTo>
                    <a:pt x="35041" y="0"/>
                  </a:moveTo>
                  <a:cubicBezTo>
                    <a:pt x="15788" y="0"/>
                    <a:pt x="179" y="15502"/>
                    <a:pt x="1" y="34707"/>
                  </a:cubicBezTo>
                  <a:lnTo>
                    <a:pt x="4728" y="34707"/>
                  </a:lnTo>
                  <a:cubicBezTo>
                    <a:pt x="4823" y="26742"/>
                    <a:pt x="7966" y="19276"/>
                    <a:pt x="13610" y="13621"/>
                  </a:cubicBezTo>
                  <a:cubicBezTo>
                    <a:pt x="19337" y="7882"/>
                    <a:pt x="26933" y="4751"/>
                    <a:pt x="35041" y="4751"/>
                  </a:cubicBezTo>
                  <a:cubicBezTo>
                    <a:pt x="43137" y="4751"/>
                    <a:pt x="50733" y="7894"/>
                    <a:pt x="56472" y="13621"/>
                  </a:cubicBezTo>
                  <a:cubicBezTo>
                    <a:pt x="62104" y="19253"/>
                    <a:pt x="65247" y="26730"/>
                    <a:pt x="65342" y="34707"/>
                  </a:cubicBezTo>
                  <a:lnTo>
                    <a:pt x="70081" y="34707"/>
                  </a:lnTo>
                  <a:cubicBezTo>
                    <a:pt x="69902" y="15502"/>
                    <a:pt x="54281" y="0"/>
                    <a:pt x="35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8"/>
            <p:cNvSpPr/>
            <p:nvPr/>
          </p:nvSpPr>
          <p:spPr>
            <a:xfrm>
              <a:off x="2202300" y="1606325"/>
              <a:ext cx="89325" cy="88125"/>
            </a:xfrm>
            <a:custGeom>
              <a:rect b="b" l="l" r="r" t="t"/>
              <a:pathLst>
                <a:path extrusionOk="0" h="3525" w="3573">
                  <a:moveTo>
                    <a:pt x="3370" y="1"/>
                  </a:moveTo>
                  <a:lnTo>
                    <a:pt x="0" y="3346"/>
                  </a:lnTo>
                  <a:cubicBezTo>
                    <a:pt x="48" y="3406"/>
                    <a:pt x="108" y="3465"/>
                    <a:pt x="179" y="3525"/>
                  </a:cubicBezTo>
                  <a:lnTo>
                    <a:pt x="3572" y="203"/>
                  </a:lnTo>
                  <a:lnTo>
                    <a:pt x="3489" y="120"/>
                  </a:lnTo>
                  <a:lnTo>
                    <a:pt x="3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8"/>
            <p:cNvSpPr/>
            <p:nvPr/>
          </p:nvSpPr>
          <p:spPr>
            <a:xfrm>
              <a:off x="2017150" y="1447975"/>
              <a:ext cx="61950" cy="108075"/>
            </a:xfrm>
            <a:custGeom>
              <a:rect b="b" l="l" r="r" t="t"/>
              <a:pathLst>
                <a:path extrusionOk="0" h="4323" w="2478">
                  <a:moveTo>
                    <a:pt x="2215" y="1"/>
                  </a:moveTo>
                  <a:lnTo>
                    <a:pt x="1" y="4203"/>
                  </a:lnTo>
                  <a:cubicBezTo>
                    <a:pt x="72" y="4251"/>
                    <a:pt x="144" y="4275"/>
                    <a:pt x="239" y="4322"/>
                  </a:cubicBezTo>
                  <a:lnTo>
                    <a:pt x="2477" y="143"/>
                  </a:lnTo>
                  <a:lnTo>
                    <a:pt x="2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8"/>
            <p:cNvSpPr/>
            <p:nvPr/>
          </p:nvSpPr>
          <p:spPr>
            <a:xfrm>
              <a:off x="1982625" y="1429225"/>
              <a:ext cx="56575" cy="109250"/>
            </a:xfrm>
            <a:custGeom>
              <a:rect b="b" l="l" r="r" t="t"/>
              <a:pathLst>
                <a:path extrusionOk="0" h="4370" w="2263">
                  <a:moveTo>
                    <a:pt x="2001" y="0"/>
                  </a:moveTo>
                  <a:lnTo>
                    <a:pt x="1" y="4275"/>
                  </a:lnTo>
                  <a:cubicBezTo>
                    <a:pt x="84" y="4299"/>
                    <a:pt x="155" y="4346"/>
                    <a:pt x="227" y="4370"/>
                  </a:cubicBezTo>
                  <a:lnTo>
                    <a:pt x="2263" y="84"/>
                  </a:lnTo>
                  <a:cubicBezTo>
                    <a:pt x="2239" y="72"/>
                    <a:pt x="2191" y="60"/>
                    <a:pt x="2168" y="36"/>
                  </a:cubicBezTo>
                  <a:lnTo>
                    <a:pt x="2108" y="36"/>
                  </a:lnTo>
                  <a:cubicBezTo>
                    <a:pt x="2084" y="36"/>
                    <a:pt x="2084" y="24"/>
                    <a:pt x="2072" y="24"/>
                  </a:cubicBezTo>
                  <a:lnTo>
                    <a:pt x="2060" y="24"/>
                  </a:lnTo>
                  <a:cubicBezTo>
                    <a:pt x="2049" y="12"/>
                    <a:pt x="2013" y="12"/>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8"/>
            <p:cNvSpPr/>
            <p:nvPr/>
          </p:nvSpPr>
          <p:spPr>
            <a:xfrm>
              <a:off x="2050500" y="1470000"/>
              <a:ext cx="67000" cy="105100"/>
            </a:xfrm>
            <a:custGeom>
              <a:rect b="b" l="l" r="r" t="t"/>
              <a:pathLst>
                <a:path extrusionOk="0" h="4204" w="2680">
                  <a:moveTo>
                    <a:pt x="2429" y="1"/>
                  </a:moveTo>
                  <a:lnTo>
                    <a:pt x="0" y="4084"/>
                  </a:lnTo>
                  <a:cubicBezTo>
                    <a:pt x="72" y="4108"/>
                    <a:pt x="155" y="4156"/>
                    <a:pt x="226" y="4203"/>
                  </a:cubicBezTo>
                  <a:lnTo>
                    <a:pt x="2679" y="143"/>
                  </a:lnTo>
                  <a:cubicBezTo>
                    <a:pt x="2632" y="108"/>
                    <a:pt x="2596" y="84"/>
                    <a:pt x="2548" y="60"/>
                  </a:cubicBezTo>
                  <a:lnTo>
                    <a:pt x="2536" y="60"/>
                  </a:lnTo>
                  <a:cubicBezTo>
                    <a:pt x="2501" y="48"/>
                    <a:pt x="2453" y="12"/>
                    <a:pt x="2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8"/>
            <p:cNvSpPr/>
            <p:nvPr/>
          </p:nvSpPr>
          <p:spPr>
            <a:xfrm>
              <a:off x="2082950" y="1493825"/>
              <a:ext cx="72050" cy="102100"/>
            </a:xfrm>
            <a:custGeom>
              <a:rect b="b" l="l" r="r" t="t"/>
              <a:pathLst>
                <a:path extrusionOk="0" h="4084" w="2882">
                  <a:moveTo>
                    <a:pt x="2631" y="0"/>
                  </a:moveTo>
                  <a:lnTo>
                    <a:pt x="0" y="3953"/>
                  </a:lnTo>
                  <a:cubicBezTo>
                    <a:pt x="83" y="3989"/>
                    <a:pt x="155" y="4036"/>
                    <a:pt x="226" y="4084"/>
                  </a:cubicBezTo>
                  <a:lnTo>
                    <a:pt x="2881" y="155"/>
                  </a:lnTo>
                  <a:cubicBezTo>
                    <a:pt x="2869" y="143"/>
                    <a:pt x="2858" y="119"/>
                    <a:pt x="2822" y="119"/>
                  </a:cubicBezTo>
                  <a:lnTo>
                    <a:pt x="2810" y="119"/>
                  </a:lnTo>
                  <a:cubicBezTo>
                    <a:pt x="2810" y="119"/>
                    <a:pt x="2798" y="119"/>
                    <a:pt x="2798" y="107"/>
                  </a:cubicBezTo>
                  <a:lnTo>
                    <a:pt x="2774" y="107"/>
                  </a:lnTo>
                  <a:cubicBezTo>
                    <a:pt x="2738" y="83"/>
                    <a:pt x="2679" y="36"/>
                    <a:pt x="2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8"/>
            <p:cNvSpPr/>
            <p:nvPr/>
          </p:nvSpPr>
          <p:spPr>
            <a:xfrm>
              <a:off x="2145150" y="1546500"/>
              <a:ext cx="81275" cy="95875"/>
            </a:xfrm>
            <a:custGeom>
              <a:rect b="b" l="l" r="r" t="t"/>
              <a:pathLst>
                <a:path extrusionOk="0" h="3835" w="3251">
                  <a:moveTo>
                    <a:pt x="3037" y="0"/>
                  </a:moveTo>
                  <a:lnTo>
                    <a:pt x="0" y="3668"/>
                  </a:lnTo>
                  <a:cubicBezTo>
                    <a:pt x="72" y="3715"/>
                    <a:pt x="131" y="3775"/>
                    <a:pt x="203" y="3834"/>
                  </a:cubicBezTo>
                  <a:lnTo>
                    <a:pt x="3251" y="191"/>
                  </a:lnTo>
                  <a:cubicBezTo>
                    <a:pt x="3227" y="179"/>
                    <a:pt x="3215" y="143"/>
                    <a:pt x="3179" y="131"/>
                  </a:cubicBezTo>
                  <a:cubicBezTo>
                    <a:pt x="3132" y="84"/>
                    <a:pt x="3072" y="36"/>
                    <a:pt x="3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8"/>
            <p:cNvSpPr/>
            <p:nvPr/>
          </p:nvSpPr>
          <p:spPr>
            <a:xfrm>
              <a:off x="2174025" y="1575375"/>
              <a:ext cx="85750" cy="92300"/>
            </a:xfrm>
            <a:custGeom>
              <a:rect b="b" l="l" r="r" t="t"/>
              <a:pathLst>
                <a:path extrusionOk="0" h="3692" w="3430">
                  <a:moveTo>
                    <a:pt x="3203" y="0"/>
                  </a:moveTo>
                  <a:lnTo>
                    <a:pt x="0" y="3513"/>
                  </a:lnTo>
                  <a:cubicBezTo>
                    <a:pt x="72" y="3572"/>
                    <a:pt x="131" y="3632"/>
                    <a:pt x="191" y="3691"/>
                  </a:cubicBezTo>
                  <a:lnTo>
                    <a:pt x="3429" y="215"/>
                  </a:lnTo>
                  <a:cubicBezTo>
                    <a:pt x="3346" y="131"/>
                    <a:pt x="3275" y="72"/>
                    <a:pt x="3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8"/>
            <p:cNvSpPr/>
            <p:nvPr/>
          </p:nvSpPr>
          <p:spPr>
            <a:xfrm>
              <a:off x="2115075" y="1519425"/>
              <a:ext cx="76525" cy="98825"/>
            </a:xfrm>
            <a:custGeom>
              <a:rect b="b" l="l" r="r" t="t"/>
              <a:pathLst>
                <a:path extrusionOk="0" h="3953" w="3061">
                  <a:moveTo>
                    <a:pt x="2835" y="0"/>
                  </a:moveTo>
                  <a:lnTo>
                    <a:pt x="1" y="3822"/>
                  </a:lnTo>
                  <a:cubicBezTo>
                    <a:pt x="49" y="3846"/>
                    <a:pt x="132" y="3905"/>
                    <a:pt x="203" y="3953"/>
                  </a:cubicBezTo>
                  <a:lnTo>
                    <a:pt x="3061" y="155"/>
                  </a:lnTo>
                  <a:cubicBezTo>
                    <a:pt x="3049" y="155"/>
                    <a:pt x="3049" y="143"/>
                    <a:pt x="3025" y="143"/>
                  </a:cubicBezTo>
                  <a:cubicBezTo>
                    <a:pt x="3025" y="143"/>
                    <a:pt x="3013" y="143"/>
                    <a:pt x="3013" y="119"/>
                  </a:cubicBezTo>
                  <a:lnTo>
                    <a:pt x="3001" y="119"/>
                  </a:lnTo>
                  <a:cubicBezTo>
                    <a:pt x="2942" y="83"/>
                    <a:pt x="2894" y="36"/>
                    <a:pt x="2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8"/>
            <p:cNvSpPr/>
            <p:nvPr/>
          </p:nvSpPr>
          <p:spPr>
            <a:xfrm>
              <a:off x="1947800" y="1410475"/>
              <a:ext cx="50925" cy="112825"/>
            </a:xfrm>
            <a:custGeom>
              <a:rect b="b" l="l" r="r" t="t"/>
              <a:pathLst>
                <a:path extrusionOk="0" h="4513" w="2037">
                  <a:moveTo>
                    <a:pt x="1775" y="0"/>
                  </a:moveTo>
                  <a:lnTo>
                    <a:pt x="1" y="4406"/>
                  </a:lnTo>
                  <a:cubicBezTo>
                    <a:pt x="60" y="4441"/>
                    <a:pt x="155" y="4465"/>
                    <a:pt x="227" y="4513"/>
                  </a:cubicBezTo>
                  <a:lnTo>
                    <a:pt x="2037" y="119"/>
                  </a:lnTo>
                  <a:cubicBezTo>
                    <a:pt x="1953" y="84"/>
                    <a:pt x="1858" y="48"/>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8"/>
            <p:cNvSpPr/>
            <p:nvPr/>
          </p:nvSpPr>
          <p:spPr>
            <a:xfrm>
              <a:off x="1723975" y="1349750"/>
              <a:ext cx="16375" cy="118800"/>
            </a:xfrm>
            <a:custGeom>
              <a:rect b="b" l="l" r="r" t="t"/>
              <a:pathLst>
                <a:path extrusionOk="0" h="4752" w="655">
                  <a:moveTo>
                    <a:pt x="357" y="0"/>
                  </a:moveTo>
                  <a:lnTo>
                    <a:pt x="0" y="4739"/>
                  </a:lnTo>
                  <a:cubicBezTo>
                    <a:pt x="83" y="4739"/>
                    <a:pt x="179" y="4751"/>
                    <a:pt x="250" y="4751"/>
                  </a:cubicBezTo>
                  <a:lnTo>
                    <a:pt x="655" y="36"/>
                  </a:lnTo>
                  <a:cubicBezTo>
                    <a:pt x="595" y="36"/>
                    <a:pt x="548" y="24"/>
                    <a:pt x="488" y="24"/>
                  </a:cubicBezTo>
                  <a:lnTo>
                    <a:pt x="453" y="24"/>
                  </a:lnTo>
                  <a:cubicBezTo>
                    <a:pt x="429" y="24"/>
                    <a:pt x="381" y="24"/>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8"/>
            <p:cNvSpPr/>
            <p:nvPr/>
          </p:nvSpPr>
          <p:spPr>
            <a:xfrm>
              <a:off x="1684675" y="1347675"/>
              <a:ext cx="11025" cy="119075"/>
            </a:xfrm>
            <a:custGeom>
              <a:rect b="b" l="l" r="r" t="t"/>
              <a:pathLst>
                <a:path extrusionOk="0" h="4763" w="441">
                  <a:moveTo>
                    <a:pt x="143" y="0"/>
                  </a:moveTo>
                  <a:lnTo>
                    <a:pt x="0" y="4751"/>
                  </a:lnTo>
                  <a:cubicBezTo>
                    <a:pt x="96" y="4751"/>
                    <a:pt x="179" y="4751"/>
                    <a:pt x="251" y="4763"/>
                  </a:cubicBezTo>
                  <a:lnTo>
                    <a:pt x="441" y="12"/>
                  </a:lnTo>
                  <a:lnTo>
                    <a:pt x="393" y="12"/>
                  </a:lnTo>
                  <a:cubicBezTo>
                    <a:pt x="298" y="12"/>
                    <a:pt x="227" y="12"/>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8"/>
            <p:cNvSpPr/>
            <p:nvPr/>
          </p:nvSpPr>
          <p:spPr>
            <a:xfrm>
              <a:off x="1761775" y="1354500"/>
              <a:ext cx="22650" cy="118200"/>
            </a:xfrm>
            <a:custGeom>
              <a:rect b="b" l="l" r="r" t="t"/>
              <a:pathLst>
                <a:path extrusionOk="0" h="4728" w="906">
                  <a:moveTo>
                    <a:pt x="607" y="1"/>
                  </a:moveTo>
                  <a:lnTo>
                    <a:pt x="0" y="4704"/>
                  </a:lnTo>
                  <a:cubicBezTo>
                    <a:pt x="95" y="4716"/>
                    <a:pt x="167" y="4716"/>
                    <a:pt x="250" y="4728"/>
                  </a:cubicBezTo>
                  <a:lnTo>
                    <a:pt x="905" y="37"/>
                  </a:lnTo>
                  <a:cubicBezTo>
                    <a:pt x="846" y="25"/>
                    <a:pt x="774" y="25"/>
                    <a:pt x="715" y="13"/>
                  </a:cubicBezTo>
                  <a:lnTo>
                    <a:pt x="703" y="13"/>
                  </a:lnTo>
                  <a:cubicBezTo>
                    <a:pt x="667" y="13"/>
                    <a:pt x="643"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8"/>
            <p:cNvSpPr/>
            <p:nvPr/>
          </p:nvSpPr>
          <p:spPr>
            <a:xfrm>
              <a:off x="1910900" y="1395300"/>
              <a:ext cx="45850" cy="114325"/>
            </a:xfrm>
            <a:custGeom>
              <a:rect b="b" l="l" r="r" t="t"/>
              <a:pathLst>
                <a:path extrusionOk="0" h="4573" w="1834">
                  <a:moveTo>
                    <a:pt x="1548" y="0"/>
                  </a:moveTo>
                  <a:lnTo>
                    <a:pt x="0" y="4477"/>
                  </a:lnTo>
                  <a:cubicBezTo>
                    <a:pt x="107" y="4513"/>
                    <a:pt x="179" y="4536"/>
                    <a:pt x="262" y="4572"/>
                  </a:cubicBezTo>
                  <a:lnTo>
                    <a:pt x="1834" y="83"/>
                  </a:lnTo>
                  <a:cubicBezTo>
                    <a:pt x="1822" y="83"/>
                    <a:pt x="1810" y="72"/>
                    <a:pt x="1786" y="72"/>
                  </a:cubicBezTo>
                  <a:cubicBezTo>
                    <a:pt x="1715" y="48"/>
                    <a:pt x="1643" y="12"/>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8"/>
            <p:cNvSpPr/>
            <p:nvPr/>
          </p:nvSpPr>
          <p:spPr>
            <a:xfrm>
              <a:off x="1874875" y="1381600"/>
              <a:ext cx="39900" cy="115800"/>
            </a:xfrm>
            <a:custGeom>
              <a:rect b="b" l="l" r="r" t="t"/>
              <a:pathLst>
                <a:path extrusionOk="0" h="4632" w="1596">
                  <a:moveTo>
                    <a:pt x="1310" y="0"/>
                  </a:moveTo>
                  <a:lnTo>
                    <a:pt x="1" y="4549"/>
                  </a:lnTo>
                  <a:cubicBezTo>
                    <a:pt x="84" y="4584"/>
                    <a:pt x="167" y="4596"/>
                    <a:pt x="251" y="4632"/>
                  </a:cubicBezTo>
                  <a:lnTo>
                    <a:pt x="1596" y="84"/>
                  </a:lnTo>
                  <a:cubicBezTo>
                    <a:pt x="1584" y="84"/>
                    <a:pt x="1560" y="72"/>
                    <a:pt x="1548" y="72"/>
                  </a:cubicBezTo>
                  <a:cubicBezTo>
                    <a:pt x="1477" y="48"/>
                    <a:pt x="1382" y="24"/>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8"/>
            <p:cNvSpPr/>
            <p:nvPr/>
          </p:nvSpPr>
          <p:spPr>
            <a:xfrm>
              <a:off x="1799875" y="1361950"/>
              <a:ext cx="28600" cy="117900"/>
            </a:xfrm>
            <a:custGeom>
              <a:rect b="b" l="l" r="r" t="t"/>
              <a:pathLst>
                <a:path extrusionOk="0" h="4716" w="1144">
                  <a:moveTo>
                    <a:pt x="1135" y="31"/>
                  </a:moveTo>
                  <a:cubicBezTo>
                    <a:pt x="1133" y="31"/>
                    <a:pt x="1135" y="36"/>
                    <a:pt x="1143" y="36"/>
                  </a:cubicBezTo>
                  <a:cubicBezTo>
                    <a:pt x="1139" y="32"/>
                    <a:pt x="1137" y="31"/>
                    <a:pt x="1135" y="31"/>
                  </a:cubicBezTo>
                  <a:close/>
                  <a:moveTo>
                    <a:pt x="846" y="1"/>
                  </a:moveTo>
                  <a:lnTo>
                    <a:pt x="0" y="4668"/>
                  </a:lnTo>
                  <a:cubicBezTo>
                    <a:pt x="84" y="4680"/>
                    <a:pt x="155" y="4692"/>
                    <a:pt x="250" y="4715"/>
                  </a:cubicBezTo>
                  <a:lnTo>
                    <a:pt x="1143" y="36"/>
                  </a:lnTo>
                  <a:lnTo>
                    <a:pt x="1107" y="36"/>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8"/>
            <p:cNvSpPr/>
            <p:nvPr/>
          </p:nvSpPr>
          <p:spPr>
            <a:xfrm>
              <a:off x="1837675" y="1370275"/>
              <a:ext cx="34250" cy="117025"/>
            </a:xfrm>
            <a:custGeom>
              <a:rect b="b" l="l" r="r" t="t"/>
              <a:pathLst>
                <a:path extrusionOk="0" h="4681" w="1370">
                  <a:moveTo>
                    <a:pt x="1084" y="1"/>
                  </a:moveTo>
                  <a:lnTo>
                    <a:pt x="0" y="4621"/>
                  </a:lnTo>
                  <a:cubicBezTo>
                    <a:pt x="96" y="4633"/>
                    <a:pt x="167" y="4656"/>
                    <a:pt x="250" y="4680"/>
                  </a:cubicBezTo>
                  <a:lnTo>
                    <a:pt x="1370" y="84"/>
                  </a:lnTo>
                  <a:cubicBezTo>
                    <a:pt x="1358" y="84"/>
                    <a:pt x="1346" y="61"/>
                    <a:pt x="1322" y="61"/>
                  </a:cubicBezTo>
                  <a:lnTo>
                    <a:pt x="1310" y="61"/>
                  </a:lnTo>
                  <a:cubicBezTo>
                    <a:pt x="1298" y="61"/>
                    <a:pt x="1286" y="61"/>
                    <a:pt x="1286" y="49"/>
                  </a:cubicBezTo>
                  <a:lnTo>
                    <a:pt x="1250" y="49"/>
                  </a:lnTo>
                  <a:cubicBezTo>
                    <a:pt x="1191" y="37"/>
                    <a:pt x="1143" y="13"/>
                    <a:pt x="1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8"/>
            <p:cNvSpPr/>
            <p:nvPr/>
          </p:nvSpPr>
          <p:spPr>
            <a:xfrm>
              <a:off x="2421975" y="2206100"/>
              <a:ext cx="118475" cy="8950"/>
            </a:xfrm>
            <a:custGeom>
              <a:rect b="b" l="l" r="r" t="t"/>
              <a:pathLst>
                <a:path extrusionOk="0" h="358" w="4739">
                  <a:moveTo>
                    <a:pt x="4739" y="1"/>
                  </a:moveTo>
                  <a:lnTo>
                    <a:pt x="0" y="84"/>
                  </a:lnTo>
                  <a:lnTo>
                    <a:pt x="0" y="358"/>
                  </a:lnTo>
                  <a:lnTo>
                    <a:pt x="4739" y="298"/>
                  </a:lnTo>
                  <a:lnTo>
                    <a:pt x="4739" y="108"/>
                  </a:lnTo>
                  <a:lnTo>
                    <a:pt x="4739" y="84"/>
                  </a:lnTo>
                  <a:lnTo>
                    <a:pt x="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8"/>
            <p:cNvSpPr/>
            <p:nvPr/>
          </p:nvSpPr>
          <p:spPr>
            <a:xfrm>
              <a:off x="2411550" y="2073650"/>
              <a:ext cx="117900" cy="26525"/>
            </a:xfrm>
            <a:custGeom>
              <a:rect b="b" l="l" r="r" t="t"/>
              <a:pathLst>
                <a:path extrusionOk="0" h="1061" w="4716">
                  <a:moveTo>
                    <a:pt x="4668" y="0"/>
                  </a:moveTo>
                  <a:lnTo>
                    <a:pt x="1" y="798"/>
                  </a:lnTo>
                  <a:cubicBezTo>
                    <a:pt x="1" y="893"/>
                    <a:pt x="12" y="965"/>
                    <a:pt x="24" y="1060"/>
                  </a:cubicBezTo>
                  <a:lnTo>
                    <a:pt x="4715" y="286"/>
                  </a:lnTo>
                  <a:cubicBezTo>
                    <a:pt x="4715" y="239"/>
                    <a:pt x="4704" y="191"/>
                    <a:pt x="4680" y="143"/>
                  </a:cubicBezTo>
                  <a:lnTo>
                    <a:pt x="4680" y="131"/>
                  </a:lnTo>
                  <a:lnTo>
                    <a:pt x="4680" y="108"/>
                  </a:lnTo>
                  <a:cubicBezTo>
                    <a:pt x="4680" y="72"/>
                    <a:pt x="4668" y="24"/>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8"/>
            <p:cNvSpPr/>
            <p:nvPr/>
          </p:nvSpPr>
          <p:spPr>
            <a:xfrm>
              <a:off x="2403525" y="2029900"/>
              <a:ext cx="117300" cy="32450"/>
            </a:xfrm>
            <a:custGeom>
              <a:rect b="b" l="l" r="r" t="t"/>
              <a:pathLst>
                <a:path extrusionOk="0" h="1298" w="4692">
                  <a:moveTo>
                    <a:pt x="4632" y="0"/>
                  </a:moveTo>
                  <a:lnTo>
                    <a:pt x="0" y="1048"/>
                  </a:lnTo>
                  <a:cubicBezTo>
                    <a:pt x="24" y="1119"/>
                    <a:pt x="36" y="1215"/>
                    <a:pt x="48" y="1298"/>
                  </a:cubicBezTo>
                  <a:lnTo>
                    <a:pt x="4691" y="286"/>
                  </a:lnTo>
                  <a:lnTo>
                    <a:pt x="4691" y="262"/>
                  </a:lnTo>
                  <a:lnTo>
                    <a:pt x="4691" y="250"/>
                  </a:lnTo>
                  <a:cubicBezTo>
                    <a:pt x="4679" y="167"/>
                    <a:pt x="4667" y="84"/>
                    <a:pt x="4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8"/>
            <p:cNvSpPr/>
            <p:nvPr/>
          </p:nvSpPr>
          <p:spPr>
            <a:xfrm>
              <a:off x="2394275" y="1986425"/>
              <a:ext cx="116125" cy="38425"/>
            </a:xfrm>
            <a:custGeom>
              <a:rect b="b" l="l" r="r" t="t"/>
              <a:pathLst>
                <a:path extrusionOk="0" h="1537" w="4645">
                  <a:moveTo>
                    <a:pt x="4573" y="1"/>
                  </a:moveTo>
                  <a:lnTo>
                    <a:pt x="1" y="1287"/>
                  </a:lnTo>
                  <a:cubicBezTo>
                    <a:pt x="13" y="1370"/>
                    <a:pt x="37" y="1465"/>
                    <a:pt x="61" y="1537"/>
                  </a:cubicBezTo>
                  <a:lnTo>
                    <a:pt x="4644" y="299"/>
                  </a:lnTo>
                  <a:cubicBezTo>
                    <a:pt x="4633" y="275"/>
                    <a:pt x="4633" y="227"/>
                    <a:pt x="4621" y="203"/>
                  </a:cubicBezTo>
                  <a:lnTo>
                    <a:pt x="4621" y="179"/>
                  </a:lnTo>
                  <a:lnTo>
                    <a:pt x="4621" y="168"/>
                  </a:lnTo>
                  <a:cubicBezTo>
                    <a:pt x="4597" y="108"/>
                    <a:pt x="4585" y="60"/>
                    <a:pt x="4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8"/>
            <p:cNvSpPr/>
            <p:nvPr/>
          </p:nvSpPr>
          <p:spPr>
            <a:xfrm>
              <a:off x="2229100" y="1639075"/>
              <a:ext cx="92575" cy="83650"/>
            </a:xfrm>
            <a:custGeom>
              <a:rect b="b" l="l" r="r" t="t"/>
              <a:pathLst>
                <a:path extrusionOk="0" h="3346" w="3703">
                  <a:moveTo>
                    <a:pt x="3524" y="0"/>
                  </a:moveTo>
                  <a:lnTo>
                    <a:pt x="0" y="3167"/>
                  </a:lnTo>
                  <a:cubicBezTo>
                    <a:pt x="36" y="3227"/>
                    <a:pt x="95" y="3286"/>
                    <a:pt x="155" y="3346"/>
                  </a:cubicBezTo>
                  <a:lnTo>
                    <a:pt x="3703" y="203"/>
                  </a:lnTo>
                  <a:cubicBezTo>
                    <a:pt x="3679" y="155"/>
                    <a:pt x="3631" y="119"/>
                    <a:pt x="3608" y="84"/>
                  </a:cubicBezTo>
                  <a:cubicBezTo>
                    <a:pt x="3608" y="84"/>
                    <a:pt x="3608" y="72"/>
                    <a:pt x="3584" y="72"/>
                  </a:cubicBezTo>
                  <a:cubicBezTo>
                    <a:pt x="3572" y="36"/>
                    <a:pt x="3548" y="24"/>
                    <a:pt x="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8"/>
            <p:cNvSpPr/>
            <p:nvPr/>
          </p:nvSpPr>
          <p:spPr>
            <a:xfrm>
              <a:off x="1657300" y="1347375"/>
              <a:ext cx="7150" cy="118775"/>
            </a:xfrm>
            <a:custGeom>
              <a:rect b="b" l="l" r="r" t="t"/>
              <a:pathLst>
                <a:path extrusionOk="0" h="4751" w="286">
                  <a:moveTo>
                    <a:pt x="0" y="0"/>
                  </a:moveTo>
                  <a:lnTo>
                    <a:pt x="48" y="4751"/>
                  </a:lnTo>
                  <a:lnTo>
                    <a:pt x="286" y="4751"/>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8"/>
            <p:cNvSpPr/>
            <p:nvPr/>
          </p:nvSpPr>
          <p:spPr>
            <a:xfrm>
              <a:off x="2416600" y="2117400"/>
              <a:ext cx="118800" cy="20875"/>
            </a:xfrm>
            <a:custGeom>
              <a:rect b="b" l="l" r="r" t="t"/>
              <a:pathLst>
                <a:path extrusionOk="0" h="835" w="4752">
                  <a:moveTo>
                    <a:pt x="4716" y="1"/>
                  </a:moveTo>
                  <a:lnTo>
                    <a:pt x="1" y="572"/>
                  </a:lnTo>
                  <a:cubicBezTo>
                    <a:pt x="1" y="655"/>
                    <a:pt x="13" y="751"/>
                    <a:pt x="37" y="834"/>
                  </a:cubicBezTo>
                  <a:lnTo>
                    <a:pt x="4752" y="298"/>
                  </a:lnTo>
                  <a:cubicBezTo>
                    <a:pt x="4752" y="251"/>
                    <a:pt x="4728" y="215"/>
                    <a:pt x="4728" y="167"/>
                  </a:cubicBezTo>
                  <a:lnTo>
                    <a:pt x="4728" y="155"/>
                  </a:lnTo>
                  <a:lnTo>
                    <a:pt x="4728" y="132"/>
                  </a:lnTo>
                  <a:lnTo>
                    <a:pt x="4728" y="120"/>
                  </a:lnTo>
                  <a:lnTo>
                    <a:pt x="4728" y="108"/>
                  </a:lnTo>
                  <a:lnTo>
                    <a:pt x="4728" y="96"/>
                  </a:lnTo>
                  <a:lnTo>
                    <a:pt x="4728" y="72"/>
                  </a:lnTo>
                  <a:cubicBezTo>
                    <a:pt x="4728" y="48"/>
                    <a:pt x="4728" y="36"/>
                    <a:pt x="4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8"/>
            <p:cNvSpPr/>
            <p:nvPr/>
          </p:nvSpPr>
          <p:spPr>
            <a:xfrm>
              <a:off x="2420475" y="2161750"/>
              <a:ext cx="118500" cy="14900"/>
            </a:xfrm>
            <a:custGeom>
              <a:rect b="b" l="l" r="r" t="t"/>
              <a:pathLst>
                <a:path extrusionOk="0" h="596" w="4740">
                  <a:moveTo>
                    <a:pt x="4728" y="1"/>
                  </a:moveTo>
                  <a:lnTo>
                    <a:pt x="1" y="334"/>
                  </a:lnTo>
                  <a:cubicBezTo>
                    <a:pt x="1" y="417"/>
                    <a:pt x="1" y="513"/>
                    <a:pt x="13" y="596"/>
                  </a:cubicBezTo>
                  <a:lnTo>
                    <a:pt x="4739" y="298"/>
                  </a:lnTo>
                  <a:cubicBezTo>
                    <a:pt x="4739" y="191"/>
                    <a:pt x="4728" y="108"/>
                    <a:pt x="4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8"/>
            <p:cNvSpPr/>
            <p:nvPr/>
          </p:nvSpPr>
          <p:spPr>
            <a:xfrm>
              <a:off x="2382675" y="1944175"/>
              <a:ext cx="114625" cy="43775"/>
            </a:xfrm>
            <a:custGeom>
              <a:rect b="b" l="l" r="r" t="t"/>
              <a:pathLst>
                <a:path extrusionOk="0" h="1751" w="4585">
                  <a:moveTo>
                    <a:pt x="4501" y="0"/>
                  </a:moveTo>
                  <a:lnTo>
                    <a:pt x="1" y="1512"/>
                  </a:lnTo>
                  <a:cubicBezTo>
                    <a:pt x="36" y="1596"/>
                    <a:pt x="48" y="1679"/>
                    <a:pt x="84" y="1750"/>
                  </a:cubicBezTo>
                  <a:lnTo>
                    <a:pt x="4585" y="286"/>
                  </a:lnTo>
                  <a:lnTo>
                    <a:pt x="4585" y="262"/>
                  </a:lnTo>
                  <a:lnTo>
                    <a:pt x="4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8"/>
            <p:cNvSpPr/>
            <p:nvPr/>
          </p:nvSpPr>
          <p:spPr>
            <a:xfrm>
              <a:off x="2277000" y="1707825"/>
              <a:ext cx="100350" cy="75325"/>
            </a:xfrm>
            <a:custGeom>
              <a:rect b="b" l="l" r="r" t="t"/>
              <a:pathLst>
                <a:path extrusionOk="0" h="3013" w="4014">
                  <a:moveTo>
                    <a:pt x="3847" y="1"/>
                  </a:moveTo>
                  <a:lnTo>
                    <a:pt x="1" y="2799"/>
                  </a:lnTo>
                  <a:cubicBezTo>
                    <a:pt x="49" y="2870"/>
                    <a:pt x="96" y="2930"/>
                    <a:pt x="156" y="3013"/>
                  </a:cubicBezTo>
                  <a:lnTo>
                    <a:pt x="4013" y="239"/>
                  </a:lnTo>
                  <a:cubicBezTo>
                    <a:pt x="3978" y="215"/>
                    <a:pt x="3966" y="167"/>
                    <a:pt x="3930" y="132"/>
                  </a:cubicBez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8"/>
            <p:cNvSpPr/>
            <p:nvPr/>
          </p:nvSpPr>
          <p:spPr>
            <a:xfrm>
              <a:off x="2299325" y="1744150"/>
              <a:ext cx="102725" cy="70850"/>
            </a:xfrm>
            <a:custGeom>
              <a:rect b="b" l="l" r="r" t="t"/>
              <a:pathLst>
                <a:path extrusionOk="0" h="2834" w="4109">
                  <a:moveTo>
                    <a:pt x="3978" y="0"/>
                  </a:moveTo>
                  <a:lnTo>
                    <a:pt x="1" y="2608"/>
                  </a:lnTo>
                  <a:cubicBezTo>
                    <a:pt x="37" y="2691"/>
                    <a:pt x="84" y="2762"/>
                    <a:pt x="120" y="2834"/>
                  </a:cubicBezTo>
                  <a:lnTo>
                    <a:pt x="4109" y="274"/>
                  </a:lnTo>
                  <a:cubicBezTo>
                    <a:pt x="4097" y="250"/>
                    <a:pt x="4085" y="226"/>
                    <a:pt x="4073" y="203"/>
                  </a:cubicBezTo>
                  <a:lnTo>
                    <a:pt x="4073" y="191"/>
                  </a:lnTo>
                  <a:lnTo>
                    <a:pt x="4073" y="167"/>
                  </a:lnTo>
                  <a:lnTo>
                    <a:pt x="4073" y="155"/>
                  </a:lnTo>
                  <a:lnTo>
                    <a:pt x="4073" y="143"/>
                  </a:lnTo>
                  <a:cubicBezTo>
                    <a:pt x="4049" y="107"/>
                    <a:pt x="4025" y="60"/>
                    <a:pt x="3989" y="36"/>
                  </a:cubicBezTo>
                  <a:cubicBezTo>
                    <a:pt x="3989" y="24"/>
                    <a:pt x="3978" y="2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8"/>
            <p:cNvSpPr/>
            <p:nvPr/>
          </p:nvSpPr>
          <p:spPr>
            <a:xfrm>
              <a:off x="2252900" y="1672400"/>
              <a:ext cx="97050" cy="80100"/>
            </a:xfrm>
            <a:custGeom>
              <a:rect b="b" l="l" r="r" t="t"/>
              <a:pathLst>
                <a:path extrusionOk="0" h="3204" w="3882">
                  <a:moveTo>
                    <a:pt x="3691" y="1"/>
                  </a:moveTo>
                  <a:lnTo>
                    <a:pt x="1" y="3001"/>
                  </a:lnTo>
                  <a:cubicBezTo>
                    <a:pt x="72" y="3061"/>
                    <a:pt x="131" y="3132"/>
                    <a:pt x="179" y="3204"/>
                  </a:cubicBezTo>
                  <a:lnTo>
                    <a:pt x="3882" y="239"/>
                  </a:lnTo>
                  <a:cubicBezTo>
                    <a:pt x="3822" y="167"/>
                    <a:pt x="3763" y="96"/>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8"/>
            <p:cNvSpPr/>
            <p:nvPr/>
          </p:nvSpPr>
          <p:spPr>
            <a:xfrm>
              <a:off x="2354100" y="1861125"/>
              <a:ext cx="111350" cy="55075"/>
            </a:xfrm>
            <a:custGeom>
              <a:rect b="b" l="l" r="r" t="t"/>
              <a:pathLst>
                <a:path extrusionOk="0" h="2203" w="4454">
                  <a:moveTo>
                    <a:pt x="4323" y="0"/>
                  </a:moveTo>
                  <a:lnTo>
                    <a:pt x="1" y="1965"/>
                  </a:lnTo>
                  <a:cubicBezTo>
                    <a:pt x="48" y="2060"/>
                    <a:pt x="96" y="2132"/>
                    <a:pt x="120" y="2203"/>
                  </a:cubicBezTo>
                  <a:lnTo>
                    <a:pt x="4454" y="286"/>
                  </a:lnTo>
                  <a:cubicBezTo>
                    <a:pt x="4442" y="274"/>
                    <a:pt x="4442" y="250"/>
                    <a:pt x="4418" y="227"/>
                  </a:cubicBezTo>
                  <a:cubicBezTo>
                    <a:pt x="4394" y="155"/>
                    <a:pt x="4358" y="72"/>
                    <a:pt x="4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8"/>
            <p:cNvSpPr/>
            <p:nvPr/>
          </p:nvSpPr>
          <p:spPr>
            <a:xfrm>
              <a:off x="2369875" y="1902500"/>
              <a:ext cx="113150" cy="49425"/>
            </a:xfrm>
            <a:custGeom>
              <a:rect b="b" l="l" r="r" t="t"/>
              <a:pathLst>
                <a:path extrusionOk="0" h="1977" w="4526">
                  <a:moveTo>
                    <a:pt x="4418" y="0"/>
                  </a:moveTo>
                  <a:lnTo>
                    <a:pt x="1" y="1739"/>
                  </a:lnTo>
                  <a:cubicBezTo>
                    <a:pt x="13" y="1810"/>
                    <a:pt x="60" y="1905"/>
                    <a:pt x="84" y="1977"/>
                  </a:cubicBezTo>
                  <a:lnTo>
                    <a:pt x="4525" y="286"/>
                  </a:lnTo>
                  <a:cubicBezTo>
                    <a:pt x="4489" y="191"/>
                    <a:pt x="4442" y="107"/>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8"/>
            <p:cNvSpPr/>
            <p:nvPr/>
          </p:nvSpPr>
          <p:spPr>
            <a:xfrm>
              <a:off x="2338025" y="1821825"/>
              <a:ext cx="108375" cy="59850"/>
            </a:xfrm>
            <a:custGeom>
              <a:rect b="b" l="l" r="r" t="t"/>
              <a:pathLst>
                <a:path extrusionOk="0" h="2394" w="4335">
                  <a:moveTo>
                    <a:pt x="4216" y="1"/>
                  </a:moveTo>
                  <a:lnTo>
                    <a:pt x="1" y="2180"/>
                  </a:lnTo>
                  <a:cubicBezTo>
                    <a:pt x="25" y="2239"/>
                    <a:pt x="60" y="2322"/>
                    <a:pt x="108" y="2394"/>
                  </a:cubicBezTo>
                  <a:lnTo>
                    <a:pt x="4335" y="251"/>
                  </a:lnTo>
                  <a:cubicBezTo>
                    <a:pt x="4335" y="239"/>
                    <a:pt x="4323" y="215"/>
                    <a:pt x="4323" y="203"/>
                  </a:cubicBezTo>
                  <a:cubicBezTo>
                    <a:pt x="4287" y="132"/>
                    <a:pt x="4251" y="60"/>
                    <a:pt x="4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8"/>
            <p:cNvSpPr/>
            <p:nvPr/>
          </p:nvSpPr>
          <p:spPr>
            <a:xfrm>
              <a:off x="2319875" y="1782550"/>
              <a:ext cx="105700" cy="65200"/>
            </a:xfrm>
            <a:custGeom>
              <a:rect b="b" l="l" r="r" t="t"/>
              <a:pathLst>
                <a:path extrusionOk="0" h="2608" w="4228">
                  <a:moveTo>
                    <a:pt x="4096" y="0"/>
                  </a:moveTo>
                  <a:lnTo>
                    <a:pt x="0" y="2405"/>
                  </a:lnTo>
                  <a:cubicBezTo>
                    <a:pt x="12" y="2465"/>
                    <a:pt x="60" y="2536"/>
                    <a:pt x="108" y="2608"/>
                  </a:cubicBezTo>
                  <a:lnTo>
                    <a:pt x="4227" y="262"/>
                  </a:lnTo>
                  <a:cubicBezTo>
                    <a:pt x="4227" y="238"/>
                    <a:pt x="4215" y="238"/>
                    <a:pt x="4215" y="226"/>
                  </a:cubicBezTo>
                  <a:lnTo>
                    <a:pt x="4215" y="214"/>
                  </a:lnTo>
                  <a:cubicBezTo>
                    <a:pt x="4180" y="167"/>
                    <a:pt x="4156" y="119"/>
                    <a:pt x="4120" y="60"/>
                  </a:cubicBezTo>
                  <a:cubicBezTo>
                    <a:pt x="4108" y="48"/>
                    <a:pt x="4096" y="24"/>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8"/>
            <p:cNvSpPr/>
            <p:nvPr/>
          </p:nvSpPr>
          <p:spPr>
            <a:xfrm>
              <a:off x="813425" y="2006675"/>
              <a:ext cx="116725" cy="35450"/>
            </a:xfrm>
            <a:custGeom>
              <a:rect b="b" l="l" r="r" t="t"/>
              <a:pathLst>
                <a:path extrusionOk="0" h="1418" w="4669">
                  <a:moveTo>
                    <a:pt x="72" y="0"/>
                  </a:moveTo>
                  <a:cubicBezTo>
                    <a:pt x="60" y="72"/>
                    <a:pt x="37" y="143"/>
                    <a:pt x="13" y="203"/>
                  </a:cubicBezTo>
                  <a:lnTo>
                    <a:pt x="13" y="227"/>
                  </a:lnTo>
                  <a:cubicBezTo>
                    <a:pt x="13" y="239"/>
                    <a:pt x="1" y="262"/>
                    <a:pt x="1" y="286"/>
                  </a:cubicBezTo>
                  <a:lnTo>
                    <a:pt x="4609" y="1417"/>
                  </a:lnTo>
                  <a:cubicBezTo>
                    <a:pt x="4621" y="1334"/>
                    <a:pt x="4656" y="1263"/>
                    <a:pt x="4668" y="1179"/>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8"/>
            <p:cNvSpPr/>
            <p:nvPr/>
          </p:nvSpPr>
          <p:spPr>
            <a:xfrm>
              <a:off x="873550" y="1840000"/>
              <a:ext cx="109575" cy="57750"/>
            </a:xfrm>
            <a:custGeom>
              <a:rect b="b" l="l" r="r" t="t"/>
              <a:pathLst>
                <a:path extrusionOk="0" h="2310" w="4383">
                  <a:moveTo>
                    <a:pt x="108" y="0"/>
                  </a:moveTo>
                  <a:cubicBezTo>
                    <a:pt x="72" y="60"/>
                    <a:pt x="49" y="131"/>
                    <a:pt x="13" y="191"/>
                  </a:cubicBezTo>
                  <a:lnTo>
                    <a:pt x="13" y="202"/>
                  </a:lnTo>
                  <a:lnTo>
                    <a:pt x="13" y="226"/>
                  </a:lnTo>
                  <a:lnTo>
                    <a:pt x="13" y="238"/>
                  </a:lnTo>
                  <a:cubicBezTo>
                    <a:pt x="13" y="238"/>
                    <a:pt x="13" y="250"/>
                    <a:pt x="1" y="250"/>
                  </a:cubicBezTo>
                  <a:lnTo>
                    <a:pt x="4275" y="2310"/>
                  </a:lnTo>
                  <a:cubicBezTo>
                    <a:pt x="4299" y="2226"/>
                    <a:pt x="4347" y="2155"/>
                    <a:pt x="4382" y="2084"/>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8"/>
            <p:cNvSpPr/>
            <p:nvPr/>
          </p:nvSpPr>
          <p:spPr>
            <a:xfrm>
              <a:off x="919400" y="176230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8"/>
            <p:cNvSpPr/>
            <p:nvPr/>
          </p:nvSpPr>
          <p:spPr>
            <a:xfrm>
              <a:off x="993525" y="1654250"/>
              <a:ext cx="94975" cy="81875"/>
            </a:xfrm>
            <a:custGeom>
              <a:rect b="b" l="l" r="r" t="t"/>
              <a:pathLst>
                <a:path extrusionOk="0" h="3275" w="3799">
                  <a:moveTo>
                    <a:pt x="191" y="1"/>
                  </a:moveTo>
                  <a:cubicBezTo>
                    <a:pt x="131" y="72"/>
                    <a:pt x="60" y="155"/>
                    <a:pt x="0" y="227"/>
                  </a:cubicBezTo>
                  <a:lnTo>
                    <a:pt x="3632" y="3275"/>
                  </a:lnTo>
                  <a:cubicBezTo>
                    <a:pt x="3691" y="3215"/>
                    <a:pt x="3751" y="3156"/>
                    <a:pt x="3798" y="308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8"/>
            <p:cNvSpPr/>
            <p:nvPr/>
          </p:nvSpPr>
          <p:spPr>
            <a:xfrm>
              <a:off x="915525" y="1762300"/>
              <a:ext cx="104800" cy="67600"/>
            </a:xfrm>
            <a:custGeom>
              <a:rect b="b" l="l" r="r" t="t"/>
              <a:pathLst>
                <a:path extrusionOk="0" h="2704" w="4192">
                  <a:moveTo>
                    <a:pt x="156" y="0"/>
                  </a:moveTo>
                  <a:cubicBezTo>
                    <a:pt x="108" y="60"/>
                    <a:pt x="84" y="120"/>
                    <a:pt x="36" y="179"/>
                  </a:cubicBezTo>
                  <a:cubicBezTo>
                    <a:pt x="36" y="191"/>
                    <a:pt x="25" y="191"/>
                    <a:pt x="25" y="203"/>
                  </a:cubicBezTo>
                  <a:lnTo>
                    <a:pt x="25" y="215"/>
                  </a:lnTo>
                  <a:cubicBezTo>
                    <a:pt x="25" y="239"/>
                    <a:pt x="1" y="239"/>
                    <a:pt x="1" y="251"/>
                  </a:cubicBezTo>
                  <a:lnTo>
                    <a:pt x="4061" y="2703"/>
                  </a:lnTo>
                  <a:cubicBezTo>
                    <a:pt x="4096" y="2644"/>
                    <a:pt x="4144" y="2572"/>
                    <a:pt x="4192" y="2501"/>
                  </a:cubicBez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8"/>
            <p:cNvSpPr/>
            <p:nvPr/>
          </p:nvSpPr>
          <p:spPr>
            <a:xfrm>
              <a:off x="965825" y="1688775"/>
              <a:ext cx="98250" cy="78025"/>
            </a:xfrm>
            <a:custGeom>
              <a:rect b="b" l="l" r="r" t="t"/>
              <a:pathLst>
                <a:path extrusionOk="0" h="3121" w="3930">
                  <a:moveTo>
                    <a:pt x="179" y="1"/>
                  </a:moveTo>
                  <a:cubicBezTo>
                    <a:pt x="144" y="60"/>
                    <a:pt x="96" y="120"/>
                    <a:pt x="49" y="167"/>
                  </a:cubicBezTo>
                  <a:lnTo>
                    <a:pt x="49" y="179"/>
                  </a:lnTo>
                  <a:cubicBezTo>
                    <a:pt x="37" y="203"/>
                    <a:pt x="13" y="227"/>
                    <a:pt x="1" y="239"/>
                  </a:cubicBezTo>
                  <a:lnTo>
                    <a:pt x="3787" y="3120"/>
                  </a:lnTo>
                  <a:cubicBezTo>
                    <a:pt x="3835" y="3037"/>
                    <a:pt x="3894" y="2965"/>
                    <a:pt x="3930" y="2906"/>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8"/>
            <p:cNvSpPr/>
            <p:nvPr/>
          </p:nvSpPr>
          <p:spPr>
            <a:xfrm>
              <a:off x="939950" y="1725100"/>
              <a:ext cx="101525" cy="72350"/>
            </a:xfrm>
            <a:custGeom>
              <a:rect b="b" l="l" r="r" t="t"/>
              <a:pathLst>
                <a:path extrusionOk="0" h="2894" w="4061">
                  <a:moveTo>
                    <a:pt x="167" y="0"/>
                  </a:moveTo>
                  <a:cubicBezTo>
                    <a:pt x="143" y="24"/>
                    <a:pt x="131" y="36"/>
                    <a:pt x="119" y="60"/>
                  </a:cubicBezTo>
                  <a:cubicBezTo>
                    <a:pt x="83" y="95"/>
                    <a:pt x="60" y="131"/>
                    <a:pt x="24" y="179"/>
                  </a:cubicBezTo>
                  <a:cubicBezTo>
                    <a:pt x="12" y="191"/>
                    <a:pt x="12" y="203"/>
                    <a:pt x="0" y="215"/>
                  </a:cubicBezTo>
                  <a:lnTo>
                    <a:pt x="3917" y="2893"/>
                  </a:lnTo>
                  <a:cubicBezTo>
                    <a:pt x="3953" y="2834"/>
                    <a:pt x="4012" y="2762"/>
                    <a:pt x="4060" y="2691"/>
                  </a:cubicBez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8"/>
            <p:cNvSpPr/>
            <p:nvPr/>
          </p:nvSpPr>
          <p:spPr>
            <a:xfrm>
              <a:off x="944100" y="172510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8"/>
            <p:cNvSpPr/>
            <p:nvPr/>
          </p:nvSpPr>
          <p:spPr>
            <a:xfrm>
              <a:off x="893800" y="1800400"/>
              <a:ext cx="107175" cy="62525"/>
            </a:xfrm>
            <a:custGeom>
              <a:rect b="b" l="l" r="r" t="t"/>
              <a:pathLst>
                <a:path extrusionOk="0" h="2501" w="4287">
                  <a:moveTo>
                    <a:pt x="132" y="0"/>
                  </a:moveTo>
                  <a:cubicBezTo>
                    <a:pt x="120" y="24"/>
                    <a:pt x="108" y="48"/>
                    <a:pt x="108" y="60"/>
                  </a:cubicBezTo>
                  <a:lnTo>
                    <a:pt x="108" y="84"/>
                  </a:lnTo>
                  <a:cubicBezTo>
                    <a:pt x="72" y="120"/>
                    <a:pt x="60" y="167"/>
                    <a:pt x="24" y="203"/>
                  </a:cubicBezTo>
                  <a:cubicBezTo>
                    <a:pt x="12" y="215"/>
                    <a:pt x="12" y="227"/>
                    <a:pt x="1" y="239"/>
                  </a:cubicBezTo>
                  <a:lnTo>
                    <a:pt x="4168" y="2501"/>
                  </a:lnTo>
                  <a:cubicBezTo>
                    <a:pt x="4192" y="2441"/>
                    <a:pt x="4239" y="2370"/>
                    <a:pt x="4287" y="2298"/>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8"/>
            <p:cNvSpPr/>
            <p:nvPr/>
          </p:nvSpPr>
          <p:spPr>
            <a:xfrm>
              <a:off x="791700" y="2137950"/>
              <a:ext cx="118800" cy="17575"/>
            </a:xfrm>
            <a:custGeom>
              <a:rect b="b" l="l" r="r" t="t"/>
              <a:pathLst>
                <a:path extrusionOk="0" h="703" w="4752">
                  <a:moveTo>
                    <a:pt x="36" y="0"/>
                  </a:moveTo>
                  <a:lnTo>
                    <a:pt x="36" y="12"/>
                  </a:lnTo>
                  <a:lnTo>
                    <a:pt x="36" y="36"/>
                  </a:lnTo>
                  <a:cubicBezTo>
                    <a:pt x="13" y="119"/>
                    <a:pt x="13" y="214"/>
                    <a:pt x="1" y="286"/>
                  </a:cubicBezTo>
                  <a:lnTo>
                    <a:pt x="4739" y="703"/>
                  </a:lnTo>
                  <a:cubicBezTo>
                    <a:pt x="4739" y="643"/>
                    <a:pt x="4739" y="548"/>
                    <a:pt x="4751" y="464"/>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8"/>
            <p:cNvSpPr/>
            <p:nvPr/>
          </p:nvSpPr>
          <p:spPr>
            <a:xfrm>
              <a:off x="797075" y="2094175"/>
              <a:ext cx="117875" cy="23250"/>
            </a:xfrm>
            <a:custGeom>
              <a:rect b="b" l="l" r="r" t="t"/>
              <a:pathLst>
                <a:path extrusionOk="0" h="930" w="4715">
                  <a:moveTo>
                    <a:pt x="24" y="1"/>
                  </a:moveTo>
                  <a:cubicBezTo>
                    <a:pt x="12" y="72"/>
                    <a:pt x="0" y="144"/>
                    <a:pt x="0" y="215"/>
                  </a:cubicBezTo>
                  <a:lnTo>
                    <a:pt x="0" y="239"/>
                  </a:lnTo>
                  <a:lnTo>
                    <a:pt x="0" y="275"/>
                  </a:lnTo>
                  <a:lnTo>
                    <a:pt x="4703" y="930"/>
                  </a:lnTo>
                  <a:cubicBezTo>
                    <a:pt x="4703" y="858"/>
                    <a:pt x="4703" y="775"/>
                    <a:pt x="4715" y="691"/>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8"/>
            <p:cNvSpPr/>
            <p:nvPr/>
          </p:nvSpPr>
          <p:spPr>
            <a:xfrm>
              <a:off x="788725" y="2182600"/>
              <a:ext cx="118800" cy="11925"/>
            </a:xfrm>
            <a:custGeom>
              <a:rect b="b" l="l" r="r" t="t"/>
              <a:pathLst>
                <a:path extrusionOk="0" h="477" w="4752">
                  <a:moveTo>
                    <a:pt x="13" y="0"/>
                  </a:moveTo>
                  <a:cubicBezTo>
                    <a:pt x="13" y="107"/>
                    <a:pt x="1" y="191"/>
                    <a:pt x="1" y="298"/>
                  </a:cubicBezTo>
                  <a:lnTo>
                    <a:pt x="4751" y="476"/>
                  </a:lnTo>
                  <a:lnTo>
                    <a:pt x="4751" y="226"/>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8"/>
            <p:cNvSpPr/>
            <p:nvPr/>
          </p:nvSpPr>
          <p:spPr>
            <a:xfrm>
              <a:off x="824750" y="1964100"/>
              <a:ext cx="115800" cy="41400"/>
            </a:xfrm>
            <a:custGeom>
              <a:rect b="b" l="l" r="r" t="t"/>
              <a:pathLst>
                <a:path extrusionOk="0" h="1656" w="4632">
                  <a:moveTo>
                    <a:pt x="96" y="1"/>
                  </a:moveTo>
                  <a:cubicBezTo>
                    <a:pt x="60" y="96"/>
                    <a:pt x="36" y="203"/>
                    <a:pt x="0" y="287"/>
                  </a:cubicBezTo>
                  <a:lnTo>
                    <a:pt x="4549" y="1656"/>
                  </a:lnTo>
                  <a:cubicBezTo>
                    <a:pt x="4584" y="1573"/>
                    <a:pt x="4608" y="1477"/>
                    <a:pt x="4632" y="1406"/>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8"/>
            <p:cNvSpPr/>
            <p:nvPr/>
          </p:nvSpPr>
          <p:spPr>
            <a:xfrm>
              <a:off x="839025" y="1921850"/>
              <a:ext cx="114025" cy="46750"/>
            </a:xfrm>
            <a:custGeom>
              <a:rect b="b" l="l" r="r" t="t"/>
              <a:pathLst>
                <a:path extrusionOk="0" h="1870" w="4561">
                  <a:moveTo>
                    <a:pt x="108" y="0"/>
                  </a:moveTo>
                  <a:cubicBezTo>
                    <a:pt x="72" y="84"/>
                    <a:pt x="37" y="191"/>
                    <a:pt x="1" y="286"/>
                  </a:cubicBezTo>
                  <a:lnTo>
                    <a:pt x="4466" y="1869"/>
                  </a:lnTo>
                  <a:cubicBezTo>
                    <a:pt x="4501" y="1798"/>
                    <a:pt x="4525" y="1715"/>
                    <a:pt x="4561" y="1631"/>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8"/>
            <p:cNvSpPr/>
            <p:nvPr/>
          </p:nvSpPr>
          <p:spPr>
            <a:xfrm>
              <a:off x="855400" y="1880475"/>
              <a:ext cx="111650" cy="52400"/>
            </a:xfrm>
            <a:custGeom>
              <a:rect b="b" l="l" r="r" t="t"/>
              <a:pathLst>
                <a:path extrusionOk="0" h="2096" w="4466">
                  <a:moveTo>
                    <a:pt x="108" y="0"/>
                  </a:moveTo>
                  <a:cubicBezTo>
                    <a:pt x="72" y="60"/>
                    <a:pt x="60" y="119"/>
                    <a:pt x="24" y="179"/>
                  </a:cubicBezTo>
                  <a:cubicBezTo>
                    <a:pt x="13" y="215"/>
                    <a:pt x="1" y="238"/>
                    <a:pt x="1" y="274"/>
                  </a:cubicBezTo>
                  <a:lnTo>
                    <a:pt x="4382" y="2096"/>
                  </a:lnTo>
                  <a:cubicBezTo>
                    <a:pt x="4406" y="2012"/>
                    <a:pt x="4442" y="1941"/>
                    <a:pt x="4466" y="1858"/>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8"/>
            <p:cNvSpPr/>
            <p:nvPr/>
          </p:nvSpPr>
          <p:spPr>
            <a:xfrm>
              <a:off x="803600" y="2050125"/>
              <a:ext cx="117900" cy="29200"/>
            </a:xfrm>
            <a:custGeom>
              <a:rect b="b" l="l" r="r" t="t"/>
              <a:pathLst>
                <a:path extrusionOk="0" h="1168" w="4716">
                  <a:moveTo>
                    <a:pt x="61" y="1"/>
                  </a:moveTo>
                  <a:cubicBezTo>
                    <a:pt x="49" y="96"/>
                    <a:pt x="37" y="179"/>
                    <a:pt x="1" y="275"/>
                  </a:cubicBezTo>
                  <a:lnTo>
                    <a:pt x="4668" y="1168"/>
                  </a:lnTo>
                  <a:cubicBezTo>
                    <a:pt x="4692" y="1108"/>
                    <a:pt x="4704" y="1013"/>
                    <a:pt x="4716" y="941"/>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8"/>
            <p:cNvSpPr/>
            <p:nvPr/>
          </p:nvSpPr>
          <p:spPr>
            <a:xfrm>
              <a:off x="1612650" y="1348850"/>
              <a:ext cx="13400" cy="118800"/>
            </a:xfrm>
            <a:custGeom>
              <a:rect b="b" l="l" r="r" t="t"/>
              <a:pathLst>
                <a:path extrusionOk="0" h="4752" w="536">
                  <a:moveTo>
                    <a:pt x="298" y="1"/>
                  </a:moveTo>
                  <a:cubicBezTo>
                    <a:pt x="191" y="1"/>
                    <a:pt x="107" y="13"/>
                    <a:pt x="0" y="13"/>
                  </a:cubicBezTo>
                  <a:lnTo>
                    <a:pt x="286" y="4751"/>
                  </a:lnTo>
                  <a:cubicBezTo>
                    <a:pt x="357" y="4728"/>
                    <a:pt x="441" y="4728"/>
                    <a:pt x="536" y="4728"/>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8"/>
            <p:cNvSpPr/>
            <p:nvPr/>
          </p:nvSpPr>
          <p:spPr>
            <a:xfrm>
              <a:off x="1394450" y="1387850"/>
              <a:ext cx="42600" cy="114925"/>
            </a:xfrm>
            <a:custGeom>
              <a:rect b="b" l="l" r="r" t="t"/>
              <a:pathLst>
                <a:path extrusionOk="0" h="4597" w="1704">
                  <a:moveTo>
                    <a:pt x="275" y="0"/>
                  </a:moveTo>
                  <a:cubicBezTo>
                    <a:pt x="239" y="12"/>
                    <a:pt x="215" y="12"/>
                    <a:pt x="179" y="36"/>
                  </a:cubicBezTo>
                  <a:cubicBezTo>
                    <a:pt x="120" y="48"/>
                    <a:pt x="60" y="72"/>
                    <a:pt x="1" y="96"/>
                  </a:cubicBezTo>
                  <a:lnTo>
                    <a:pt x="1465" y="4596"/>
                  </a:lnTo>
                  <a:cubicBezTo>
                    <a:pt x="1537" y="4572"/>
                    <a:pt x="1620" y="4537"/>
                    <a:pt x="1703" y="4525"/>
                  </a:cubicBez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8"/>
            <p:cNvSpPr/>
            <p:nvPr/>
          </p:nvSpPr>
          <p:spPr>
            <a:xfrm>
              <a:off x="1437025" y="1375350"/>
              <a:ext cx="36925" cy="116400"/>
            </a:xfrm>
            <a:custGeom>
              <a:rect b="b" l="l" r="r" t="t"/>
              <a:pathLst>
                <a:path extrusionOk="0" h="4656" w="1477">
                  <a:moveTo>
                    <a:pt x="286" y="0"/>
                  </a:moveTo>
                  <a:cubicBezTo>
                    <a:pt x="251" y="12"/>
                    <a:pt x="215" y="12"/>
                    <a:pt x="191" y="24"/>
                  </a:cubicBezTo>
                  <a:lnTo>
                    <a:pt x="167" y="24"/>
                  </a:lnTo>
                  <a:cubicBezTo>
                    <a:pt x="108" y="36"/>
                    <a:pt x="60" y="60"/>
                    <a:pt x="0" y="72"/>
                  </a:cubicBezTo>
                  <a:lnTo>
                    <a:pt x="1239" y="4656"/>
                  </a:lnTo>
                  <a:cubicBezTo>
                    <a:pt x="1310" y="4644"/>
                    <a:pt x="1394" y="4620"/>
                    <a:pt x="1477"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8"/>
            <p:cNvSpPr/>
            <p:nvPr/>
          </p:nvSpPr>
          <p:spPr>
            <a:xfrm>
              <a:off x="1352200" y="1402125"/>
              <a:ext cx="48225" cy="113450"/>
            </a:xfrm>
            <a:custGeom>
              <a:rect b="b" l="l" r="r" t="t"/>
              <a:pathLst>
                <a:path extrusionOk="0" h="4538" w="1929">
                  <a:moveTo>
                    <a:pt x="286" y="1"/>
                  </a:moveTo>
                  <a:cubicBezTo>
                    <a:pt x="226" y="25"/>
                    <a:pt x="167" y="37"/>
                    <a:pt x="84" y="72"/>
                  </a:cubicBezTo>
                  <a:lnTo>
                    <a:pt x="72" y="72"/>
                  </a:lnTo>
                  <a:cubicBezTo>
                    <a:pt x="48" y="84"/>
                    <a:pt x="12" y="84"/>
                    <a:pt x="0" y="96"/>
                  </a:cubicBezTo>
                  <a:lnTo>
                    <a:pt x="1691" y="4537"/>
                  </a:lnTo>
                  <a:cubicBezTo>
                    <a:pt x="1786" y="4502"/>
                    <a:pt x="1858" y="4478"/>
                    <a:pt x="1929" y="4442"/>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8"/>
            <p:cNvSpPr/>
            <p:nvPr/>
          </p:nvSpPr>
          <p:spPr>
            <a:xfrm>
              <a:off x="1311125" y="1418200"/>
              <a:ext cx="53600" cy="110850"/>
            </a:xfrm>
            <a:custGeom>
              <a:rect b="b" l="l" r="r" t="t"/>
              <a:pathLst>
                <a:path extrusionOk="0" h="4434" w="2144">
                  <a:moveTo>
                    <a:pt x="274" y="1"/>
                  </a:moveTo>
                  <a:cubicBezTo>
                    <a:pt x="226" y="25"/>
                    <a:pt x="203" y="37"/>
                    <a:pt x="155" y="49"/>
                  </a:cubicBezTo>
                  <a:lnTo>
                    <a:pt x="95" y="49"/>
                  </a:lnTo>
                  <a:cubicBezTo>
                    <a:pt x="60" y="72"/>
                    <a:pt x="36" y="84"/>
                    <a:pt x="0" y="84"/>
                  </a:cubicBezTo>
                  <a:lnTo>
                    <a:pt x="1929" y="4430"/>
                  </a:lnTo>
                  <a:cubicBezTo>
                    <a:pt x="1941" y="4432"/>
                    <a:pt x="1953" y="4433"/>
                    <a:pt x="1966" y="4433"/>
                  </a:cubicBezTo>
                  <a:cubicBezTo>
                    <a:pt x="2025" y="4433"/>
                    <a:pt x="2084" y="4410"/>
                    <a:pt x="2143" y="4370"/>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8"/>
            <p:cNvSpPr/>
            <p:nvPr/>
          </p:nvSpPr>
          <p:spPr>
            <a:xfrm>
              <a:off x="1568000" y="1352125"/>
              <a:ext cx="19375" cy="118800"/>
            </a:xfrm>
            <a:custGeom>
              <a:rect b="b" l="l" r="r" t="t"/>
              <a:pathLst>
                <a:path extrusionOk="0" h="4752" w="775">
                  <a:moveTo>
                    <a:pt x="226" y="1"/>
                  </a:moveTo>
                  <a:cubicBezTo>
                    <a:pt x="143" y="13"/>
                    <a:pt x="72" y="13"/>
                    <a:pt x="0" y="36"/>
                  </a:cubicBezTo>
                  <a:lnTo>
                    <a:pt x="524" y="4751"/>
                  </a:lnTo>
                  <a:cubicBezTo>
                    <a:pt x="607" y="4727"/>
                    <a:pt x="703" y="4716"/>
                    <a:pt x="774" y="4716"/>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8"/>
            <p:cNvSpPr/>
            <p:nvPr/>
          </p:nvSpPr>
          <p:spPr>
            <a:xfrm>
              <a:off x="1523950" y="1357775"/>
              <a:ext cx="25325" cy="118200"/>
            </a:xfrm>
            <a:custGeom>
              <a:rect b="b" l="l" r="r" t="t"/>
              <a:pathLst>
                <a:path extrusionOk="0" h="4728" w="1013">
                  <a:moveTo>
                    <a:pt x="262" y="1"/>
                  </a:moveTo>
                  <a:cubicBezTo>
                    <a:pt x="167" y="13"/>
                    <a:pt x="83" y="25"/>
                    <a:pt x="0" y="49"/>
                  </a:cubicBezTo>
                  <a:lnTo>
                    <a:pt x="762" y="4728"/>
                  </a:lnTo>
                  <a:cubicBezTo>
                    <a:pt x="834" y="4704"/>
                    <a:pt x="929" y="4704"/>
                    <a:pt x="1012" y="4692"/>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8"/>
            <p:cNvSpPr/>
            <p:nvPr/>
          </p:nvSpPr>
          <p:spPr>
            <a:xfrm>
              <a:off x="1480175" y="1365525"/>
              <a:ext cx="31300" cy="117600"/>
            </a:xfrm>
            <a:custGeom>
              <a:rect b="b" l="l" r="r" t="t"/>
              <a:pathLst>
                <a:path extrusionOk="0" h="4704" w="1252">
                  <a:moveTo>
                    <a:pt x="299" y="0"/>
                  </a:moveTo>
                  <a:lnTo>
                    <a:pt x="72" y="48"/>
                  </a:lnTo>
                  <a:cubicBezTo>
                    <a:pt x="49" y="48"/>
                    <a:pt x="25" y="60"/>
                    <a:pt x="1" y="60"/>
                  </a:cubicBezTo>
                  <a:lnTo>
                    <a:pt x="989" y="4703"/>
                  </a:lnTo>
                  <a:cubicBezTo>
                    <a:pt x="1084" y="4680"/>
                    <a:pt x="1156" y="4656"/>
                    <a:pt x="1251" y="4644"/>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8"/>
            <p:cNvSpPr/>
            <p:nvPr/>
          </p:nvSpPr>
          <p:spPr>
            <a:xfrm>
              <a:off x="1086675" y="1560200"/>
              <a:ext cx="83075" cy="94075"/>
            </a:xfrm>
            <a:custGeom>
              <a:rect b="b" l="l" r="r" t="t"/>
              <a:pathLst>
                <a:path extrusionOk="0" h="3763" w="3323">
                  <a:moveTo>
                    <a:pt x="227" y="0"/>
                  </a:moveTo>
                  <a:lnTo>
                    <a:pt x="203" y="24"/>
                  </a:lnTo>
                  <a:cubicBezTo>
                    <a:pt x="144" y="83"/>
                    <a:pt x="60" y="143"/>
                    <a:pt x="1" y="191"/>
                  </a:cubicBezTo>
                  <a:lnTo>
                    <a:pt x="3132" y="3763"/>
                  </a:lnTo>
                  <a:cubicBezTo>
                    <a:pt x="3204" y="3691"/>
                    <a:pt x="3263" y="3632"/>
                    <a:pt x="3323" y="3584"/>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8"/>
            <p:cNvSpPr/>
            <p:nvPr/>
          </p:nvSpPr>
          <p:spPr>
            <a:xfrm>
              <a:off x="1121500" y="1531625"/>
              <a:ext cx="78625" cy="97050"/>
            </a:xfrm>
            <a:custGeom>
              <a:rect b="b" l="l" r="r" t="t"/>
              <a:pathLst>
                <a:path extrusionOk="0" h="3882" w="3145">
                  <a:moveTo>
                    <a:pt x="227" y="0"/>
                  </a:moveTo>
                  <a:cubicBezTo>
                    <a:pt x="203" y="12"/>
                    <a:pt x="191" y="12"/>
                    <a:pt x="179" y="24"/>
                  </a:cubicBezTo>
                  <a:cubicBezTo>
                    <a:pt x="132" y="60"/>
                    <a:pt x="108" y="83"/>
                    <a:pt x="60" y="119"/>
                  </a:cubicBezTo>
                  <a:cubicBezTo>
                    <a:pt x="48" y="131"/>
                    <a:pt x="13" y="143"/>
                    <a:pt x="1" y="155"/>
                  </a:cubicBezTo>
                  <a:lnTo>
                    <a:pt x="2942" y="3882"/>
                  </a:lnTo>
                  <a:cubicBezTo>
                    <a:pt x="2989" y="3846"/>
                    <a:pt x="3061" y="3810"/>
                    <a:pt x="3144" y="3751"/>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8"/>
            <p:cNvSpPr/>
            <p:nvPr/>
          </p:nvSpPr>
          <p:spPr>
            <a:xfrm>
              <a:off x="1270325" y="1437250"/>
              <a:ext cx="59875" cy="108375"/>
            </a:xfrm>
            <a:custGeom>
              <a:rect b="b" l="l" r="r" t="t"/>
              <a:pathLst>
                <a:path extrusionOk="0" h="4335" w="2395">
                  <a:moveTo>
                    <a:pt x="299" y="1"/>
                  </a:moveTo>
                  <a:cubicBezTo>
                    <a:pt x="299" y="1"/>
                    <a:pt x="287" y="1"/>
                    <a:pt x="287" y="25"/>
                  </a:cubicBezTo>
                  <a:lnTo>
                    <a:pt x="180" y="25"/>
                  </a:lnTo>
                  <a:cubicBezTo>
                    <a:pt x="132" y="37"/>
                    <a:pt x="108" y="60"/>
                    <a:pt x="61" y="84"/>
                  </a:cubicBezTo>
                  <a:lnTo>
                    <a:pt x="49" y="84"/>
                  </a:lnTo>
                  <a:cubicBezTo>
                    <a:pt x="25" y="84"/>
                    <a:pt x="13" y="96"/>
                    <a:pt x="1" y="96"/>
                  </a:cubicBezTo>
                  <a:lnTo>
                    <a:pt x="2132" y="4335"/>
                  </a:lnTo>
                  <a:cubicBezTo>
                    <a:pt x="2227" y="4335"/>
                    <a:pt x="2311" y="4287"/>
                    <a:pt x="2394" y="4263"/>
                  </a:cubicBezTo>
                  <a:lnTo>
                    <a:pt x="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8"/>
            <p:cNvSpPr/>
            <p:nvPr/>
          </p:nvSpPr>
          <p:spPr>
            <a:xfrm>
              <a:off x="1054525" y="1589350"/>
              <a:ext cx="86950" cy="90525"/>
            </a:xfrm>
            <a:custGeom>
              <a:rect b="b" l="l" r="r" t="t"/>
              <a:pathLst>
                <a:path extrusionOk="0" h="3621" w="3478">
                  <a:moveTo>
                    <a:pt x="203" y="1"/>
                  </a:moveTo>
                  <a:cubicBezTo>
                    <a:pt x="132" y="84"/>
                    <a:pt x="60" y="144"/>
                    <a:pt x="1" y="215"/>
                  </a:cubicBezTo>
                  <a:lnTo>
                    <a:pt x="3287" y="3620"/>
                  </a:lnTo>
                  <a:cubicBezTo>
                    <a:pt x="3347" y="3561"/>
                    <a:pt x="3418" y="3501"/>
                    <a:pt x="3478" y="3442"/>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8"/>
            <p:cNvSpPr/>
            <p:nvPr/>
          </p:nvSpPr>
          <p:spPr>
            <a:xfrm>
              <a:off x="1023575" y="1621500"/>
              <a:ext cx="90825" cy="86350"/>
            </a:xfrm>
            <a:custGeom>
              <a:rect b="b" l="l" r="r" t="t"/>
              <a:pathLst>
                <a:path extrusionOk="0" h="3454" w="3633">
                  <a:moveTo>
                    <a:pt x="191" y="1"/>
                  </a:moveTo>
                  <a:lnTo>
                    <a:pt x="25" y="168"/>
                  </a:lnTo>
                  <a:lnTo>
                    <a:pt x="25" y="179"/>
                  </a:lnTo>
                  <a:cubicBezTo>
                    <a:pt x="13" y="191"/>
                    <a:pt x="1" y="215"/>
                    <a:pt x="1" y="227"/>
                  </a:cubicBezTo>
                  <a:lnTo>
                    <a:pt x="3465" y="3454"/>
                  </a:lnTo>
                  <a:cubicBezTo>
                    <a:pt x="3513" y="3382"/>
                    <a:pt x="3573" y="3323"/>
                    <a:pt x="3632" y="3263"/>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8"/>
            <p:cNvSpPr/>
            <p:nvPr/>
          </p:nvSpPr>
          <p:spPr>
            <a:xfrm>
              <a:off x="1231950" y="1457800"/>
              <a:ext cx="64000" cy="106875"/>
            </a:xfrm>
            <a:custGeom>
              <a:rect b="b" l="l" r="r" t="t"/>
              <a:pathLst>
                <a:path extrusionOk="0" h="4275" w="2560">
                  <a:moveTo>
                    <a:pt x="250" y="0"/>
                  </a:moveTo>
                  <a:cubicBezTo>
                    <a:pt x="238" y="12"/>
                    <a:pt x="214" y="36"/>
                    <a:pt x="191" y="36"/>
                  </a:cubicBezTo>
                  <a:cubicBezTo>
                    <a:pt x="143" y="60"/>
                    <a:pt x="83" y="84"/>
                    <a:pt x="48" y="119"/>
                  </a:cubicBezTo>
                  <a:cubicBezTo>
                    <a:pt x="36" y="131"/>
                    <a:pt x="12" y="131"/>
                    <a:pt x="0" y="155"/>
                  </a:cubicBezTo>
                  <a:lnTo>
                    <a:pt x="2358" y="4275"/>
                  </a:lnTo>
                  <a:cubicBezTo>
                    <a:pt x="2417" y="4227"/>
                    <a:pt x="2488" y="4203"/>
                    <a:pt x="2560" y="4156"/>
                  </a:cubicBezTo>
                  <a:lnTo>
                    <a:pt x="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8"/>
            <p:cNvSpPr/>
            <p:nvPr/>
          </p:nvSpPr>
          <p:spPr>
            <a:xfrm>
              <a:off x="1156925" y="1505125"/>
              <a:ext cx="73850" cy="101225"/>
            </a:xfrm>
            <a:custGeom>
              <a:rect b="b" l="l" r="r" t="t"/>
              <a:pathLst>
                <a:path extrusionOk="0" h="4049" w="2954">
                  <a:moveTo>
                    <a:pt x="239" y="1"/>
                  </a:moveTo>
                  <a:cubicBezTo>
                    <a:pt x="155" y="60"/>
                    <a:pt x="72" y="120"/>
                    <a:pt x="1" y="179"/>
                  </a:cubicBezTo>
                  <a:lnTo>
                    <a:pt x="2751" y="4049"/>
                  </a:lnTo>
                  <a:cubicBezTo>
                    <a:pt x="2811" y="3989"/>
                    <a:pt x="2882" y="3941"/>
                    <a:pt x="2953" y="3894"/>
                  </a:cubicBez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8"/>
            <p:cNvSpPr/>
            <p:nvPr/>
          </p:nvSpPr>
          <p:spPr>
            <a:xfrm>
              <a:off x="1193550" y="1480425"/>
              <a:ext cx="69375" cy="103900"/>
            </a:xfrm>
            <a:custGeom>
              <a:rect b="b" l="l" r="r" t="t"/>
              <a:pathLst>
                <a:path extrusionOk="0" h="4156" w="2775">
                  <a:moveTo>
                    <a:pt x="262" y="0"/>
                  </a:moveTo>
                  <a:cubicBezTo>
                    <a:pt x="226" y="24"/>
                    <a:pt x="191" y="36"/>
                    <a:pt x="179" y="48"/>
                  </a:cubicBezTo>
                  <a:lnTo>
                    <a:pt x="167" y="48"/>
                  </a:lnTo>
                  <a:cubicBezTo>
                    <a:pt x="107" y="84"/>
                    <a:pt x="60" y="119"/>
                    <a:pt x="0" y="155"/>
                  </a:cubicBezTo>
                  <a:lnTo>
                    <a:pt x="2560" y="4156"/>
                  </a:lnTo>
                  <a:cubicBezTo>
                    <a:pt x="2620" y="4132"/>
                    <a:pt x="2703" y="4084"/>
                    <a:pt x="2774" y="4025"/>
                  </a:cubicBez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8"/>
            <p:cNvSpPr/>
            <p:nvPr/>
          </p:nvSpPr>
          <p:spPr>
            <a:xfrm>
              <a:off x="458325" y="1017575"/>
              <a:ext cx="2411950" cy="1197475"/>
            </a:xfrm>
            <a:custGeom>
              <a:rect b="b" l="l" r="r" t="t"/>
              <a:pathLst>
                <a:path extrusionOk="0" h="47899" w="96478">
                  <a:moveTo>
                    <a:pt x="48245" y="0"/>
                  </a:moveTo>
                  <a:cubicBezTo>
                    <a:pt x="35350" y="0"/>
                    <a:pt x="23242" y="5025"/>
                    <a:pt x="14133" y="14133"/>
                  </a:cubicBezTo>
                  <a:cubicBezTo>
                    <a:pt x="5097" y="23158"/>
                    <a:pt x="96" y="35147"/>
                    <a:pt x="1" y="47899"/>
                  </a:cubicBezTo>
                  <a:lnTo>
                    <a:pt x="298" y="47899"/>
                  </a:lnTo>
                  <a:cubicBezTo>
                    <a:pt x="489" y="21634"/>
                    <a:pt x="21932" y="298"/>
                    <a:pt x="48245" y="298"/>
                  </a:cubicBezTo>
                  <a:cubicBezTo>
                    <a:pt x="74558" y="298"/>
                    <a:pt x="96001" y="21634"/>
                    <a:pt x="96179" y="47899"/>
                  </a:cubicBezTo>
                  <a:lnTo>
                    <a:pt x="96477" y="47899"/>
                  </a:lnTo>
                  <a:cubicBezTo>
                    <a:pt x="96382" y="35147"/>
                    <a:pt x="91381" y="23158"/>
                    <a:pt x="82356" y="14133"/>
                  </a:cubicBezTo>
                  <a:cubicBezTo>
                    <a:pt x="73248" y="5025"/>
                    <a:pt x="61127" y="0"/>
                    <a:pt x="4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8"/>
            <p:cNvSpPr/>
            <p:nvPr/>
          </p:nvSpPr>
          <p:spPr>
            <a:xfrm>
              <a:off x="2159150" y="1012800"/>
              <a:ext cx="55975" cy="111350"/>
            </a:xfrm>
            <a:custGeom>
              <a:rect b="b" l="l" r="r" t="t"/>
              <a:pathLst>
                <a:path extrusionOk="0" h="4454" w="2239">
                  <a:moveTo>
                    <a:pt x="1953" y="1"/>
                  </a:moveTo>
                  <a:lnTo>
                    <a:pt x="0" y="4334"/>
                  </a:lnTo>
                  <a:cubicBezTo>
                    <a:pt x="95" y="4382"/>
                    <a:pt x="179" y="4406"/>
                    <a:pt x="250" y="4454"/>
                  </a:cubicBezTo>
                  <a:lnTo>
                    <a:pt x="2238" y="132"/>
                  </a:lnTo>
                  <a:cubicBezTo>
                    <a:pt x="2143" y="96"/>
                    <a:pt x="2036" y="48"/>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8"/>
            <p:cNvSpPr/>
            <p:nvPr/>
          </p:nvSpPr>
          <p:spPr>
            <a:xfrm>
              <a:off x="2317200" y="1108050"/>
              <a:ext cx="71150" cy="103600"/>
            </a:xfrm>
            <a:custGeom>
              <a:rect b="b" l="l" r="r" t="t"/>
              <a:pathLst>
                <a:path extrusionOk="0" h="4144" w="2846">
                  <a:moveTo>
                    <a:pt x="2584" y="1"/>
                  </a:moveTo>
                  <a:lnTo>
                    <a:pt x="0" y="3989"/>
                  </a:lnTo>
                  <a:cubicBezTo>
                    <a:pt x="96" y="4037"/>
                    <a:pt x="179" y="4084"/>
                    <a:pt x="262" y="4144"/>
                  </a:cubicBezTo>
                  <a:lnTo>
                    <a:pt x="2846" y="167"/>
                  </a:lnTo>
                  <a:cubicBezTo>
                    <a:pt x="2751" y="108"/>
                    <a:pt x="2667" y="48"/>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8"/>
            <p:cNvSpPr/>
            <p:nvPr/>
          </p:nvSpPr>
          <p:spPr>
            <a:xfrm>
              <a:off x="2266300" y="1073825"/>
              <a:ext cx="65800" cy="105975"/>
            </a:xfrm>
            <a:custGeom>
              <a:rect b="b" l="l" r="r" t="t"/>
              <a:pathLst>
                <a:path extrusionOk="0" h="4239" w="2632">
                  <a:moveTo>
                    <a:pt x="2370" y="0"/>
                  </a:moveTo>
                  <a:lnTo>
                    <a:pt x="0" y="4108"/>
                  </a:lnTo>
                  <a:cubicBezTo>
                    <a:pt x="72" y="4144"/>
                    <a:pt x="167" y="4179"/>
                    <a:pt x="238" y="4239"/>
                  </a:cubicBezTo>
                  <a:lnTo>
                    <a:pt x="2632" y="155"/>
                  </a:lnTo>
                  <a:cubicBezTo>
                    <a:pt x="2548" y="96"/>
                    <a:pt x="2453" y="48"/>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8"/>
            <p:cNvSpPr/>
            <p:nvPr/>
          </p:nvSpPr>
          <p:spPr>
            <a:xfrm>
              <a:off x="2505600" y="1272050"/>
              <a:ext cx="88450" cy="90225"/>
            </a:xfrm>
            <a:custGeom>
              <a:rect b="b" l="l" r="r" t="t"/>
              <a:pathLst>
                <a:path extrusionOk="0" h="3609" w="3538">
                  <a:moveTo>
                    <a:pt x="3323" y="1"/>
                  </a:moveTo>
                  <a:lnTo>
                    <a:pt x="1" y="3418"/>
                  </a:lnTo>
                  <a:lnTo>
                    <a:pt x="203" y="3609"/>
                  </a:lnTo>
                  <a:lnTo>
                    <a:pt x="3537" y="227"/>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8"/>
            <p:cNvSpPr/>
            <p:nvPr/>
          </p:nvSpPr>
          <p:spPr>
            <a:xfrm>
              <a:off x="2461250" y="1227125"/>
              <a:ext cx="84575" cy="93775"/>
            </a:xfrm>
            <a:custGeom>
              <a:rect b="b" l="l" r="r" t="t"/>
              <a:pathLst>
                <a:path extrusionOk="0" h="3751" w="3383">
                  <a:moveTo>
                    <a:pt x="3144" y="0"/>
                  </a:moveTo>
                  <a:lnTo>
                    <a:pt x="1" y="3572"/>
                  </a:lnTo>
                  <a:lnTo>
                    <a:pt x="227" y="3751"/>
                  </a:lnTo>
                  <a:lnTo>
                    <a:pt x="3382" y="202"/>
                  </a:lnTo>
                  <a:cubicBezTo>
                    <a:pt x="3311" y="131"/>
                    <a:pt x="3227" y="72"/>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8"/>
            <p:cNvSpPr/>
            <p:nvPr/>
          </p:nvSpPr>
          <p:spPr>
            <a:xfrm>
              <a:off x="2367200" y="1144950"/>
              <a:ext cx="75625" cy="100350"/>
            </a:xfrm>
            <a:custGeom>
              <a:rect b="b" l="l" r="r" t="t"/>
              <a:pathLst>
                <a:path extrusionOk="0" h="4014" w="3025">
                  <a:moveTo>
                    <a:pt x="2763" y="1"/>
                  </a:moveTo>
                  <a:lnTo>
                    <a:pt x="1" y="3859"/>
                  </a:lnTo>
                  <a:cubicBezTo>
                    <a:pt x="84" y="3918"/>
                    <a:pt x="167" y="3978"/>
                    <a:pt x="239" y="4013"/>
                  </a:cubicBezTo>
                  <a:lnTo>
                    <a:pt x="3025" y="180"/>
                  </a:lnTo>
                  <a:cubicBezTo>
                    <a:pt x="2929" y="120"/>
                    <a:pt x="2858" y="60"/>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8"/>
            <p:cNvSpPr/>
            <p:nvPr/>
          </p:nvSpPr>
          <p:spPr>
            <a:xfrm>
              <a:off x="2415125" y="1185150"/>
              <a:ext cx="80100" cy="97050"/>
            </a:xfrm>
            <a:custGeom>
              <a:rect b="b" l="l" r="r" t="t"/>
              <a:pathLst>
                <a:path extrusionOk="0" h="3882" w="3204">
                  <a:moveTo>
                    <a:pt x="2965" y="0"/>
                  </a:moveTo>
                  <a:lnTo>
                    <a:pt x="0" y="3703"/>
                  </a:lnTo>
                  <a:lnTo>
                    <a:pt x="227" y="3882"/>
                  </a:lnTo>
                  <a:lnTo>
                    <a:pt x="3203" y="191"/>
                  </a:lnTo>
                  <a:cubicBezTo>
                    <a:pt x="3132" y="131"/>
                    <a:pt x="3037" y="60"/>
                    <a:pt x="2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8"/>
            <p:cNvSpPr/>
            <p:nvPr/>
          </p:nvSpPr>
          <p:spPr>
            <a:xfrm>
              <a:off x="2213025" y="1041375"/>
              <a:ext cx="61025" cy="109275"/>
            </a:xfrm>
            <a:custGeom>
              <a:rect b="b" l="l" r="r" t="t"/>
              <a:pathLst>
                <a:path extrusionOk="0" h="4371" w="2441">
                  <a:moveTo>
                    <a:pt x="2167" y="1"/>
                  </a:moveTo>
                  <a:lnTo>
                    <a:pt x="0" y="4227"/>
                  </a:lnTo>
                  <a:cubicBezTo>
                    <a:pt x="95" y="4275"/>
                    <a:pt x="179" y="4323"/>
                    <a:pt x="262" y="4370"/>
                  </a:cubicBezTo>
                  <a:lnTo>
                    <a:pt x="2441" y="155"/>
                  </a:lnTo>
                  <a:cubicBezTo>
                    <a:pt x="2358" y="108"/>
                    <a:pt x="2250" y="48"/>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8"/>
            <p:cNvSpPr/>
            <p:nvPr/>
          </p:nvSpPr>
          <p:spPr>
            <a:xfrm>
              <a:off x="1812375" y="906825"/>
              <a:ext cx="22350" cy="118200"/>
            </a:xfrm>
            <a:custGeom>
              <a:rect b="b" l="l" r="r" t="t"/>
              <a:pathLst>
                <a:path extrusionOk="0" h="4728" w="894">
                  <a:moveTo>
                    <a:pt x="584" y="1"/>
                  </a:moveTo>
                  <a:lnTo>
                    <a:pt x="0" y="4704"/>
                  </a:lnTo>
                  <a:cubicBezTo>
                    <a:pt x="96" y="4716"/>
                    <a:pt x="191" y="4728"/>
                    <a:pt x="286" y="4728"/>
                  </a:cubicBezTo>
                  <a:lnTo>
                    <a:pt x="893" y="37"/>
                  </a:lnTo>
                  <a:lnTo>
                    <a:pt x="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8"/>
            <p:cNvSpPr/>
            <p:nvPr/>
          </p:nvSpPr>
          <p:spPr>
            <a:xfrm>
              <a:off x="1752850" y="900000"/>
              <a:ext cx="16375" cy="118775"/>
            </a:xfrm>
            <a:custGeom>
              <a:rect b="b" l="l" r="r" t="t"/>
              <a:pathLst>
                <a:path extrusionOk="0" h="4751" w="655">
                  <a:moveTo>
                    <a:pt x="345" y="0"/>
                  </a:moveTo>
                  <a:lnTo>
                    <a:pt x="0" y="4739"/>
                  </a:lnTo>
                  <a:cubicBezTo>
                    <a:pt x="95" y="4739"/>
                    <a:pt x="191" y="4751"/>
                    <a:pt x="286" y="4751"/>
                  </a:cubicBezTo>
                  <a:lnTo>
                    <a:pt x="655" y="36"/>
                  </a:lnTo>
                  <a:cubicBezTo>
                    <a:pt x="548" y="24"/>
                    <a:pt x="452" y="24"/>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8"/>
            <p:cNvSpPr/>
            <p:nvPr/>
          </p:nvSpPr>
          <p:spPr>
            <a:xfrm>
              <a:off x="1871900" y="916350"/>
              <a:ext cx="28300" cy="118200"/>
            </a:xfrm>
            <a:custGeom>
              <a:rect b="b" l="l" r="r" t="t"/>
              <a:pathLst>
                <a:path extrusionOk="0" h="4728" w="1132">
                  <a:moveTo>
                    <a:pt x="822" y="1"/>
                  </a:moveTo>
                  <a:lnTo>
                    <a:pt x="1" y="4680"/>
                  </a:lnTo>
                  <a:cubicBezTo>
                    <a:pt x="96" y="4692"/>
                    <a:pt x="179" y="4704"/>
                    <a:pt x="286" y="4728"/>
                  </a:cubicBezTo>
                  <a:lnTo>
                    <a:pt x="1132" y="61"/>
                  </a:lnTo>
                  <a:cubicBezTo>
                    <a:pt x="1024" y="49"/>
                    <a:pt x="929" y="37"/>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8"/>
            <p:cNvSpPr/>
            <p:nvPr/>
          </p:nvSpPr>
          <p:spPr>
            <a:xfrm>
              <a:off x="2103475" y="987500"/>
              <a:ext cx="50325" cy="113125"/>
            </a:xfrm>
            <a:custGeom>
              <a:rect b="b" l="l" r="r" t="t"/>
              <a:pathLst>
                <a:path extrusionOk="0" h="4525" w="2013">
                  <a:moveTo>
                    <a:pt x="1739" y="1"/>
                  </a:moveTo>
                  <a:lnTo>
                    <a:pt x="1" y="4418"/>
                  </a:lnTo>
                  <a:lnTo>
                    <a:pt x="263" y="4525"/>
                  </a:lnTo>
                  <a:lnTo>
                    <a:pt x="2013" y="10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8"/>
            <p:cNvSpPr/>
            <p:nvPr/>
          </p:nvSpPr>
          <p:spPr>
            <a:xfrm>
              <a:off x="2046625" y="964875"/>
              <a:ext cx="45275" cy="114625"/>
            </a:xfrm>
            <a:custGeom>
              <a:rect b="b" l="l" r="r" t="t"/>
              <a:pathLst>
                <a:path extrusionOk="0" h="4585" w="1811">
                  <a:moveTo>
                    <a:pt x="1513" y="1"/>
                  </a:moveTo>
                  <a:lnTo>
                    <a:pt x="0" y="4489"/>
                  </a:lnTo>
                  <a:lnTo>
                    <a:pt x="274" y="4585"/>
                  </a:lnTo>
                  <a:lnTo>
                    <a:pt x="1810" y="96"/>
                  </a:lnTo>
                  <a:cubicBezTo>
                    <a:pt x="1703" y="72"/>
                    <a:pt x="1608" y="25"/>
                    <a:pt x="1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8"/>
            <p:cNvSpPr/>
            <p:nvPr/>
          </p:nvSpPr>
          <p:spPr>
            <a:xfrm>
              <a:off x="1989475" y="945525"/>
              <a:ext cx="39025" cy="116125"/>
            </a:xfrm>
            <a:custGeom>
              <a:rect b="b" l="l" r="r" t="t"/>
              <a:pathLst>
                <a:path extrusionOk="0" h="4645" w="1561">
                  <a:moveTo>
                    <a:pt x="1263" y="1"/>
                  </a:moveTo>
                  <a:lnTo>
                    <a:pt x="0" y="4573"/>
                  </a:lnTo>
                  <a:lnTo>
                    <a:pt x="274" y="4644"/>
                  </a:lnTo>
                  <a:lnTo>
                    <a:pt x="1560" y="84"/>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8"/>
            <p:cNvSpPr/>
            <p:nvPr/>
          </p:nvSpPr>
          <p:spPr>
            <a:xfrm>
              <a:off x="1931125" y="929150"/>
              <a:ext cx="33975" cy="117325"/>
            </a:xfrm>
            <a:custGeom>
              <a:rect b="b" l="l" r="r" t="t"/>
              <a:pathLst>
                <a:path extrusionOk="0" h="4693" w="1359">
                  <a:moveTo>
                    <a:pt x="1037" y="1"/>
                  </a:moveTo>
                  <a:lnTo>
                    <a:pt x="1" y="4632"/>
                  </a:lnTo>
                  <a:cubicBezTo>
                    <a:pt x="84" y="4644"/>
                    <a:pt x="179" y="4668"/>
                    <a:pt x="263" y="4692"/>
                  </a:cubicBezTo>
                  <a:lnTo>
                    <a:pt x="1358" y="72"/>
                  </a:lnTo>
                  <a:cubicBezTo>
                    <a:pt x="1251" y="49"/>
                    <a:pt x="1144" y="25"/>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8"/>
            <p:cNvSpPr/>
            <p:nvPr/>
          </p:nvSpPr>
          <p:spPr>
            <a:xfrm>
              <a:off x="2692825" y="1529225"/>
              <a:ext cx="105100" cy="68200"/>
            </a:xfrm>
            <a:custGeom>
              <a:rect b="b" l="l" r="r" t="t"/>
              <a:pathLst>
                <a:path extrusionOk="0" h="2728" w="4204">
                  <a:moveTo>
                    <a:pt x="4049" y="1"/>
                  </a:moveTo>
                  <a:lnTo>
                    <a:pt x="1" y="2489"/>
                  </a:lnTo>
                  <a:cubicBezTo>
                    <a:pt x="60" y="2561"/>
                    <a:pt x="96" y="2632"/>
                    <a:pt x="144" y="2727"/>
                  </a:cubicBezTo>
                  <a:lnTo>
                    <a:pt x="4204" y="275"/>
                  </a:lnTo>
                  <a:cubicBezTo>
                    <a:pt x="4144" y="179"/>
                    <a:pt x="4109" y="96"/>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8"/>
            <p:cNvSpPr/>
            <p:nvPr/>
          </p:nvSpPr>
          <p:spPr>
            <a:xfrm>
              <a:off x="2833025" y="1892075"/>
              <a:ext cx="116725" cy="36350"/>
            </a:xfrm>
            <a:custGeom>
              <a:rect b="b" l="l" r="r" t="t"/>
              <a:pathLst>
                <a:path extrusionOk="0" h="1454" w="4669">
                  <a:moveTo>
                    <a:pt x="4597" y="1"/>
                  </a:moveTo>
                  <a:lnTo>
                    <a:pt x="1" y="1179"/>
                  </a:lnTo>
                  <a:lnTo>
                    <a:pt x="60" y="1453"/>
                  </a:lnTo>
                  <a:lnTo>
                    <a:pt x="4668" y="310"/>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8"/>
            <p:cNvSpPr/>
            <p:nvPr/>
          </p:nvSpPr>
          <p:spPr>
            <a:xfrm>
              <a:off x="2816375" y="1828675"/>
              <a:ext cx="115500" cy="41700"/>
            </a:xfrm>
            <a:custGeom>
              <a:rect b="b" l="l" r="r" t="t"/>
              <a:pathLst>
                <a:path extrusionOk="0" h="1668" w="4620">
                  <a:moveTo>
                    <a:pt x="4536" y="1"/>
                  </a:moveTo>
                  <a:lnTo>
                    <a:pt x="0" y="1406"/>
                  </a:lnTo>
                  <a:cubicBezTo>
                    <a:pt x="36" y="1489"/>
                    <a:pt x="71" y="1584"/>
                    <a:pt x="83" y="1667"/>
                  </a:cubicBezTo>
                  <a:lnTo>
                    <a:pt x="4620" y="298"/>
                  </a:lnTo>
                  <a:cubicBezTo>
                    <a:pt x="4596" y="203"/>
                    <a:pt x="4560" y="108"/>
                    <a:pt x="4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8"/>
            <p:cNvSpPr/>
            <p:nvPr/>
          </p:nvSpPr>
          <p:spPr>
            <a:xfrm>
              <a:off x="2797600" y="1765875"/>
              <a:ext cx="114050" cy="47650"/>
            </a:xfrm>
            <a:custGeom>
              <a:rect b="b" l="l" r="r" t="t"/>
              <a:pathLst>
                <a:path extrusionOk="0" h="1906" w="4562">
                  <a:moveTo>
                    <a:pt x="4454" y="0"/>
                  </a:moveTo>
                  <a:lnTo>
                    <a:pt x="1" y="1643"/>
                  </a:lnTo>
                  <a:cubicBezTo>
                    <a:pt x="13" y="1727"/>
                    <a:pt x="49" y="1822"/>
                    <a:pt x="96" y="1905"/>
                  </a:cubicBezTo>
                  <a:lnTo>
                    <a:pt x="4561" y="298"/>
                  </a:lnTo>
                  <a:cubicBezTo>
                    <a:pt x="4525" y="191"/>
                    <a:pt x="4478" y="108"/>
                    <a:pt x="4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8"/>
            <p:cNvSpPr/>
            <p:nvPr/>
          </p:nvSpPr>
          <p:spPr>
            <a:xfrm>
              <a:off x="2868750" y="2152825"/>
              <a:ext cx="118800" cy="13125"/>
            </a:xfrm>
            <a:custGeom>
              <a:rect b="b" l="l" r="r" t="t"/>
              <a:pathLst>
                <a:path extrusionOk="0" h="525" w="4752">
                  <a:moveTo>
                    <a:pt x="4727" y="0"/>
                  </a:moveTo>
                  <a:lnTo>
                    <a:pt x="1" y="239"/>
                  </a:lnTo>
                  <a:cubicBezTo>
                    <a:pt x="12" y="346"/>
                    <a:pt x="12" y="429"/>
                    <a:pt x="12" y="524"/>
                  </a:cubicBezTo>
                  <a:lnTo>
                    <a:pt x="4751" y="310"/>
                  </a:lnTo>
                  <a:cubicBezTo>
                    <a:pt x="4751" y="215"/>
                    <a:pt x="4727" y="108"/>
                    <a:pt x="4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8"/>
            <p:cNvSpPr/>
            <p:nvPr/>
          </p:nvSpPr>
          <p:spPr>
            <a:xfrm>
              <a:off x="2775000" y="1704850"/>
              <a:ext cx="112225" cy="53000"/>
            </a:xfrm>
            <a:custGeom>
              <a:rect b="b" l="l" r="r" t="t"/>
              <a:pathLst>
                <a:path extrusionOk="0" h="2120" w="4489">
                  <a:moveTo>
                    <a:pt x="4370" y="1"/>
                  </a:moveTo>
                  <a:lnTo>
                    <a:pt x="0" y="1846"/>
                  </a:lnTo>
                  <a:lnTo>
                    <a:pt x="119" y="2120"/>
                  </a:lnTo>
                  <a:lnTo>
                    <a:pt x="4489" y="286"/>
                  </a:lnTo>
                  <a:cubicBezTo>
                    <a:pt x="4453" y="191"/>
                    <a:pt x="4417" y="96"/>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8"/>
            <p:cNvSpPr/>
            <p:nvPr/>
          </p:nvSpPr>
          <p:spPr>
            <a:xfrm>
              <a:off x="2547875" y="1319400"/>
              <a:ext cx="92000" cy="86025"/>
            </a:xfrm>
            <a:custGeom>
              <a:rect b="b" l="l" r="r" t="t"/>
              <a:pathLst>
                <a:path extrusionOk="0" h="3441" w="3680">
                  <a:moveTo>
                    <a:pt x="3477" y="0"/>
                  </a:moveTo>
                  <a:lnTo>
                    <a:pt x="1" y="3227"/>
                  </a:lnTo>
                  <a:cubicBezTo>
                    <a:pt x="48" y="3310"/>
                    <a:pt x="120" y="3358"/>
                    <a:pt x="179" y="3441"/>
                  </a:cubicBezTo>
                  <a:lnTo>
                    <a:pt x="3680" y="226"/>
                  </a:lnTo>
                  <a:cubicBezTo>
                    <a:pt x="3608" y="155"/>
                    <a:pt x="3549" y="71"/>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8"/>
            <p:cNvSpPr/>
            <p:nvPr/>
          </p:nvSpPr>
          <p:spPr>
            <a:xfrm>
              <a:off x="2856850" y="2021550"/>
              <a:ext cx="118200" cy="25025"/>
            </a:xfrm>
            <a:custGeom>
              <a:rect b="b" l="l" r="r" t="t"/>
              <a:pathLst>
                <a:path extrusionOk="0" h="1001" w="4728">
                  <a:moveTo>
                    <a:pt x="4679" y="1"/>
                  </a:moveTo>
                  <a:lnTo>
                    <a:pt x="0" y="715"/>
                  </a:lnTo>
                  <a:lnTo>
                    <a:pt x="48" y="1001"/>
                  </a:lnTo>
                  <a:lnTo>
                    <a:pt x="4727" y="310"/>
                  </a:lnTo>
                  <a:lnTo>
                    <a:pt x="4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8"/>
            <p:cNvSpPr/>
            <p:nvPr/>
          </p:nvSpPr>
          <p:spPr>
            <a:xfrm>
              <a:off x="2864275" y="2087050"/>
              <a:ext cx="118800" cy="19075"/>
            </a:xfrm>
            <a:custGeom>
              <a:rect b="b" l="l" r="r" t="t"/>
              <a:pathLst>
                <a:path extrusionOk="0" h="763" w="4752">
                  <a:moveTo>
                    <a:pt x="4716" y="0"/>
                  </a:moveTo>
                  <a:lnTo>
                    <a:pt x="1" y="476"/>
                  </a:lnTo>
                  <a:cubicBezTo>
                    <a:pt x="13" y="584"/>
                    <a:pt x="25" y="667"/>
                    <a:pt x="25" y="762"/>
                  </a:cubicBezTo>
                  <a:lnTo>
                    <a:pt x="4752" y="310"/>
                  </a:lnTo>
                  <a:cubicBezTo>
                    <a:pt x="4728" y="203"/>
                    <a:pt x="4728" y="107"/>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8"/>
            <p:cNvSpPr/>
            <p:nvPr/>
          </p:nvSpPr>
          <p:spPr>
            <a:xfrm>
              <a:off x="2624975" y="1420300"/>
              <a:ext cx="99150" cy="77400"/>
            </a:xfrm>
            <a:custGeom>
              <a:rect b="b" l="l" r="r" t="t"/>
              <a:pathLst>
                <a:path extrusionOk="0" h="3096" w="3966">
                  <a:moveTo>
                    <a:pt x="3763" y="0"/>
                  </a:moveTo>
                  <a:lnTo>
                    <a:pt x="0" y="2870"/>
                  </a:lnTo>
                  <a:cubicBezTo>
                    <a:pt x="60" y="2941"/>
                    <a:pt x="119" y="3024"/>
                    <a:pt x="167" y="3096"/>
                  </a:cubicBezTo>
                  <a:lnTo>
                    <a:pt x="3965" y="250"/>
                  </a:lnTo>
                  <a:cubicBezTo>
                    <a:pt x="3906" y="155"/>
                    <a:pt x="3846" y="84"/>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8"/>
            <p:cNvSpPr/>
            <p:nvPr/>
          </p:nvSpPr>
          <p:spPr>
            <a:xfrm>
              <a:off x="2587175" y="1368800"/>
              <a:ext cx="95875" cy="81875"/>
            </a:xfrm>
            <a:custGeom>
              <a:rect b="b" l="l" r="r" t="t"/>
              <a:pathLst>
                <a:path extrusionOk="0" h="3275" w="3835">
                  <a:moveTo>
                    <a:pt x="3632" y="0"/>
                  </a:moveTo>
                  <a:lnTo>
                    <a:pt x="0" y="3060"/>
                  </a:lnTo>
                  <a:cubicBezTo>
                    <a:pt x="72" y="3132"/>
                    <a:pt x="131" y="3203"/>
                    <a:pt x="191" y="3275"/>
                  </a:cubicBezTo>
                  <a:lnTo>
                    <a:pt x="3834" y="239"/>
                  </a:lnTo>
                  <a:cubicBezTo>
                    <a:pt x="3763" y="167"/>
                    <a:pt x="3703" y="84"/>
                    <a:pt x="3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8"/>
            <p:cNvSpPr/>
            <p:nvPr/>
          </p:nvSpPr>
          <p:spPr>
            <a:xfrm>
              <a:off x="2660100" y="1473875"/>
              <a:ext cx="102125" cy="72950"/>
            </a:xfrm>
            <a:custGeom>
              <a:rect b="b" l="l" r="r" t="t"/>
              <a:pathLst>
                <a:path extrusionOk="0" h="2918" w="4085">
                  <a:moveTo>
                    <a:pt x="3906" y="0"/>
                  </a:moveTo>
                  <a:lnTo>
                    <a:pt x="0" y="2679"/>
                  </a:lnTo>
                  <a:cubicBezTo>
                    <a:pt x="60" y="2751"/>
                    <a:pt x="119" y="2834"/>
                    <a:pt x="155" y="2917"/>
                  </a:cubicBezTo>
                  <a:lnTo>
                    <a:pt x="4084" y="250"/>
                  </a:lnTo>
                  <a:cubicBezTo>
                    <a:pt x="4025" y="155"/>
                    <a:pt x="3965" y="72"/>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8"/>
            <p:cNvSpPr/>
            <p:nvPr/>
          </p:nvSpPr>
          <p:spPr>
            <a:xfrm>
              <a:off x="2722900" y="1586375"/>
              <a:ext cx="107775" cy="63150"/>
            </a:xfrm>
            <a:custGeom>
              <a:rect b="b" l="l" r="r" t="t"/>
              <a:pathLst>
                <a:path extrusionOk="0" h="2526" w="4311">
                  <a:moveTo>
                    <a:pt x="4168" y="1"/>
                  </a:moveTo>
                  <a:lnTo>
                    <a:pt x="0" y="2287"/>
                  </a:lnTo>
                  <a:cubicBezTo>
                    <a:pt x="48" y="2358"/>
                    <a:pt x="84" y="2430"/>
                    <a:pt x="131" y="2525"/>
                  </a:cubicBezTo>
                  <a:lnTo>
                    <a:pt x="4311" y="275"/>
                  </a:lnTo>
                  <a:cubicBezTo>
                    <a:pt x="4275" y="179"/>
                    <a:pt x="4215" y="96"/>
                    <a:pt x="4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8"/>
            <p:cNvSpPr/>
            <p:nvPr/>
          </p:nvSpPr>
          <p:spPr>
            <a:xfrm>
              <a:off x="1692700" y="897025"/>
              <a:ext cx="10750" cy="119075"/>
            </a:xfrm>
            <a:custGeom>
              <a:rect b="b" l="l" r="r" t="t"/>
              <a:pathLst>
                <a:path extrusionOk="0" h="4763" w="430">
                  <a:moveTo>
                    <a:pt x="120" y="0"/>
                  </a:moveTo>
                  <a:lnTo>
                    <a:pt x="1" y="4751"/>
                  </a:lnTo>
                  <a:lnTo>
                    <a:pt x="299" y="4763"/>
                  </a:lnTo>
                  <a:lnTo>
                    <a:pt x="430" y="24"/>
                  </a:ln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8"/>
            <p:cNvSpPr/>
            <p:nvPr/>
          </p:nvSpPr>
          <p:spPr>
            <a:xfrm>
              <a:off x="2750275" y="1644725"/>
              <a:ext cx="110175" cy="58075"/>
            </a:xfrm>
            <a:custGeom>
              <a:rect b="b" l="l" r="r" t="t"/>
              <a:pathLst>
                <a:path extrusionOk="0" h="2323" w="4407">
                  <a:moveTo>
                    <a:pt x="4275" y="1"/>
                  </a:moveTo>
                  <a:lnTo>
                    <a:pt x="1" y="2060"/>
                  </a:lnTo>
                  <a:cubicBezTo>
                    <a:pt x="48" y="2156"/>
                    <a:pt x="96" y="2239"/>
                    <a:pt x="120" y="2322"/>
                  </a:cubicBezTo>
                  <a:lnTo>
                    <a:pt x="4406" y="274"/>
                  </a:lnTo>
                  <a:cubicBezTo>
                    <a:pt x="4370" y="191"/>
                    <a:pt x="4323" y="84"/>
                    <a:pt x="4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8"/>
            <p:cNvSpPr/>
            <p:nvPr/>
          </p:nvSpPr>
          <p:spPr>
            <a:xfrm>
              <a:off x="2846725" y="1956075"/>
              <a:ext cx="117600" cy="30975"/>
            </a:xfrm>
            <a:custGeom>
              <a:rect b="b" l="l" r="r" t="t"/>
              <a:pathLst>
                <a:path extrusionOk="0" h="1239" w="4704">
                  <a:moveTo>
                    <a:pt x="4644" y="0"/>
                  </a:moveTo>
                  <a:lnTo>
                    <a:pt x="0" y="953"/>
                  </a:lnTo>
                  <a:cubicBezTo>
                    <a:pt x="0" y="1060"/>
                    <a:pt x="12" y="1143"/>
                    <a:pt x="48" y="1239"/>
                  </a:cubicBezTo>
                  <a:lnTo>
                    <a:pt x="4703" y="310"/>
                  </a:lnTo>
                  <a:cubicBezTo>
                    <a:pt x="4692" y="203"/>
                    <a:pt x="4656" y="108"/>
                    <a:pt x="4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8"/>
            <p:cNvSpPr/>
            <p:nvPr/>
          </p:nvSpPr>
          <p:spPr>
            <a:xfrm>
              <a:off x="500300" y="1581925"/>
              <a:ext cx="107775" cy="63725"/>
            </a:xfrm>
            <a:custGeom>
              <a:rect b="b" l="l" r="r" t="t"/>
              <a:pathLst>
                <a:path extrusionOk="0" h="2549" w="4311">
                  <a:moveTo>
                    <a:pt x="155" y="0"/>
                  </a:moveTo>
                  <a:lnTo>
                    <a:pt x="1" y="274"/>
                  </a:lnTo>
                  <a:lnTo>
                    <a:pt x="4168" y="2548"/>
                  </a:lnTo>
                  <a:lnTo>
                    <a:pt x="4311" y="2298"/>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8"/>
            <p:cNvSpPr/>
            <p:nvPr/>
          </p:nvSpPr>
          <p:spPr>
            <a:xfrm>
              <a:off x="533650" y="1524775"/>
              <a:ext cx="104775" cy="68475"/>
            </a:xfrm>
            <a:custGeom>
              <a:rect b="b" l="l" r="r" t="t"/>
              <a:pathLst>
                <a:path extrusionOk="0" h="2739" w="4191">
                  <a:moveTo>
                    <a:pt x="155" y="0"/>
                  </a:moveTo>
                  <a:cubicBezTo>
                    <a:pt x="95" y="96"/>
                    <a:pt x="60" y="179"/>
                    <a:pt x="0" y="274"/>
                  </a:cubicBezTo>
                  <a:lnTo>
                    <a:pt x="4048" y="2739"/>
                  </a:lnTo>
                  <a:cubicBezTo>
                    <a:pt x="4084" y="2667"/>
                    <a:pt x="4131" y="2572"/>
                    <a:pt x="4191" y="2501"/>
                  </a:cubicBez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8"/>
            <p:cNvSpPr/>
            <p:nvPr/>
          </p:nvSpPr>
          <p:spPr>
            <a:xfrm>
              <a:off x="443150" y="1700675"/>
              <a:ext cx="111950" cy="53325"/>
            </a:xfrm>
            <a:custGeom>
              <a:rect b="b" l="l" r="r" t="t"/>
              <a:pathLst>
                <a:path extrusionOk="0" h="2133" w="4478">
                  <a:moveTo>
                    <a:pt x="120" y="1"/>
                  </a:moveTo>
                  <a:cubicBezTo>
                    <a:pt x="72" y="96"/>
                    <a:pt x="48" y="203"/>
                    <a:pt x="1" y="287"/>
                  </a:cubicBezTo>
                  <a:lnTo>
                    <a:pt x="4370" y="2132"/>
                  </a:lnTo>
                  <a:lnTo>
                    <a:pt x="4477" y="1870"/>
                  </a:lnTo>
                  <a:lnTo>
                    <a:pt x="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8"/>
            <p:cNvSpPr/>
            <p:nvPr/>
          </p:nvSpPr>
          <p:spPr>
            <a:xfrm>
              <a:off x="470225" y="1640550"/>
              <a:ext cx="109875" cy="58375"/>
            </a:xfrm>
            <a:custGeom>
              <a:rect b="b" l="l" r="r" t="t"/>
              <a:pathLst>
                <a:path extrusionOk="0" h="2335" w="4395">
                  <a:moveTo>
                    <a:pt x="144" y="1"/>
                  </a:moveTo>
                  <a:cubicBezTo>
                    <a:pt x="96" y="84"/>
                    <a:pt x="49" y="191"/>
                    <a:pt x="1" y="287"/>
                  </a:cubicBezTo>
                  <a:lnTo>
                    <a:pt x="4275" y="2334"/>
                  </a:lnTo>
                  <a:cubicBezTo>
                    <a:pt x="4323" y="2263"/>
                    <a:pt x="4347" y="2168"/>
                    <a:pt x="4394" y="2084"/>
                  </a:cubicBez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8"/>
            <p:cNvSpPr/>
            <p:nvPr/>
          </p:nvSpPr>
          <p:spPr>
            <a:xfrm>
              <a:off x="648825" y="1364925"/>
              <a:ext cx="95575" cy="82175"/>
            </a:xfrm>
            <a:custGeom>
              <a:rect b="b" l="l" r="r" t="t"/>
              <a:pathLst>
                <a:path extrusionOk="0" h="3287" w="3823">
                  <a:moveTo>
                    <a:pt x="215" y="1"/>
                  </a:moveTo>
                  <a:cubicBezTo>
                    <a:pt x="132" y="72"/>
                    <a:pt x="72" y="155"/>
                    <a:pt x="1" y="239"/>
                  </a:cubicBezTo>
                  <a:lnTo>
                    <a:pt x="3632" y="3287"/>
                  </a:lnTo>
                  <a:cubicBezTo>
                    <a:pt x="3704" y="3215"/>
                    <a:pt x="3763" y="3132"/>
                    <a:pt x="3823" y="3061"/>
                  </a:cubicBez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8"/>
            <p:cNvSpPr/>
            <p:nvPr/>
          </p:nvSpPr>
          <p:spPr>
            <a:xfrm>
              <a:off x="569350" y="1469700"/>
              <a:ext cx="101825" cy="73250"/>
            </a:xfrm>
            <a:custGeom>
              <a:rect b="b" l="l" r="r" t="t"/>
              <a:pathLst>
                <a:path extrusionOk="0" h="2930" w="4073">
                  <a:moveTo>
                    <a:pt x="179" y="1"/>
                  </a:moveTo>
                  <a:cubicBezTo>
                    <a:pt x="120" y="96"/>
                    <a:pt x="60" y="167"/>
                    <a:pt x="1" y="251"/>
                  </a:cubicBezTo>
                  <a:lnTo>
                    <a:pt x="3906" y="2930"/>
                  </a:lnTo>
                  <a:cubicBezTo>
                    <a:pt x="3966" y="2846"/>
                    <a:pt x="4025" y="2775"/>
                    <a:pt x="4073" y="2691"/>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8"/>
            <p:cNvSpPr/>
            <p:nvPr/>
          </p:nvSpPr>
          <p:spPr>
            <a:xfrm>
              <a:off x="607450" y="1416125"/>
              <a:ext cx="99150" cy="78300"/>
            </a:xfrm>
            <a:custGeom>
              <a:rect b="b" l="l" r="r" t="t"/>
              <a:pathLst>
                <a:path extrusionOk="0" h="3132" w="3966">
                  <a:moveTo>
                    <a:pt x="203" y="1"/>
                  </a:moveTo>
                  <a:cubicBezTo>
                    <a:pt x="144" y="96"/>
                    <a:pt x="60" y="167"/>
                    <a:pt x="1" y="251"/>
                  </a:cubicBezTo>
                  <a:lnTo>
                    <a:pt x="3787" y="3132"/>
                  </a:lnTo>
                  <a:cubicBezTo>
                    <a:pt x="3858" y="3037"/>
                    <a:pt x="3918" y="2965"/>
                    <a:pt x="3966" y="2894"/>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8"/>
            <p:cNvSpPr/>
            <p:nvPr/>
          </p:nvSpPr>
          <p:spPr>
            <a:xfrm>
              <a:off x="419050" y="1762000"/>
              <a:ext cx="113725" cy="48250"/>
            </a:xfrm>
            <a:custGeom>
              <a:rect b="b" l="l" r="r" t="t"/>
              <a:pathLst>
                <a:path extrusionOk="0" h="1930" w="4549">
                  <a:moveTo>
                    <a:pt x="107" y="1"/>
                  </a:moveTo>
                  <a:cubicBezTo>
                    <a:pt x="72" y="108"/>
                    <a:pt x="24" y="203"/>
                    <a:pt x="0" y="298"/>
                  </a:cubicBezTo>
                  <a:lnTo>
                    <a:pt x="4465" y="1929"/>
                  </a:lnTo>
                  <a:cubicBezTo>
                    <a:pt x="4477" y="1834"/>
                    <a:pt x="4524" y="1751"/>
                    <a:pt x="4548" y="1656"/>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8"/>
            <p:cNvSpPr/>
            <p:nvPr/>
          </p:nvSpPr>
          <p:spPr>
            <a:xfrm>
              <a:off x="346125" y="2083175"/>
              <a:ext cx="118475" cy="19375"/>
            </a:xfrm>
            <a:custGeom>
              <a:rect b="b" l="l" r="r" t="t"/>
              <a:pathLst>
                <a:path extrusionOk="0" h="775" w="4739">
                  <a:moveTo>
                    <a:pt x="24" y="0"/>
                  </a:moveTo>
                  <a:cubicBezTo>
                    <a:pt x="12" y="108"/>
                    <a:pt x="12" y="215"/>
                    <a:pt x="0" y="322"/>
                  </a:cubicBezTo>
                  <a:lnTo>
                    <a:pt x="4715" y="774"/>
                  </a:lnTo>
                  <a:cubicBezTo>
                    <a:pt x="4727" y="691"/>
                    <a:pt x="4739" y="596"/>
                    <a:pt x="4739" y="500"/>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8"/>
            <p:cNvSpPr/>
            <p:nvPr/>
          </p:nvSpPr>
          <p:spPr>
            <a:xfrm>
              <a:off x="354150" y="2017700"/>
              <a:ext cx="118500" cy="25325"/>
            </a:xfrm>
            <a:custGeom>
              <a:rect b="b" l="l" r="r" t="t"/>
              <a:pathLst>
                <a:path extrusionOk="0" h="1013" w="4740">
                  <a:moveTo>
                    <a:pt x="48" y="0"/>
                  </a:moveTo>
                  <a:lnTo>
                    <a:pt x="1" y="321"/>
                  </a:lnTo>
                  <a:lnTo>
                    <a:pt x="4692" y="1012"/>
                  </a:lnTo>
                  <a:cubicBezTo>
                    <a:pt x="4704" y="917"/>
                    <a:pt x="4715" y="822"/>
                    <a:pt x="4739" y="738"/>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8"/>
            <p:cNvSpPr/>
            <p:nvPr/>
          </p:nvSpPr>
          <p:spPr>
            <a:xfrm>
              <a:off x="341050" y="2149250"/>
              <a:ext cx="119100" cy="13425"/>
            </a:xfrm>
            <a:custGeom>
              <a:rect b="b" l="l" r="r" t="t"/>
              <a:pathLst>
                <a:path extrusionOk="0" h="537" w="4764">
                  <a:moveTo>
                    <a:pt x="24" y="1"/>
                  </a:moveTo>
                  <a:lnTo>
                    <a:pt x="1" y="310"/>
                  </a:lnTo>
                  <a:lnTo>
                    <a:pt x="4751" y="536"/>
                  </a:lnTo>
                  <a:lnTo>
                    <a:pt x="4763" y="251"/>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8"/>
            <p:cNvSpPr/>
            <p:nvPr/>
          </p:nvSpPr>
          <p:spPr>
            <a:xfrm>
              <a:off x="1629600" y="897025"/>
              <a:ext cx="10150" cy="118775"/>
            </a:xfrm>
            <a:custGeom>
              <a:rect b="b" l="l" r="r" t="t"/>
              <a:pathLst>
                <a:path extrusionOk="0" h="4751" w="406">
                  <a:moveTo>
                    <a:pt x="1" y="0"/>
                  </a:moveTo>
                  <a:lnTo>
                    <a:pt x="120" y="4751"/>
                  </a:lnTo>
                  <a:lnTo>
                    <a:pt x="406" y="4751"/>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8"/>
            <p:cNvSpPr/>
            <p:nvPr/>
          </p:nvSpPr>
          <p:spPr>
            <a:xfrm>
              <a:off x="398200" y="1824800"/>
              <a:ext cx="115225" cy="42000"/>
            </a:xfrm>
            <a:custGeom>
              <a:rect b="b" l="l" r="r" t="t"/>
              <a:pathLst>
                <a:path extrusionOk="0" h="1680" w="4609">
                  <a:moveTo>
                    <a:pt x="84" y="1"/>
                  </a:moveTo>
                  <a:cubicBezTo>
                    <a:pt x="60" y="96"/>
                    <a:pt x="24" y="203"/>
                    <a:pt x="1" y="298"/>
                  </a:cubicBezTo>
                  <a:lnTo>
                    <a:pt x="4537" y="1680"/>
                  </a:lnTo>
                  <a:cubicBezTo>
                    <a:pt x="4549" y="1608"/>
                    <a:pt x="4585" y="1513"/>
                    <a:pt x="4608" y="1430"/>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8"/>
            <p:cNvSpPr/>
            <p:nvPr/>
          </p:nvSpPr>
          <p:spPr>
            <a:xfrm>
              <a:off x="365750" y="1953100"/>
              <a:ext cx="117600" cy="31275"/>
            </a:xfrm>
            <a:custGeom>
              <a:rect b="b" l="l" r="r" t="t"/>
              <a:pathLst>
                <a:path extrusionOk="0" h="1251" w="4704">
                  <a:moveTo>
                    <a:pt x="60" y="0"/>
                  </a:moveTo>
                  <a:cubicBezTo>
                    <a:pt x="49" y="108"/>
                    <a:pt x="13" y="203"/>
                    <a:pt x="1" y="310"/>
                  </a:cubicBezTo>
                  <a:lnTo>
                    <a:pt x="4656" y="1251"/>
                  </a:lnTo>
                  <a:cubicBezTo>
                    <a:pt x="4656" y="1131"/>
                    <a:pt x="4668" y="1036"/>
                    <a:pt x="4704" y="953"/>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8"/>
            <p:cNvSpPr/>
            <p:nvPr/>
          </p:nvSpPr>
          <p:spPr>
            <a:xfrm>
              <a:off x="693175" y="1315825"/>
              <a:ext cx="91400" cy="86325"/>
            </a:xfrm>
            <a:custGeom>
              <a:rect b="b" l="l" r="r" t="t"/>
              <a:pathLst>
                <a:path extrusionOk="0" h="3453" w="3656">
                  <a:moveTo>
                    <a:pt x="203" y="0"/>
                  </a:moveTo>
                  <a:cubicBezTo>
                    <a:pt x="132" y="72"/>
                    <a:pt x="60" y="143"/>
                    <a:pt x="1" y="214"/>
                  </a:cubicBezTo>
                  <a:lnTo>
                    <a:pt x="3477" y="3453"/>
                  </a:lnTo>
                  <a:cubicBezTo>
                    <a:pt x="3525" y="3370"/>
                    <a:pt x="3585" y="3298"/>
                    <a:pt x="3656" y="3239"/>
                  </a:cubicBez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8"/>
            <p:cNvSpPr/>
            <p:nvPr/>
          </p:nvSpPr>
          <p:spPr>
            <a:xfrm>
              <a:off x="379750" y="1888800"/>
              <a:ext cx="117000" cy="36650"/>
            </a:xfrm>
            <a:custGeom>
              <a:rect b="b" l="l" r="r" t="t"/>
              <a:pathLst>
                <a:path extrusionOk="0" h="1466" w="4680">
                  <a:moveTo>
                    <a:pt x="84" y="1"/>
                  </a:moveTo>
                  <a:cubicBezTo>
                    <a:pt x="48" y="96"/>
                    <a:pt x="24" y="203"/>
                    <a:pt x="0" y="310"/>
                  </a:cubicBezTo>
                  <a:lnTo>
                    <a:pt x="4608" y="1465"/>
                  </a:lnTo>
                  <a:cubicBezTo>
                    <a:pt x="4632" y="1370"/>
                    <a:pt x="4668" y="1275"/>
                    <a:pt x="4680" y="1191"/>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8"/>
            <p:cNvSpPr/>
            <p:nvPr/>
          </p:nvSpPr>
          <p:spPr>
            <a:xfrm>
              <a:off x="1304275" y="944350"/>
              <a:ext cx="38725" cy="116400"/>
            </a:xfrm>
            <a:custGeom>
              <a:rect b="b" l="l" r="r" t="t"/>
              <a:pathLst>
                <a:path extrusionOk="0" h="4656" w="1549">
                  <a:moveTo>
                    <a:pt x="298" y="0"/>
                  </a:moveTo>
                  <a:cubicBezTo>
                    <a:pt x="191" y="24"/>
                    <a:pt x="84" y="60"/>
                    <a:pt x="0" y="95"/>
                  </a:cubicBezTo>
                  <a:lnTo>
                    <a:pt x="1286" y="4656"/>
                  </a:lnTo>
                  <a:cubicBezTo>
                    <a:pt x="1370" y="4632"/>
                    <a:pt x="1453" y="4596"/>
                    <a:pt x="1548" y="4584"/>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8"/>
            <p:cNvSpPr/>
            <p:nvPr/>
          </p:nvSpPr>
          <p:spPr>
            <a:xfrm>
              <a:off x="1367675" y="928275"/>
              <a:ext cx="33650" cy="117600"/>
            </a:xfrm>
            <a:custGeom>
              <a:rect b="b" l="l" r="r" t="t"/>
              <a:pathLst>
                <a:path extrusionOk="0" h="4704" w="1346">
                  <a:moveTo>
                    <a:pt x="322" y="0"/>
                  </a:moveTo>
                  <a:lnTo>
                    <a:pt x="0" y="72"/>
                  </a:lnTo>
                  <a:lnTo>
                    <a:pt x="1060" y="4703"/>
                  </a:lnTo>
                  <a:lnTo>
                    <a:pt x="1346" y="4644"/>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8"/>
            <p:cNvSpPr/>
            <p:nvPr/>
          </p:nvSpPr>
          <p:spPr>
            <a:xfrm>
              <a:off x="1240875" y="963400"/>
              <a:ext cx="44675" cy="114900"/>
            </a:xfrm>
            <a:custGeom>
              <a:rect b="b" l="l" r="r" t="t"/>
              <a:pathLst>
                <a:path extrusionOk="0" h="4596" w="1787">
                  <a:moveTo>
                    <a:pt x="298" y="0"/>
                  </a:moveTo>
                  <a:cubicBezTo>
                    <a:pt x="191" y="24"/>
                    <a:pt x="107" y="60"/>
                    <a:pt x="0" y="95"/>
                  </a:cubicBezTo>
                  <a:lnTo>
                    <a:pt x="1500" y="4596"/>
                  </a:lnTo>
                  <a:cubicBezTo>
                    <a:pt x="1608" y="4572"/>
                    <a:pt x="1703" y="4536"/>
                    <a:pt x="1786" y="4513"/>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8"/>
            <p:cNvSpPr/>
            <p:nvPr/>
          </p:nvSpPr>
          <p:spPr>
            <a:xfrm>
              <a:off x="739025" y="1268500"/>
              <a:ext cx="87825" cy="90200"/>
            </a:xfrm>
            <a:custGeom>
              <a:rect b="b" l="l" r="r" t="t"/>
              <a:pathLst>
                <a:path extrusionOk="0" h="3608" w="3513">
                  <a:moveTo>
                    <a:pt x="215" y="0"/>
                  </a:moveTo>
                  <a:lnTo>
                    <a:pt x="0" y="202"/>
                  </a:lnTo>
                  <a:lnTo>
                    <a:pt x="3298" y="3608"/>
                  </a:lnTo>
                  <a:lnTo>
                    <a:pt x="3513" y="3405"/>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8"/>
            <p:cNvSpPr/>
            <p:nvPr/>
          </p:nvSpPr>
          <p:spPr>
            <a:xfrm>
              <a:off x="1563525" y="900000"/>
              <a:ext cx="16100" cy="118775"/>
            </a:xfrm>
            <a:custGeom>
              <a:rect b="b" l="l" r="r" t="t"/>
              <a:pathLst>
                <a:path extrusionOk="0" h="4751" w="644">
                  <a:moveTo>
                    <a:pt x="310" y="0"/>
                  </a:moveTo>
                  <a:lnTo>
                    <a:pt x="1" y="36"/>
                  </a:lnTo>
                  <a:lnTo>
                    <a:pt x="358" y="4751"/>
                  </a:lnTo>
                  <a:lnTo>
                    <a:pt x="644" y="4739"/>
                  </a:ln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8"/>
            <p:cNvSpPr/>
            <p:nvPr/>
          </p:nvSpPr>
          <p:spPr>
            <a:xfrm>
              <a:off x="1432550" y="915775"/>
              <a:ext cx="27425" cy="118175"/>
            </a:xfrm>
            <a:custGeom>
              <a:rect b="b" l="l" r="r" t="t"/>
              <a:pathLst>
                <a:path extrusionOk="0" h="4727" w="1097">
                  <a:moveTo>
                    <a:pt x="310" y="0"/>
                  </a:moveTo>
                  <a:cubicBezTo>
                    <a:pt x="203" y="12"/>
                    <a:pt x="96" y="24"/>
                    <a:pt x="1" y="60"/>
                  </a:cubicBezTo>
                  <a:lnTo>
                    <a:pt x="834" y="4727"/>
                  </a:lnTo>
                  <a:cubicBezTo>
                    <a:pt x="918" y="4715"/>
                    <a:pt x="1013" y="4703"/>
                    <a:pt x="1096" y="466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8"/>
            <p:cNvSpPr/>
            <p:nvPr/>
          </p:nvSpPr>
          <p:spPr>
            <a:xfrm>
              <a:off x="1178650" y="986025"/>
              <a:ext cx="50325" cy="113125"/>
            </a:xfrm>
            <a:custGeom>
              <a:rect b="b" l="l" r="r" t="t"/>
              <a:pathLst>
                <a:path extrusionOk="0" h="4525" w="2013">
                  <a:moveTo>
                    <a:pt x="299" y="0"/>
                  </a:moveTo>
                  <a:cubicBezTo>
                    <a:pt x="191" y="48"/>
                    <a:pt x="108" y="71"/>
                    <a:pt x="1" y="119"/>
                  </a:cubicBezTo>
                  <a:lnTo>
                    <a:pt x="1751" y="4524"/>
                  </a:lnTo>
                  <a:cubicBezTo>
                    <a:pt x="1834" y="4501"/>
                    <a:pt x="1930" y="4453"/>
                    <a:pt x="2013" y="4417"/>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8"/>
            <p:cNvSpPr/>
            <p:nvPr/>
          </p:nvSpPr>
          <p:spPr>
            <a:xfrm>
              <a:off x="1497750" y="905950"/>
              <a:ext cx="21750" cy="118775"/>
            </a:xfrm>
            <a:custGeom>
              <a:rect b="b" l="l" r="r" t="t"/>
              <a:pathLst>
                <a:path extrusionOk="0" h="4751" w="870">
                  <a:moveTo>
                    <a:pt x="310" y="0"/>
                  </a:moveTo>
                  <a:lnTo>
                    <a:pt x="0" y="48"/>
                  </a:lnTo>
                  <a:lnTo>
                    <a:pt x="596" y="4751"/>
                  </a:lnTo>
                  <a:cubicBezTo>
                    <a:pt x="691" y="4751"/>
                    <a:pt x="786" y="4739"/>
                    <a:pt x="870" y="472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8"/>
            <p:cNvSpPr/>
            <p:nvPr/>
          </p:nvSpPr>
          <p:spPr>
            <a:xfrm>
              <a:off x="890225" y="1141975"/>
              <a:ext cx="75325" cy="100950"/>
            </a:xfrm>
            <a:custGeom>
              <a:rect b="b" l="l" r="r" t="t"/>
              <a:pathLst>
                <a:path extrusionOk="0" h="4038" w="3013">
                  <a:moveTo>
                    <a:pt x="263" y="1"/>
                  </a:moveTo>
                  <a:cubicBezTo>
                    <a:pt x="167" y="60"/>
                    <a:pt x="96" y="120"/>
                    <a:pt x="1" y="179"/>
                  </a:cubicBezTo>
                  <a:lnTo>
                    <a:pt x="2787" y="4037"/>
                  </a:lnTo>
                  <a:cubicBezTo>
                    <a:pt x="2846" y="3978"/>
                    <a:pt x="2930" y="3930"/>
                    <a:pt x="3013" y="3870"/>
                  </a:cubicBez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8"/>
            <p:cNvSpPr/>
            <p:nvPr/>
          </p:nvSpPr>
          <p:spPr>
            <a:xfrm>
              <a:off x="837550" y="1181275"/>
              <a:ext cx="79500" cy="97950"/>
            </a:xfrm>
            <a:custGeom>
              <a:rect b="b" l="l" r="r" t="t"/>
              <a:pathLst>
                <a:path extrusionOk="0" h="3918" w="3180">
                  <a:moveTo>
                    <a:pt x="250" y="1"/>
                  </a:moveTo>
                  <a:cubicBezTo>
                    <a:pt x="167" y="60"/>
                    <a:pt x="84" y="143"/>
                    <a:pt x="0" y="203"/>
                  </a:cubicBezTo>
                  <a:lnTo>
                    <a:pt x="2965" y="3918"/>
                  </a:lnTo>
                  <a:lnTo>
                    <a:pt x="3179" y="3739"/>
                  </a:ln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8"/>
            <p:cNvSpPr/>
            <p:nvPr/>
          </p:nvSpPr>
          <p:spPr>
            <a:xfrm>
              <a:off x="786950" y="1223850"/>
              <a:ext cx="84250" cy="94075"/>
            </a:xfrm>
            <a:custGeom>
              <a:rect b="b" l="l" r="r" t="t"/>
              <a:pathLst>
                <a:path extrusionOk="0" h="3763" w="3370">
                  <a:moveTo>
                    <a:pt x="238" y="0"/>
                  </a:moveTo>
                  <a:cubicBezTo>
                    <a:pt x="167" y="72"/>
                    <a:pt x="84" y="131"/>
                    <a:pt x="0" y="203"/>
                  </a:cubicBezTo>
                  <a:lnTo>
                    <a:pt x="3143" y="3762"/>
                  </a:lnTo>
                  <a:lnTo>
                    <a:pt x="3370" y="3572"/>
                  </a:lnTo>
                  <a:lnTo>
                    <a:pt x="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8"/>
            <p:cNvSpPr/>
            <p:nvPr/>
          </p:nvSpPr>
          <p:spPr>
            <a:xfrm>
              <a:off x="1000950" y="1070850"/>
              <a:ext cx="65525" cy="106875"/>
            </a:xfrm>
            <a:custGeom>
              <a:rect b="b" l="l" r="r" t="t"/>
              <a:pathLst>
                <a:path extrusionOk="0" h="4275" w="2621">
                  <a:moveTo>
                    <a:pt x="263" y="0"/>
                  </a:moveTo>
                  <a:cubicBezTo>
                    <a:pt x="179" y="48"/>
                    <a:pt x="84" y="107"/>
                    <a:pt x="1" y="167"/>
                  </a:cubicBezTo>
                  <a:lnTo>
                    <a:pt x="2382" y="4275"/>
                  </a:lnTo>
                  <a:cubicBezTo>
                    <a:pt x="2454" y="4215"/>
                    <a:pt x="2549" y="4167"/>
                    <a:pt x="2620" y="4120"/>
                  </a:cubicBez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8"/>
            <p:cNvSpPr/>
            <p:nvPr/>
          </p:nvSpPr>
          <p:spPr>
            <a:xfrm>
              <a:off x="1058700" y="1039600"/>
              <a:ext cx="60450" cy="108950"/>
            </a:xfrm>
            <a:custGeom>
              <a:rect b="b" l="l" r="r" t="t"/>
              <a:pathLst>
                <a:path extrusionOk="0" h="4358" w="2418">
                  <a:moveTo>
                    <a:pt x="274" y="0"/>
                  </a:moveTo>
                  <a:cubicBezTo>
                    <a:pt x="191" y="48"/>
                    <a:pt x="96" y="95"/>
                    <a:pt x="1" y="155"/>
                  </a:cubicBezTo>
                  <a:lnTo>
                    <a:pt x="2168" y="4358"/>
                  </a:lnTo>
                  <a:cubicBezTo>
                    <a:pt x="2263" y="4322"/>
                    <a:pt x="2346" y="4274"/>
                    <a:pt x="2418" y="4227"/>
                  </a:cubicBez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8"/>
            <p:cNvSpPr/>
            <p:nvPr/>
          </p:nvSpPr>
          <p:spPr>
            <a:xfrm>
              <a:off x="944700" y="1105075"/>
              <a:ext cx="70275" cy="103300"/>
            </a:xfrm>
            <a:custGeom>
              <a:rect b="b" l="l" r="r" t="t"/>
              <a:pathLst>
                <a:path extrusionOk="0" h="4132" w="2811">
                  <a:moveTo>
                    <a:pt x="274" y="1"/>
                  </a:moveTo>
                  <a:cubicBezTo>
                    <a:pt x="179" y="60"/>
                    <a:pt x="96" y="120"/>
                    <a:pt x="1" y="167"/>
                  </a:cubicBezTo>
                  <a:lnTo>
                    <a:pt x="2572" y="4132"/>
                  </a:lnTo>
                  <a:cubicBezTo>
                    <a:pt x="2668" y="4096"/>
                    <a:pt x="2739" y="4049"/>
                    <a:pt x="2810" y="3989"/>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8"/>
            <p:cNvSpPr/>
            <p:nvPr/>
          </p:nvSpPr>
          <p:spPr>
            <a:xfrm>
              <a:off x="1118225" y="1011325"/>
              <a:ext cx="55400" cy="111325"/>
            </a:xfrm>
            <a:custGeom>
              <a:rect b="b" l="l" r="r" t="t"/>
              <a:pathLst>
                <a:path extrusionOk="0" h="4453" w="2216">
                  <a:moveTo>
                    <a:pt x="275" y="0"/>
                  </a:moveTo>
                  <a:cubicBezTo>
                    <a:pt x="191" y="48"/>
                    <a:pt x="84" y="95"/>
                    <a:pt x="1" y="131"/>
                  </a:cubicBezTo>
                  <a:lnTo>
                    <a:pt x="1965" y="4453"/>
                  </a:lnTo>
                  <a:lnTo>
                    <a:pt x="2215" y="4334"/>
                  </a:ln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8"/>
            <p:cNvSpPr/>
            <p:nvPr/>
          </p:nvSpPr>
          <p:spPr>
            <a:xfrm>
              <a:off x="230025" y="789275"/>
              <a:ext cx="2869425" cy="1425775"/>
            </a:xfrm>
            <a:custGeom>
              <a:rect b="b" l="l" r="r" t="t"/>
              <a:pathLst>
                <a:path extrusionOk="0" h="57031" w="114777">
                  <a:moveTo>
                    <a:pt x="57377" y="0"/>
                  </a:moveTo>
                  <a:cubicBezTo>
                    <a:pt x="25790" y="0"/>
                    <a:pt x="179" y="25503"/>
                    <a:pt x="1" y="57031"/>
                  </a:cubicBezTo>
                  <a:lnTo>
                    <a:pt x="4549" y="57031"/>
                  </a:lnTo>
                  <a:cubicBezTo>
                    <a:pt x="4596" y="50018"/>
                    <a:pt x="5989" y="43220"/>
                    <a:pt x="8704" y="36814"/>
                  </a:cubicBezTo>
                  <a:cubicBezTo>
                    <a:pt x="11371" y="30516"/>
                    <a:pt x="15181" y="24884"/>
                    <a:pt x="20027" y="20026"/>
                  </a:cubicBezTo>
                  <a:cubicBezTo>
                    <a:pt x="24885" y="15180"/>
                    <a:pt x="30540" y="11370"/>
                    <a:pt x="36815" y="8703"/>
                  </a:cubicBezTo>
                  <a:cubicBezTo>
                    <a:pt x="43327" y="5953"/>
                    <a:pt x="50245" y="4548"/>
                    <a:pt x="57389" y="4548"/>
                  </a:cubicBezTo>
                  <a:cubicBezTo>
                    <a:pt x="64533" y="4548"/>
                    <a:pt x="71438" y="5953"/>
                    <a:pt x="77951" y="8703"/>
                  </a:cubicBezTo>
                  <a:cubicBezTo>
                    <a:pt x="84249" y="11370"/>
                    <a:pt x="89893" y="15180"/>
                    <a:pt x="94739" y="20026"/>
                  </a:cubicBezTo>
                  <a:cubicBezTo>
                    <a:pt x="99596" y="24884"/>
                    <a:pt x="103406" y="30539"/>
                    <a:pt x="106073" y="36814"/>
                  </a:cubicBezTo>
                  <a:cubicBezTo>
                    <a:pt x="108776" y="43220"/>
                    <a:pt x="110181" y="50018"/>
                    <a:pt x="110217" y="57031"/>
                  </a:cubicBezTo>
                  <a:lnTo>
                    <a:pt x="114777" y="57031"/>
                  </a:lnTo>
                  <a:cubicBezTo>
                    <a:pt x="114563" y="25503"/>
                    <a:pt x="88952" y="0"/>
                    <a:pt x="57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8"/>
            <p:cNvSpPr/>
            <p:nvPr/>
          </p:nvSpPr>
          <p:spPr>
            <a:xfrm>
              <a:off x="340150" y="899100"/>
              <a:ext cx="2649175" cy="1315950"/>
            </a:xfrm>
            <a:custGeom>
              <a:rect b="b" l="l" r="r" t="t"/>
              <a:pathLst>
                <a:path extrusionOk="0" h="52638" w="105967">
                  <a:moveTo>
                    <a:pt x="52984" y="0"/>
                  </a:moveTo>
                  <a:cubicBezTo>
                    <a:pt x="45828" y="0"/>
                    <a:pt x="38887" y="1393"/>
                    <a:pt x="32350" y="4168"/>
                  </a:cubicBezTo>
                  <a:cubicBezTo>
                    <a:pt x="26040" y="6823"/>
                    <a:pt x="20373" y="10656"/>
                    <a:pt x="15503" y="15514"/>
                  </a:cubicBezTo>
                  <a:cubicBezTo>
                    <a:pt x="10633" y="20384"/>
                    <a:pt x="6811" y="26051"/>
                    <a:pt x="4156" y="32362"/>
                  </a:cubicBezTo>
                  <a:cubicBezTo>
                    <a:pt x="1430" y="38791"/>
                    <a:pt x="49" y="45613"/>
                    <a:pt x="1" y="52638"/>
                  </a:cubicBezTo>
                  <a:lnTo>
                    <a:pt x="299" y="52638"/>
                  </a:lnTo>
                  <a:cubicBezTo>
                    <a:pt x="489" y="23741"/>
                    <a:pt x="24052" y="298"/>
                    <a:pt x="52984" y="298"/>
                  </a:cubicBezTo>
                  <a:cubicBezTo>
                    <a:pt x="81916" y="298"/>
                    <a:pt x="105478" y="23730"/>
                    <a:pt x="105669" y="52638"/>
                  </a:cubicBezTo>
                  <a:lnTo>
                    <a:pt x="105967" y="52638"/>
                  </a:lnTo>
                  <a:cubicBezTo>
                    <a:pt x="105919" y="45613"/>
                    <a:pt x="104514" y="38779"/>
                    <a:pt x="101811" y="32362"/>
                  </a:cubicBezTo>
                  <a:cubicBezTo>
                    <a:pt x="99144" y="26051"/>
                    <a:pt x="95322" y="20384"/>
                    <a:pt x="90453" y="15514"/>
                  </a:cubicBezTo>
                  <a:cubicBezTo>
                    <a:pt x="85595" y="10656"/>
                    <a:pt x="79916" y="6823"/>
                    <a:pt x="73605" y="4168"/>
                  </a:cubicBezTo>
                  <a:cubicBezTo>
                    <a:pt x="67081" y="1393"/>
                    <a:pt x="60139" y="0"/>
                    <a:pt x="52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8"/>
            <p:cNvSpPr/>
            <p:nvPr/>
          </p:nvSpPr>
          <p:spPr>
            <a:xfrm>
              <a:off x="1529900" y="2088825"/>
              <a:ext cx="268800" cy="126225"/>
            </a:xfrm>
            <a:custGeom>
              <a:rect b="b" l="l" r="r" t="t"/>
              <a:pathLst>
                <a:path extrusionOk="0" h="5049" w="10752">
                  <a:moveTo>
                    <a:pt x="5382" y="1"/>
                  </a:moveTo>
                  <a:cubicBezTo>
                    <a:pt x="2524" y="1"/>
                    <a:pt x="179" y="2239"/>
                    <a:pt x="0" y="5049"/>
                  </a:cubicBezTo>
                  <a:lnTo>
                    <a:pt x="298" y="5049"/>
                  </a:lnTo>
                  <a:cubicBezTo>
                    <a:pt x="476" y="2394"/>
                    <a:pt x="2679" y="298"/>
                    <a:pt x="5382" y="298"/>
                  </a:cubicBezTo>
                  <a:cubicBezTo>
                    <a:pt x="8073" y="298"/>
                    <a:pt x="10275" y="2394"/>
                    <a:pt x="10454" y="5049"/>
                  </a:cubicBezTo>
                  <a:lnTo>
                    <a:pt x="10752" y="5049"/>
                  </a:lnTo>
                  <a:cubicBezTo>
                    <a:pt x="10573" y="2239"/>
                    <a:pt x="8227"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8"/>
            <p:cNvSpPr/>
            <p:nvPr/>
          </p:nvSpPr>
          <p:spPr>
            <a:xfrm>
              <a:off x="1343275" y="1902200"/>
              <a:ext cx="642950" cy="312850"/>
            </a:xfrm>
            <a:custGeom>
              <a:rect b="b" l="l" r="r" t="t"/>
              <a:pathLst>
                <a:path extrusionOk="0" h="12514" w="25718">
                  <a:moveTo>
                    <a:pt x="12859" y="0"/>
                  </a:moveTo>
                  <a:cubicBezTo>
                    <a:pt x="5882" y="0"/>
                    <a:pt x="179" y="5573"/>
                    <a:pt x="0" y="12514"/>
                  </a:cubicBezTo>
                  <a:lnTo>
                    <a:pt x="298" y="12514"/>
                  </a:lnTo>
                  <a:cubicBezTo>
                    <a:pt x="476" y="5739"/>
                    <a:pt x="6036" y="298"/>
                    <a:pt x="12859" y="298"/>
                  </a:cubicBezTo>
                  <a:cubicBezTo>
                    <a:pt x="19669" y="298"/>
                    <a:pt x="25229" y="5739"/>
                    <a:pt x="25420" y="12514"/>
                  </a:cubicBezTo>
                  <a:lnTo>
                    <a:pt x="25718" y="12514"/>
                  </a:lnTo>
                  <a:cubicBezTo>
                    <a:pt x="25539" y="5573"/>
                    <a:pt x="19836" y="0"/>
                    <a:pt x="12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8"/>
            <p:cNvSpPr/>
            <p:nvPr/>
          </p:nvSpPr>
          <p:spPr>
            <a:xfrm>
              <a:off x="1112275" y="1671525"/>
              <a:ext cx="1104325" cy="543525"/>
            </a:xfrm>
            <a:custGeom>
              <a:rect b="b" l="l" r="r" t="t"/>
              <a:pathLst>
                <a:path extrusionOk="0" h="21741" w="44173">
                  <a:moveTo>
                    <a:pt x="22087" y="0"/>
                  </a:moveTo>
                  <a:cubicBezTo>
                    <a:pt x="10014" y="0"/>
                    <a:pt x="191" y="9727"/>
                    <a:pt x="1" y="21741"/>
                  </a:cubicBezTo>
                  <a:lnTo>
                    <a:pt x="298" y="21741"/>
                  </a:lnTo>
                  <a:cubicBezTo>
                    <a:pt x="477" y="9882"/>
                    <a:pt x="10181" y="298"/>
                    <a:pt x="22087" y="298"/>
                  </a:cubicBezTo>
                  <a:cubicBezTo>
                    <a:pt x="33993" y="298"/>
                    <a:pt x="43697" y="9894"/>
                    <a:pt x="43875" y="21741"/>
                  </a:cubicBezTo>
                  <a:lnTo>
                    <a:pt x="44173" y="21741"/>
                  </a:lnTo>
                  <a:cubicBezTo>
                    <a:pt x="43994" y="9716"/>
                    <a:pt x="34148" y="0"/>
                    <a:pt x="22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8"/>
            <p:cNvSpPr/>
            <p:nvPr/>
          </p:nvSpPr>
          <p:spPr>
            <a:xfrm>
              <a:off x="1660575" y="1021425"/>
              <a:ext cx="7450" cy="885250"/>
            </a:xfrm>
            <a:custGeom>
              <a:rect b="b" l="l" r="r" t="t"/>
              <a:pathLst>
                <a:path extrusionOk="0" h="35410" w="298">
                  <a:moveTo>
                    <a:pt x="0" y="1"/>
                  </a:moveTo>
                  <a:lnTo>
                    <a:pt x="0" y="35410"/>
                  </a:lnTo>
                  <a:lnTo>
                    <a:pt x="298" y="35410"/>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8"/>
            <p:cNvSpPr/>
            <p:nvPr/>
          </p:nvSpPr>
          <p:spPr>
            <a:xfrm>
              <a:off x="1191450" y="1115500"/>
              <a:ext cx="261975" cy="605450"/>
            </a:xfrm>
            <a:custGeom>
              <a:rect b="b" l="l" r="r" t="t"/>
              <a:pathLst>
                <a:path extrusionOk="0" h="24218" w="10479">
                  <a:moveTo>
                    <a:pt x="263" y="0"/>
                  </a:moveTo>
                  <a:lnTo>
                    <a:pt x="1" y="119"/>
                  </a:lnTo>
                  <a:lnTo>
                    <a:pt x="10228" y="24218"/>
                  </a:lnTo>
                  <a:lnTo>
                    <a:pt x="10478" y="24063"/>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8"/>
            <p:cNvSpPr/>
            <p:nvPr/>
          </p:nvSpPr>
          <p:spPr>
            <a:xfrm>
              <a:off x="1434350" y="1042275"/>
              <a:ext cx="130400" cy="641475"/>
            </a:xfrm>
            <a:custGeom>
              <a:rect b="b" l="l" r="r" t="t"/>
              <a:pathLst>
                <a:path extrusionOk="0" h="25659" w="5216">
                  <a:moveTo>
                    <a:pt x="286" y="0"/>
                  </a:moveTo>
                  <a:lnTo>
                    <a:pt x="0" y="60"/>
                  </a:lnTo>
                  <a:lnTo>
                    <a:pt x="4918" y="25658"/>
                  </a:lnTo>
                  <a:lnTo>
                    <a:pt x="5215" y="25623"/>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8"/>
            <p:cNvSpPr/>
            <p:nvPr/>
          </p:nvSpPr>
          <p:spPr>
            <a:xfrm>
              <a:off x="1767725" y="1043450"/>
              <a:ext cx="132475" cy="639100"/>
            </a:xfrm>
            <a:custGeom>
              <a:rect b="b" l="l" r="r" t="t"/>
              <a:pathLst>
                <a:path extrusionOk="0" h="25564" w="5299">
                  <a:moveTo>
                    <a:pt x="5013" y="1"/>
                  </a:moveTo>
                  <a:lnTo>
                    <a:pt x="0" y="25492"/>
                  </a:lnTo>
                  <a:lnTo>
                    <a:pt x="286" y="25564"/>
                  </a:lnTo>
                  <a:lnTo>
                    <a:pt x="5299" y="60"/>
                  </a:lnTo>
                  <a:lnTo>
                    <a:pt x="50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8"/>
            <p:cNvSpPr/>
            <p:nvPr/>
          </p:nvSpPr>
          <p:spPr>
            <a:xfrm>
              <a:off x="1721875" y="1909925"/>
              <a:ext cx="8075" cy="3600"/>
            </a:xfrm>
            <a:custGeom>
              <a:rect b="b" l="l" r="r" t="t"/>
              <a:pathLst>
                <a:path extrusionOk="0" h="144" w="323">
                  <a:moveTo>
                    <a:pt x="25" y="1"/>
                  </a:moveTo>
                  <a:lnTo>
                    <a:pt x="1" y="84"/>
                  </a:lnTo>
                  <a:cubicBezTo>
                    <a:pt x="108" y="108"/>
                    <a:pt x="203" y="120"/>
                    <a:pt x="298" y="144"/>
                  </a:cubicBezTo>
                  <a:lnTo>
                    <a:pt x="322" y="60"/>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8"/>
            <p:cNvSpPr/>
            <p:nvPr/>
          </p:nvSpPr>
          <p:spPr>
            <a:xfrm>
              <a:off x="2047825" y="1371175"/>
              <a:ext cx="469425" cy="469425"/>
            </a:xfrm>
            <a:custGeom>
              <a:rect b="b" l="l" r="r" t="t"/>
              <a:pathLst>
                <a:path extrusionOk="0" h="18777" w="18777">
                  <a:moveTo>
                    <a:pt x="18562" y="1"/>
                  </a:moveTo>
                  <a:lnTo>
                    <a:pt x="0" y="18563"/>
                  </a:lnTo>
                  <a:lnTo>
                    <a:pt x="203" y="18777"/>
                  </a:lnTo>
                  <a:lnTo>
                    <a:pt x="18776" y="203"/>
                  </a:lnTo>
                  <a:lnTo>
                    <a:pt x="18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8"/>
            <p:cNvSpPr/>
            <p:nvPr/>
          </p:nvSpPr>
          <p:spPr>
            <a:xfrm>
              <a:off x="2115975" y="1550975"/>
              <a:ext cx="548900" cy="370900"/>
            </a:xfrm>
            <a:custGeom>
              <a:rect b="b" l="l" r="r" t="t"/>
              <a:pathLst>
                <a:path extrusionOk="0" h="14836" w="21956">
                  <a:moveTo>
                    <a:pt x="21789" y="0"/>
                  </a:moveTo>
                  <a:lnTo>
                    <a:pt x="1" y="14609"/>
                  </a:lnTo>
                  <a:lnTo>
                    <a:pt x="191" y="14835"/>
                  </a:lnTo>
                  <a:lnTo>
                    <a:pt x="21956" y="238"/>
                  </a:lnTo>
                  <a:lnTo>
                    <a:pt x="21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8"/>
            <p:cNvSpPr/>
            <p:nvPr/>
          </p:nvSpPr>
          <p:spPr>
            <a:xfrm>
              <a:off x="1924300" y="2043000"/>
              <a:ext cx="7150" cy="8350"/>
            </a:xfrm>
            <a:custGeom>
              <a:rect b="b" l="l" r="r" t="t"/>
              <a:pathLst>
                <a:path extrusionOk="0" h="334" w="286">
                  <a:moveTo>
                    <a:pt x="107" y="0"/>
                  </a:moveTo>
                  <a:lnTo>
                    <a:pt x="0" y="83"/>
                  </a:lnTo>
                  <a:cubicBezTo>
                    <a:pt x="60" y="167"/>
                    <a:pt x="107" y="238"/>
                    <a:pt x="167" y="333"/>
                  </a:cubicBezTo>
                  <a:lnTo>
                    <a:pt x="286" y="262"/>
                  </a:lnTo>
                  <a:lnTo>
                    <a:pt x="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8"/>
            <p:cNvSpPr/>
            <p:nvPr/>
          </p:nvSpPr>
          <p:spPr>
            <a:xfrm>
              <a:off x="2163300" y="1750700"/>
              <a:ext cx="609325" cy="264025"/>
            </a:xfrm>
            <a:custGeom>
              <a:rect b="b" l="l" r="r" t="t"/>
              <a:pathLst>
                <a:path extrusionOk="0" h="10561" w="24373">
                  <a:moveTo>
                    <a:pt x="24254" y="0"/>
                  </a:moveTo>
                  <a:lnTo>
                    <a:pt x="1" y="10287"/>
                  </a:lnTo>
                  <a:lnTo>
                    <a:pt x="132" y="10561"/>
                  </a:lnTo>
                  <a:lnTo>
                    <a:pt x="24373" y="262"/>
                  </a:lnTo>
                  <a:lnTo>
                    <a:pt x="24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8"/>
            <p:cNvSpPr/>
            <p:nvPr/>
          </p:nvSpPr>
          <p:spPr>
            <a:xfrm>
              <a:off x="1952575" y="2096275"/>
              <a:ext cx="4175" cy="7750"/>
            </a:xfrm>
            <a:custGeom>
              <a:rect b="b" l="l" r="r" t="t"/>
              <a:pathLst>
                <a:path extrusionOk="0" h="310" w="167">
                  <a:moveTo>
                    <a:pt x="95" y="0"/>
                  </a:moveTo>
                  <a:lnTo>
                    <a:pt x="0" y="36"/>
                  </a:lnTo>
                  <a:cubicBezTo>
                    <a:pt x="48" y="119"/>
                    <a:pt x="72" y="215"/>
                    <a:pt x="119" y="310"/>
                  </a:cubicBezTo>
                  <a:lnTo>
                    <a:pt x="167" y="298"/>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8"/>
            <p:cNvSpPr/>
            <p:nvPr/>
          </p:nvSpPr>
          <p:spPr>
            <a:xfrm>
              <a:off x="2197825" y="1993275"/>
              <a:ext cx="648025" cy="131600"/>
            </a:xfrm>
            <a:custGeom>
              <a:rect b="b" l="l" r="r" t="t"/>
              <a:pathLst>
                <a:path extrusionOk="0" h="5264" w="25921">
                  <a:moveTo>
                    <a:pt x="25873" y="1"/>
                  </a:moveTo>
                  <a:lnTo>
                    <a:pt x="1" y="4966"/>
                  </a:lnTo>
                  <a:lnTo>
                    <a:pt x="48" y="5263"/>
                  </a:lnTo>
                  <a:lnTo>
                    <a:pt x="25921" y="298"/>
                  </a:lnTo>
                  <a:lnTo>
                    <a:pt x="25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8"/>
            <p:cNvSpPr/>
            <p:nvPr/>
          </p:nvSpPr>
          <p:spPr>
            <a:xfrm>
              <a:off x="1967450" y="1226525"/>
              <a:ext cx="374775" cy="547700"/>
            </a:xfrm>
            <a:custGeom>
              <a:rect b="b" l="l" r="r" t="t"/>
              <a:pathLst>
                <a:path extrusionOk="0" h="21908" w="14991">
                  <a:moveTo>
                    <a:pt x="14740" y="0"/>
                  </a:moveTo>
                  <a:lnTo>
                    <a:pt x="0" y="21753"/>
                  </a:lnTo>
                  <a:lnTo>
                    <a:pt x="262" y="21908"/>
                  </a:lnTo>
                  <a:lnTo>
                    <a:pt x="14990" y="179"/>
                  </a:lnTo>
                  <a:lnTo>
                    <a:pt x="1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8"/>
            <p:cNvSpPr/>
            <p:nvPr/>
          </p:nvSpPr>
          <p:spPr>
            <a:xfrm>
              <a:off x="1866250" y="1107750"/>
              <a:ext cx="252125" cy="610225"/>
            </a:xfrm>
            <a:custGeom>
              <a:rect b="b" l="l" r="r" t="t"/>
              <a:pathLst>
                <a:path extrusionOk="0" h="24409" w="10085">
                  <a:moveTo>
                    <a:pt x="9799" y="1"/>
                  </a:moveTo>
                  <a:lnTo>
                    <a:pt x="0" y="24277"/>
                  </a:lnTo>
                  <a:lnTo>
                    <a:pt x="262" y="24408"/>
                  </a:lnTo>
                  <a:lnTo>
                    <a:pt x="10085" y="108"/>
                  </a:lnTo>
                  <a:lnTo>
                    <a:pt x="9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8"/>
            <p:cNvSpPr/>
            <p:nvPr/>
          </p:nvSpPr>
          <p:spPr>
            <a:xfrm>
              <a:off x="1779325" y="1926300"/>
              <a:ext cx="7775" cy="4800"/>
            </a:xfrm>
            <a:custGeom>
              <a:rect b="b" l="l" r="r" t="t"/>
              <a:pathLst>
                <a:path extrusionOk="0" h="192" w="311">
                  <a:moveTo>
                    <a:pt x="48" y="1"/>
                  </a:moveTo>
                  <a:lnTo>
                    <a:pt x="1" y="84"/>
                  </a:lnTo>
                  <a:cubicBezTo>
                    <a:pt x="84" y="120"/>
                    <a:pt x="179" y="167"/>
                    <a:pt x="286" y="191"/>
                  </a:cubicBezTo>
                  <a:lnTo>
                    <a:pt x="310" y="132"/>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8"/>
            <p:cNvSpPr/>
            <p:nvPr/>
          </p:nvSpPr>
          <p:spPr>
            <a:xfrm>
              <a:off x="991725" y="1223550"/>
              <a:ext cx="370900" cy="546525"/>
            </a:xfrm>
            <a:custGeom>
              <a:rect b="b" l="l" r="r" t="t"/>
              <a:pathLst>
                <a:path extrusionOk="0" h="21861" w="14836">
                  <a:moveTo>
                    <a:pt x="239" y="0"/>
                  </a:moveTo>
                  <a:lnTo>
                    <a:pt x="1" y="155"/>
                  </a:lnTo>
                  <a:lnTo>
                    <a:pt x="14550" y="21860"/>
                  </a:lnTo>
                  <a:lnTo>
                    <a:pt x="14836" y="21741"/>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8"/>
            <p:cNvSpPr/>
            <p:nvPr/>
          </p:nvSpPr>
          <p:spPr>
            <a:xfrm>
              <a:off x="811350" y="1371175"/>
              <a:ext cx="467950" cy="467050"/>
            </a:xfrm>
            <a:custGeom>
              <a:rect b="b" l="l" r="r" t="t"/>
              <a:pathLst>
                <a:path extrusionOk="0" h="18682" w="18718">
                  <a:moveTo>
                    <a:pt x="227" y="1"/>
                  </a:moveTo>
                  <a:lnTo>
                    <a:pt x="1" y="203"/>
                  </a:lnTo>
                  <a:lnTo>
                    <a:pt x="18479" y="18682"/>
                  </a:lnTo>
                  <a:lnTo>
                    <a:pt x="18717" y="18479"/>
                  </a:ln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8"/>
            <p:cNvSpPr/>
            <p:nvPr/>
          </p:nvSpPr>
          <p:spPr>
            <a:xfrm>
              <a:off x="667000" y="1545900"/>
              <a:ext cx="544425" cy="372700"/>
            </a:xfrm>
            <a:custGeom>
              <a:rect b="b" l="l" r="r" t="t"/>
              <a:pathLst>
                <a:path extrusionOk="0" h="14908" w="21777">
                  <a:moveTo>
                    <a:pt x="179" y="1"/>
                  </a:moveTo>
                  <a:lnTo>
                    <a:pt x="0" y="239"/>
                  </a:lnTo>
                  <a:lnTo>
                    <a:pt x="21622" y="14907"/>
                  </a:lnTo>
                  <a:lnTo>
                    <a:pt x="21777" y="14645"/>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8"/>
            <p:cNvSpPr/>
            <p:nvPr/>
          </p:nvSpPr>
          <p:spPr>
            <a:xfrm>
              <a:off x="548525" y="1770050"/>
              <a:ext cx="610525" cy="252725"/>
            </a:xfrm>
            <a:custGeom>
              <a:rect b="b" l="l" r="r" t="t"/>
              <a:pathLst>
                <a:path extrusionOk="0" h="10109" w="24421">
                  <a:moveTo>
                    <a:pt x="96" y="0"/>
                  </a:moveTo>
                  <a:lnTo>
                    <a:pt x="0" y="262"/>
                  </a:lnTo>
                  <a:lnTo>
                    <a:pt x="24349" y="10108"/>
                  </a:lnTo>
                  <a:lnTo>
                    <a:pt x="24420" y="982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8"/>
            <p:cNvSpPr/>
            <p:nvPr/>
          </p:nvSpPr>
          <p:spPr>
            <a:xfrm>
              <a:off x="483925" y="1987625"/>
              <a:ext cx="642075" cy="133675"/>
            </a:xfrm>
            <a:custGeom>
              <a:rect b="b" l="l" r="r" t="t"/>
              <a:pathLst>
                <a:path extrusionOk="0" h="5347" w="25683">
                  <a:moveTo>
                    <a:pt x="60" y="0"/>
                  </a:moveTo>
                  <a:lnTo>
                    <a:pt x="1" y="298"/>
                  </a:lnTo>
                  <a:lnTo>
                    <a:pt x="25635" y="5346"/>
                  </a:lnTo>
                  <a:lnTo>
                    <a:pt x="25682" y="5049"/>
                  </a:ln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48"/>
          <p:cNvGrpSpPr/>
          <p:nvPr/>
        </p:nvGrpSpPr>
        <p:grpSpPr>
          <a:xfrm rot="10800000">
            <a:off x="6995462" y="394233"/>
            <a:ext cx="1435301" cy="1180190"/>
            <a:chOff x="6881087" y="3423808"/>
            <a:chExt cx="1435301" cy="1180190"/>
          </a:xfrm>
        </p:grpSpPr>
        <p:sp>
          <p:nvSpPr>
            <p:cNvPr id="3230" name="Google Shape;3230;p48"/>
            <p:cNvSpPr/>
            <p:nvPr/>
          </p:nvSpPr>
          <p:spPr>
            <a:xfrm>
              <a:off x="7595175" y="4028385"/>
              <a:ext cx="721213" cy="575613"/>
            </a:xfrm>
            <a:custGeom>
              <a:rect b="b" l="l" r="r" t="t"/>
              <a:pathLst>
                <a:path extrusionOk="0" h="22218" w="27838">
                  <a:moveTo>
                    <a:pt x="27528" y="299"/>
                  </a:moveTo>
                  <a:lnTo>
                    <a:pt x="27528" y="21920"/>
                  </a:lnTo>
                  <a:lnTo>
                    <a:pt x="275" y="21920"/>
                  </a:lnTo>
                  <a:lnTo>
                    <a:pt x="275" y="299"/>
                  </a:lnTo>
                  <a:close/>
                  <a:moveTo>
                    <a:pt x="1" y="1"/>
                  </a:moveTo>
                  <a:lnTo>
                    <a:pt x="1" y="22218"/>
                  </a:lnTo>
                  <a:lnTo>
                    <a:pt x="27837" y="22218"/>
                  </a:lnTo>
                  <a:lnTo>
                    <a:pt x="278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8"/>
            <p:cNvSpPr/>
            <p:nvPr/>
          </p:nvSpPr>
          <p:spPr>
            <a:xfrm>
              <a:off x="7646705" y="4080537"/>
              <a:ext cx="618179" cy="471957"/>
            </a:xfrm>
            <a:custGeom>
              <a:rect b="b" l="l" r="r" t="t"/>
              <a:pathLst>
                <a:path extrusionOk="0" h="18217" w="23861">
                  <a:moveTo>
                    <a:pt x="23551" y="298"/>
                  </a:moveTo>
                  <a:lnTo>
                    <a:pt x="23551" y="17919"/>
                  </a:lnTo>
                  <a:lnTo>
                    <a:pt x="286" y="17919"/>
                  </a:lnTo>
                  <a:lnTo>
                    <a:pt x="286" y="298"/>
                  </a:lnTo>
                  <a:close/>
                  <a:moveTo>
                    <a:pt x="0" y="0"/>
                  </a:moveTo>
                  <a:lnTo>
                    <a:pt x="0" y="18217"/>
                  </a:lnTo>
                  <a:lnTo>
                    <a:pt x="23860" y="18217"/>
                  </a:lnTo>
                  <a:lnTo>
                    <a:pt x="2386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8"/>
            <p:cNvSpPr/>
            <p:nvPr/>
          </p:nvSpPr>
          <p:spPr>
            <a:xfrm>
              <a:off x="7595797" y="4029939"/>
              <a:ext cx="201146" cy="201146"/>
            </a:xfrm>
            <a:custGeom>
              <a:rect b="b" l="l" r="r" t="t"/>
              <a:pathLst>
                <a:path extrusionOk="0" h="7764" w="7764">
                  <a:moveTo>
                    <a:pt x="7561" y="0"/>
                  </a:moveTo>
                  <a:lnTo>
                    <a:pt x="0" y="7549"/>
                  </a:lnTo>
                  <a:lnTo>
                    <a:pt x="215" y="7763"/>
                  </a:lnTo>
                  <a:lnTo>
                    <a:pt x="7763" y="203"/>
                  </a:lnTo>
                  <a:lnTo>
                    <a:pt x="7561" y="0"/>
                  </a:lnTo>
                  <a:close/>
                </a:path>
              </a:pathLst>
            </a:custGeom>
            <a:solidFill>
              <a:srgbClr val="DEA85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8"/>
            <p:cNvSpPr/>
            <p:nvPr/>
          </p:nvSpPr>
          <p:spPr>
            <a:xfrm>
              <a:off x="8113999" y="4029318"/>
              <a:ext cx="201146" cy="201457"/>
            </a:xfrm>
            <a:custGeom>
              <a:rect b="b" l="l" r="r" t="t"/>
              <a:pathLst>
                <a:path extrusionOk="0" h="7776" w="7764">
                  <a:moveTo>
                    <a:pt x="215" y="1"/>
                  </a:moveTo>
                  <a:lnTo>
                    <a:pt x="1" y="215"/>
                  </a:lnTo>
                  <a:lnTo>
                    <a:pt x="7561" y="7775"/>
                  </a:lnTo>
                  <a:lnTo>
                    <a:pt x="7764" y="7561"/>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8"/>
            <p:cNvSpPr/>
            <p:nvPr/>
          </p:nvSpPr>
          <p:spPr>
            <a:xfrm>
              <a:off x="8113999" y="4401634"/>
              <a:ext cx="201146" cy="201146"/>
            </a:xfrm>
            <a:custGeom>
              <a:rect b="b" l="l" r="r" t="t"/>
              <a:pathLst>
                <a:path extrusionOk="0" h="7764" w="7764">
                  <a:moveTo>
                    <a:pt x="7561" y="0"/>
                  </a:moveTo>
                  <a:lnTo>
                    <a:pt x="1" y="7549"/>
                  </a:lnTo>
                  <a:lnTo>
                    <a:pt x="215" y="7763"/>
                  </a:lnTo>
                  <a:lnTo>
                    <a:pt x="7764" y="203"/>
                  </a:lnTo>
                  <a:lnTo>
                    <a:pt x="756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8"/>
            <p:cNvSpPr/>
            <p:nvPr/>
          </p:nvSpPr>
          <p:spPr>
            <a:xfrm>
              <a:off x="7595797" y="4401634"/>
              <a:ext cx="201457" cy="201146"/>
            </a:xfrm>
            <a:custGeom>
              <a:rect b="b" l="l" r="r" t="t"/>
              <a:pathLst>
                <a:path extrusionOk="0" h="7764" w="7776">
                  <a:moveTo>
                    <a:pt x="215" y="0"/>
                  </a:moveTo>
                  <a:lnTo>
                    <a:pt x="0" y="215"/>
                  </a:lnTo>
                  <a:lnTo>
                    <a:pt x="7561" y="7763"/>
                  </a:lnTo>
                  <a:lnTo>
                    <a:pt x="7775" y="7561"/>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8"/>
            <p:cNvSpPr/>
            <p:nvPr/>
          </p:nvSpPr>
          <p:spPr>
            <a:xfrm>
              <a:off x="7779015" y="4208857"/>
              <a:ext cx="356306" cy="214385"/>
            </a:xfrm>
            <a:custGeom>
              <a:rect b="b" l="l" r="r" t="t"/>
              <a:pathLst>
                <a:path extrusionOk="0" h="8275" w="13753">
                  <a:moveTo>
                    <a:pt x="6871" y="0"/>
                  </a:moveTo>
                  <a:cubicBezTo>
                    <a:pt x="3073" y="0"/>
                    <a:pt x="1" y="1846"/>
                    <a:pt x="1" y="4131"/>
                  </a:cubicBezTo>
                  <a:cubicBezTo>
                    <a:pt x="1" y="6417"/>
                    <a:pt x="3073" y="8275"/>
                    <a:pt x="6871" y="8275"/>
                  </a:cubicBezTo>
                  <a:cubicBezTo>
                    <a:pt x="10669" y="8275"/>
                    <a:pt x="13753" y="6417"/>
                    <a:pt x="13753" y="4131"/>
                  </a:cubicBezTo>
                  <a:cubicBezTo>
                    <a:pt x="13753" y="1846"/>
                    <a:pt x="10669" y="0"/>
                    <a:pt x="6871" y="0"/>
                  </a:cubicBezTo>
                  <a:close/>
                </a:path>
              </a:pathLst>
            </a:custGeom>
            <a:solidFill>
              <a:srgbClr val="DEA8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8"/>
            <p:cNvSpPr/>
            <p:nvPr/>
          </p:nvSpPr>
          <p:spPr>
            <a:xfrm>
              <a:off x="7777486" y="4208857"/>
              <a:ext cx="356280" cy="214385"/>
            </a:xfrm>
            <a:custGeom>
              <a:rect b="b" l="l" r="r" t="t"/>
              <a:pathLst>
                <a:path extrusionOk="0" h="8275" w="13752">
                  <a:moveTo>
                    <a:pt x="6870" y="0"/>
                  </a:moveTo>
                  <a:cubicBezTo>
                    <a:pt x="3072" y="0"/>
                    <a:pt x="0" y="1846"/>
                    <a:pt x="0" y="4131"/>
                  </a:cubicBezTo>
                  <a:cubicBezTo>
                    <a:pt x="0" y="6417"/>
                    <a:pt x="3072" y="8275"/>
                    <a:pt x="6870" y="8275"/>
                  </a:cubicBezTo>
                  <a:cubicBezTo>
                    <a:pt x="10668" y="8275"/>
                    <a:pt x="13752" y="6417"/>
                    <a:pt x="13752" y="4131"/>
                  </a:cubicBezTo>
                  <a:cubicBezTo>
                    <a:pt x="13752" y="1846"/>
                    <a:pt x="10668" y="0"/>
                    <a:pt x="6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8"/>
            <p:cNvSpPr/>
            <p:nvPr/>
          </p:nvSpPr>
          <p:spPr>
            <a:xfrm>
              <a:off x="7790129" y="4221500"/>
              <a:ext cx="330994" cy="189099"/>
            </a:xfrm>
            <a:custGeom>
              <a:rect b="b" l="l" r="r" t="t"/>
              <a:pathLst>
                <a:path extrusionOk="0" h="7299" w="12776">
                  <a:moveTo>
                    <a:pt x="6382" y="310"/>
                  </a:moveTo>
                  <a:cubicBezTo>
                    <a:pt x="9692" y="310"/>
                    <a:pt x="12478" y="1846"/>
                    <a:pt x="12478" y="3667"/>
                  </a:cubicBezTo>
                  <a:cubicBezTo>
                    <a:pt x="12478" y="5477"/>
                    <a:pt x="9692" y="7013"/>
                    <a:pt x="6382" y="7013"/>
                  </a:cubicBezTo>
                  <a:cubicBezTo>
                    <a:pt x="3084" y="7013"/>
                    <a:pt x="298" y="5477"/>
                    <a:pt x="298" y="3667"/>
                  </a:cubicBezTo>
                  <a:cubicBezTo>
                    <a:pt x="298" y="1846"/>
                    <a:pt x="3096" y="310"/>
                    <a:pt x="6382" y="310"/>
                  </a:cubicBezTo>
                  <a:close/>
                  <a:moveTo>
                    <a:pt x="6382" y="0"/>
                  </a:moveTo>
                  <a:cubicBezTo>
                    <a:pt x="2917" y="0"/>
                    <a:pt x="0" y="1667"/>
                    <a:pt x="0" y="3643"/>
                  </a:cubicBezTo>
                  <a:cubicBezTo>
                    <a:pt x="0" y="5632"/>
                    <a:pt x="2929" y="7299"/>
                    <a:pt x="6382" y="7299"/>
                  </a:cubicBezTo>
                  <a:cubicBezTo>
                    <a:pt x="9835" y="7299"/>
                    <a:pt x="12776" y="5632"/>
                    <a:pt x="12776" y="3643"/>
                  </a:cubicBezTo>
                  <a:cubicBezTo>
                    <a:pt x="12776" y="1667"/>
                    <a:pt x="9859" y="0"/>
                    <a:pt x="6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8"/>
            <p:cNvSpPr/>
            <p:nvPr/>
          </p:nvSpPr>
          <p:spPr>
            <a:xfrm>
              <a:off x="6881087" y="4028385"/>
              <a:ext cx="721213" cy="575613"/>
            </a:xfrm>
            <a:custGeom>
              <a:rect b="b" l="l" r="r" t="t"/>
              <a:pathLst>
                <a:path extrusionOk="0" h="22218" w="27838">
                  <a:moveTo>
                    <a:pt x="27540" y="299"/>
                  </a:moveTo>
                  <a:lnTo>
                    <a:pt x="27540" y="21920"/>
                  </a:lnTo>
                  <a:lnTo>
                    <a:pt x="298" y="21920"/>
                  </a:lnTo>
                  <a:lnTo>
                    <a:pt x="298" y="299"/>
                  </a:lnTo>
                  <a:close/>
                  <a:moveTo>
                    <a:pt x="1" y="1"/>
                  </a:moveTo>
                  <a:lnTo>
                    <a:pt x="1" y="22218"/>
                  </a:lnTo>
                  <a:lnTo>
                    <a:pt x="27838" y="22218"/>
                  </a:lnTo>
                  <a:lnTo>
                    <a:pt x="2783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8"/>
            <p:cNvSpPr/>
            <p:nvPr/>
          </p:nvSpPr>
          <p:spPr>
            <a:xfrm>
              <a:off x="6932617" y="4080537"/>
              <a:ext cx="618179" cy="471957"/>
            </a:xfrm>
            <a:custGeom>
              <a:rect b="b" l="l" r="r" t="t"/>
              <a:pathLst>
                <a:path extrusionOk="0" h="18217" w="23861">
                  <a:moveTo>
                    <a:pt x="23563" y="298"/>
                  </a:moveTo>
                  <a:lnTo>
                    <a:pt x="23563" y="17919"/>
                  </a:lnTo>
                  <a:lnTo>
                    <a:pt x="298" y="17919"/>
                  </a:lnTo>
                  <a:lnTo>
                    <a:pt x="298" y="298"/>
                  </a:lnTo>
                  <a:close/>
                  <a:moveTo>
                    <a:pt x="0" y="0"/>
                  </a:moveTo>
                  <a:lnTo>
                    <a:pt x="0" y="18217"/>
                  </a:lnTo>
                  <a:lnTo>
                    <a:pt x="23860" y="18217"/>
                  </a:lnTo>
                  <a:lnTo>
                    <a:pt x="2386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8"/>
            <p:cNvSpPr/>
            <p:nvPr/>
          </p:nvSpPr>
          <p:spPr>
            <a:xfrm>
              <a:off x="6882019" y="4029629"/>
              <a:ext cx="201457" cy="201146"/>
            </a:xfrm>
            <a:custGeom>
              <a:rect b="b" l="l" r="r" t="t"/>
              <a:pathLst>
                <a:path extrusionOk="0" h="7764" w="7776">
                  <a:moveTo>
                    <a:pt x="7561" y="1"/>
                  </a:moveTo>
                  <a:lnTo>
                    <a:pt x="0" y="7549"/>
                  </a:lnTo>
                  <a:lnTo>
                    <a:pt x="215" y="7763"/>
                  </a:lnTo>
                  <a:lnTo>
                    <a:pt x="7775" y="203"/>
                  </a:lnTo>
                  <a:lnTo>
                    <a:pt x="756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8"/>
            <p:cNvSpPr/>
            <p:nvPr/>
          </p:nvSpPr>
          <p:spPr>
            <a:xfrm>
              <a:off x="7400221" y="4029318"/>
              <a:ext cx="201146" cy="201457"/>
            </a:xfrm>
            <a:custGeom>
              <a:rect b="b" l="l" r="r" t="t"/>
              <a:pathLst>
                <a:path extrusionOk="0" h="7776" w="7764">
                  <a:moveTo>
                    <a:pt x="215" y="1"/>
                  </a:moveTo>
                  <a:lnTo>
                    <a:pt x="1" y="215"/>
                  </a:lnTo>
                  <a:lnTo>
                    <a:pt x="7561" y="7775"/>
                  </a:lnTo>
                  <a:lnTo>
                    <a:pt x="7764" y="7561"/>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8"/>
            <p:cNvSpPr/>
            <p:nvPr/>
          </p:nvSpPr>
          <p:spPr>
            <a:xfrm>
              <a:off x="7400221" y="4401323"/>
              <a:ext cx="201457" cy="201457"/>
            </a:xfrm>
            <a:custGeom>
              <a:rect b="b" l="l" r="r" t="t"/>
              <a:pathLst>
                <a:path extrusionOk="0" h="7776" w="7776">
                  <a:moveTo>
                    <a:pt x="7561" y="1"/>
                  </a:moveTo>
                  <a:lnTo>
                    <a:pt x="1" y="7561"/>
                  </a:lnTo>
                  <a:lnTo>
                    <a:pt x="215" y="7775"/>
                  </a:lnTo>
                  <a:lnTo>
                    <a:pt x="7776" y="215"/>
                  </a:lnTo>
                  <a:lnTo>
                    <a:pt x="756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8"/>
            <p:cNvSpPr/>
            <p:nvPr/>
          </p:nvSpPr>
          <p:spPr>
            <a:xfrm>
              <a:off x="6882019" y="4401634"/>
              <a:ext cx="201457" cy="201146"/>
            </a:xfrm>
            <a:custGeom>
              <a:rect b="b" l="l" r="r" t="t"/>
              <a:pathLst>
                <a:path extrusionOk="0" h="7764" w="7776">
                  <a:moveTo>
                    <a:pt x="215" y="0"/>
                  </a:moveTo>
                  <a:lnTo>
                    <a:pt x="0" y="203"/>
                  </a:lnTo>
                  <a:lnTo>
                    <a:pt x="7561" y="7763"/>
                  </a:lnTo>
                  <a:lnTo>
                    <a:pt x="7775" y="7549"/>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8"/>
            <p:cNvSpPr/>
            <p:nvPr/>
          </p:nvSpPr>
          <p:spPr>
            <a:xfrm>
              <a:off x="7062154" y="4208857"/>
              <a:ext cx="356306" cy="214385"/>
            </a:xfrm>
            <a:custGeom>
              <a:rect b="b" l="l" r="r" t="t"/>
              <a:pathLst>
                <a:path extrusionOk="0" h="8275" w="13753">
                  <a:moveTo>
                    <a:pt x="6882" y="0"/>
                  </a:moveTo>
                  <a:cubicBezTo>
                    <a:pt x="3084" y="0"/>
                    <a:pt x="1" y="1846"/>
                    <a:pt x="1" y="4131"/>
                  </a:cubicBezTo>
                  <a:cubicBezTo>
                    <a:pt x="1" y="6417"/>
                    <a:pt x="3084" y="8275"/>
                    <a:pt x="6882" y="8275"/>
                  </a:cubicBezTo>
                  <a:cubicBezTo>
                    <a:pt x="10669" y="8275"/>
                    <a:pt x="13752" y="6417"/>
                    <a:pt x="13752" y="4131"/>
                  </a:cubicBezTo>
                  <a:cubicBezTo>
                    <a:pt x="13752" y="1846"/>
                    <a:pt x="10669" y="0"/>
                    <a:pt x="6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8"/>
            <p:cNvSpPr/>
            <p:nvPr/>
          </p:nvSpPr>
          <p:spPr>
            <a:xfrm>
              <a:off x="7074797" y="4221500"/>
              <a:ext cx="331020" cy="189099"/>
            </a:xfrm>
            <a:custGeom>
              <a:rect b="b" l="l" r="r" t="t"/>
              <a:pathLst>
                <a:path extrusionOk="0" h="7299" w="12777">
                  <a:moveTo>
                    <a:pt x="6394" y="310"/>
                  </a:moveTo>
                  <a:cubicBezTo>
                    <a:pt x="9693" y="310"/>
                    <a:pt x="12479" y="1846"/>
                    <a:pt x="12479" y="3667"/>
                  </a:cubicBezTo>
                  <a:cubicBezTo>
                    <a:pt x="12479" y="5477"/>
                    <a:pt x="9693" y="7013"/>
                    <a:pt x="6394" y="7013"/>
                  </a:cubicBezTo>
                  <a:cubicBezTo>
                    <a:pt x="3085" y="7013"/>
                    <a:pt x="298" y="5477"/>
                    <a:pt x="298" y="3667"/>
                  </a:cubicBezTo>
                  <a:cubicBezTo>
                    <a:pt x="298" y="1846"/>
                    <a:pt x="3096" y="310"/>
                    <a:pt x="6394" y="310"/>
                  </a:cubicBezTo>
                  <a:close/>
                  <a:moveTo>
                    <a:pt x="6394" y="0"/>
                  </a:moveTo>
                  <a:cubicBezTo>
                    <a:pt x="2918" y="0"/>
                    <a:pt x="1" y="1667"/>
                    <a:pt x="1" y="3643"/>
                  </a:cubicBezTo>
                  <a:cubicBezTo>
                    <a:pt x="1" y="5632"/>
                    <a:pt x="2942" y="7299"/>
                    <a:pt x="6394" y="7299"/>
                  </a:cubicBezTo>
                  <a:cubicBezTo>
                    <a:pt x="9859" y="7299"/>
                    <a:pt x="12776" y="5632"/>
                    <a:pt x="12776" y="3643"/>
                  </a:cubicBezTo>
                  <a:cubicBezTo>
                    <a:pt x="12776" y="1667"/>
                    <a:pt x="9859" y="0"/>
                    <a:pt x="6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8"/>
            <p:cNvSpPr/>
            <p:nvPr/>
          </p:nvSpPr>
          <p:spPr>
            <a:xfrm>
              <a:off x="6885724" y="3429067"/>
              <a:ext cx="1426959" cy="603049"/>
            </a:xfrm>
            <a:custGeom>
              <a:rect b="b" l="l" r="r" t="t"/>
              <a:pathLst>
                <a:path extrusionOk="0" h="23277" w="55079">
                  <a:moveTo>
                    <a:pt x="27516" y="0"/>
                  </a:moveTo>
                  <a:lnTo>
                    <a:pt x="0" y="14740"/>
                  </a:lnTo>
                  <a:lnTo>
                    <a:pt x="0" y="23277"/>
                  </a:lnTo>
                  <a:lnTo>
                    <a:pt x="55079" y="23277"/>
                  </a:lnTo>
                  <a:lnTo>
                    <a:pt x="55079" y="14740"/>
                  </a:lnTo>
                  <a:lnTo>
                    <a:pt x="275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8"/>
            <p:cNvSpPr/>
            <p:nvPr/>
          </p:nvSpPr>
          <p:spPr>
            <a:xfrm>
              <a:off x="6881087" y="3425051"/>
              <a:ext cx="1435301" cy="611080"/>
            </a:xfrm>
            <a:custGeom>
              <a:rect b="b" l="l" r="r" t="t"/>
              <a:pathLst>
                <a:path extrusionOk="0" h="23587" w="55401">
                  <a:moveTo>
                    <a:pt x="27707" y="322"/>
                  </a:moveTo>
                  <a:lnTo>
                    <a:pt x="55103" y="14978"/>
                  </a:lnTo>
                  <a:lnTo>
                    <a:pt x="55103" y="23289"/>
                  </a:lnTo>
                  <a:lnTo>
                    <a:pt x="310" y="23289"/>
                  </a:lnTo>
                  <a:lnTo>
                    <a:pt x="310" y="14978"/>
                  </a:lnTo>
                  <a:lnTo>
                    <a:pt x="27707" y="322"/>
                  </a:lnTo>
                  <a:close/>
                  <a:moveTo>
                    <a:pt x="27695" y="0"/>
                  </a:moveTo>
                  <a:lnTo>
                    <a:pt x="72" y="14764"/>
                  </a:lnTo>
                  <a:lnTo>
                    <a:pt x="1" y="14800"/>
                  </a:lnTo>
                  <a:lnTo>
                    <a:pt x="1" y="23587"/>
                  </a:lnTo>
                  <a:lnTo>
                    <a:pt x="55400" y="23587"/>
                  </a:lnTo>
                  <a:lnTo>
                    <a:pt x="55400" y="14812"/>
                  </a:lnTo>
                  <a:lnTo>
                    <a:pt x="27766" y="36"/>
                  </a:lnTo>
                  <a:lnTo>
                    <a:pt x="27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8"/>
            <p:cNvSpPr/>
            <p:nvPr/>
          </p:nvSpPr>
          <p:spPr>
            <a:xfrm rot="10800000">
              <a:off x="7219775" y="4292123"/>
              <a:ext cx="40131" cy="66971"/>
            </a:xfrm>
            <a:custGeom>
              <a:rect b="b" l="l" r="r" t="t"/>
              <a:pathLst>
                <a:path extrusionOk="0" h="2585" w="1549">
                  <a:moveTo>
                    <a:pt x="1239" y="1"/>
                  </a:moveTo>
                  <a:cubicBezTo>
                    <a:pt x="1096" y="84"/>
                    <a:pt x="929" y="144"/>
                    <a:pt x="727" y="191"/>
                  </a:cubicBezTo>
                  <a:cubicBezTo>
                    <a:pt x="548" y="227"/>
                    <a:pt x="298" y="251"/>
                    <a:pt x="1" y="251"/>
                  </a:cubicBezTo>
                  <a:lnTo>
                    <a:pt x="1" y="358"/>
                  </a:lnTo>
                  <a:cubicBezTo>
                    <a:pt x="108" y="358"/>
                    <a:pt x="215" y="358"/>
                    <a:pt x="275" y="382"/>
                  </a:cubicBezTo>
                  <a:cubicBezTo>
                    <a:pt x="334" y="417"/>
                    <a:pt x="370" y="465"/>
                    <a:pt x="406" y="536"/>
                  </a:cubicBezTo>
                  <a:cubicBezTo>
                    <a:pt x="429" y="608"/>
                    <a:pt x="453" y="715"/>
                    <a:pt x="453" y="882"/>
                  </a:cubicBezTo>
                  <a:lnTo>
                    <a:pt x="453" y="2084"/>
                  </a:lnTo>
                  <a:cubicBezTo>
                    <a:pt x="453" y="2251"/>
                    <a:pt x="406" y="2370"/>
                    <a:pt x="334" y="2406"/>
                  </a:cubicBezTo>
                  <a:cubicBezTo>
                    <a:pt x="251" y="2453"/>
                    <a:pt x="132" y="2489"/>
                    <a:pt x="1" y="2489"/>
                  </a:cubicBezTo>
                  <a:lnTo>
                    <a:pt x="1" y="2584"/>
                  </a:lnTo>
                  <a:cubicBezTo>
                    <a:pt x="96" y="2584"/>
                    <a:pt x="215" y="2572"/>
                    <a:pt x="370" y="2572"/>
                  </a:cubicBezTo>
                  <a:lnTo>
                    <a:pt x="1263" y="2572"/>
                  </a:lnTo>
                  <a:cubicBezTo>
                    <a:pt x="1394" y="2584"/>
                    <a:pt x="1489" y="2584"/>
                    <a:pt x="1549" y="2584"/>
                  </a:cubicBezTo>
                  <a:lnTo>
                    <a:pt x="1549" y="2489"/>
                  </a:lnTo>
                  <a:cubicBezTo>
                    <a:pt x="1453" y="2489"/>
                    <a:pt x="1358" y="2453"/>
                    <a:pt x="1310" y="2406"/>
                  </a:cubicBezTo>
                  <a:cubicBezTo>
                    <a:pt x="1275" y="2370"/>
                    <a:pt x="1239" y="2263"/>
                    <a:pt x="1239" y="2132"/>
                  </a:cubicBezTo>
                  <a:lnTo>
                    <a:pt x="1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8"/>
            <p:cNvSpPr/>
            <p:nvPr/>
          </p:nvSpPr>
          <p:spPr>
            <a:xfrm rot="10800000">
              <a:off x="7924615" y="4291812"/>
              <a:ext cx="58318" cy="68499"/>
            </a:xfrm>
            <a:custGeom>
              <a:rect b="b" l="l" r="r" t="t"/>
              <a:pathLst>
                <a:path extrusionOk="0" h="2644" w="2251">
                  <a:moveTo>
                    <a:pt x="1215" y="1"/>
                  </a:moveTo>
                  <a:cubicBezTo>
                    <a:pt x="894" y="1"/>
                    <a:pt x="643" y="60"/>
                    <a:pt x="453" y="203"/>
                  </a:cubicBezTo>
                  <a:cubicBezTo>
                    <a:pt x="251" y="322"/>
                    <a:pt x="108" y="477"/>
                    <a:pt x="1" y="632"/>
                  </a:cubicBezTo>
                  <a:lnTo>
                    <a:pt x="96" y="691"/>
                  </a:lnTo>
                  <a:cubicBezTo>
                    <a:pt x="167" y="572"/>
                    <a:pt x="274" y="489"/>
                    <a:pt x="370" y="429"/>
                  </a:cubicBezTo>
                  <a:cubicBezTo>
                    <a:pt x="477" y="370"/>
                    <a:pt x="608" y="334"/>
                    <a:pt x="751" y="334"/>
                  </a:cubicBezTo>
                  <a:cubicBezTo>
                    <a:pt x="882" y="334"/>
                    <a:pt x="1001" y="382"/>
                    <a:pt x="1072" y="453"/>
                  </a:cubicBezTo>
                  <a:cubicBezTo>
                    <a:pt x="1144" y="537"/>
                    <a:pt x="1191" y="668"/>
                    <a:pt x="1191" y="834"/>
                  </a:cubicBezTo>
                  <a:cubicBezTo>
                    <a:pt x="1191" y="1025"/>
                    <a:pt x="1144" y="1203"/>
                    <a:pt x="1060" y="1370"/>
                  </a:cubicBezTo>
                  <a:cubicBezTo>
                    <a:pt x="965" y="1525"/>
                    <a:pt x="870" y="1680"/>
                    <a:pt x="727" y="1822"/>
                  </a:cubicBezTo>
                  <a:cubicBezTo>
                    <a:pt x="608" y="1965"/>
                    <a:pt x="477" y="2096"/>
                    <a:pt x="346" y="2215"/>
                  </a:cubicBezTo>
                  <a:cubicBezTo>
                    <a:pt x="215" y="2334"/>
                    <a:pt x="96" y="2442"/>
                    <a:pt x="1" y="2525"/>
                  </a:cubicBezTo>
                  <a:lnTo>
                    <a:pt x="1" y="2632"/>
                  </a:lnTo>
                  <a:lnTo>
                    <a:pt x="1965" y="2632"/>
                  </a:lnTo>
                  <a:cubicBezTo>
                    <a:pt x="2120" y="2632"/>
                    <a:pt x="2203" y="2632"/>
                    <a:pt x="2251" y="2644"/>
                  </a:cubicBezTo>
                  <a:cubicBezTo>
                    <a:pt x="2251" y="2537"/>
                    <a:pt x="2239" y="2442"/>
                    <a:pt x="2239" y="2299"/>
                  </a:cubicBezTo>
                  <a:lnTo>
                    <a:pt x="2239" y="1751"/>
                  </a:lnTo>
                  <a:lnTo>
                    <a:pt x="2132" y="1751"/>
                  </a:lnTo>
                  <a:cubicBezTo>
                    <a:pt x="2120" y="1822"/>
                    <a:pt x="2084" y="1882"/>
                    <a:pt x="2060" y="1918"/>
                  </a:cubicBezTo>
                  <a:cubicBezTo>
                    <a:pt x="2025" y="1942"/>
                    <a:pt x="1941" y="1953"/>
                    <a:pt x="1810" y="1953"/>
                  </a:cubicBezTo>
                  <a:lnTo>
                    <a:pt x="715" y="1953"/>
                  </a:lnTo>
                  <a:cubicBezTo>
                    <a:pt x="810" y="1870"/>
                    <a:pt x="941" y="1775"/>
                    <a:pt x="1096" y="1680"/>
                  </a:cubicBezTo>
                  <a:cubicBezTo>
                    <a:pt x="1239" y="1572"/>
                    <a:pt x="1394" y="1477"/>
                    <a:pt x="1536" y="1382"/>
                  </a:cubicBezTo>
                  <a:cubicBezTo>
                    <a:pt x="1691" y="1275"/>
                    <a:pt x="1810" y="1156"/>
                    <a:pt x="1906" y="1037"/>
                  </a:cubicBezTo>
                  <a:cubicBezTo>
                    <a:pt x="2013" y="918"/>
                    <a:pt x="2060" y="787"/>
                    <a:pt x="2060" y="620"/>
                  </a:cubicBezTo>
                  <a:cubicBezTo>
                    <a:pt x="2060" y="429"/>
                    <a:pt x="1989" y="263"/>
                    <a:pt x="1834" y="156"/>
                  </a:cubicBezTo>
                  <a:cubicBezTo>
                    <a:pt x="1691" y="60"/>
                    <a:pt x="1477"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8"/>
            <p:cNvSpPr/>
            <p:nvPr/>
          </p:nvSpPr>
          <p:spPr>
            <a:xfrm>
              <a:off x="7059382" y="3672753"/>
              <a:ext cx="162880" cy="233815"/>
            </a:xfrm>
            <a:custGeom>
              <a:rect b="b" l="l" r="r" t="t"/>
              <a:pathLst>
                <a:path extrusionOk="0" h="9025" w="6287">
                  <a:moveTo>
                    <a:pt x="3144" y="524"/>
                  </a:moveTo>
                  <a:lnTo>
                    <a:pt x="5930" y="4512"/>
                  </a:lnTo>
                  <a:lnTo>
                    <a:pt x="3144" y="8501"/>
                  </a:lnTo>
                  <a:lnTo>
                    <a:pt x="358" y="4512"/>
                  </a:lnTo>
                  <a:lnTo>
                    <a:pt x="3144" y="524"/>
                  </a:lnTo>
                  <a:close/>
                  <a:moveTo>
                    <a:pt x="3144" y="0"/>
                  </a:moveTo>
                  <a:lnTo>
                    <a:pt x="1" y="4512"/>
                  </a:lnTo>
                  <a:lnTo>
                    <a:pt x="3144" y="9025"/>
                  </a:lnTo>
                  <a:lnTo>
                    <a:pt x="6287" y="4512"/>
                  </a:lnTo>
                  <a:lnTo>
                    <a:pt x="3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8"/>
            <p:cNvSpPr/>
            <p:nvPr/>
          </p:nvSpPr>
          <p:spPr>
            <a:xfrm>
              <a:off x="7074486" y="3716536"/>
              <a:ext cx="132672" cy="190032"/>
            </a:xfrm>
            <a:custGeom>
              <a:rect b="b" l="l" r="r" t="t"/>
              <a:pathLst>
                <a:path extrusionOk="0" h="7335" w="5121">
                  <a:moveTo>
                    <a:pt x="2549" y="513"/>
                  </a:moveTo>
                  <a:lnTo>
                    <a:pt x="4740" y="3656"/>
                  </a:lnTo>
                  <a:lnTo>
                    <a:pt x="2549" y="6799"/>
                  </a:lnTo>
                  <a:lnTo>
                    <a:pt x="358" y="3656"/>
                  </a:lnTo>
                  <a:lnTo>
                    <a:pt x="2549" y="513"/>
                  </a:lnTo>
                  <a:close/>
                  <a:moveTo>
                    <a:pt x="2561" y="1"/>
                  </a:moveTo>
                  <a:lnTo>
                    <a:pt x="1" y="3656"/>
                  </a:lnTo>
                  <a:lnTo>
                    <a:pt x="2561" y="7335"/>
                  </a:lnTo>
                  <a:lnTo>
                    <a:pt x="5121" y="3656"/>
                  </a:lnTo>
                  <a:lnTo>
                    <a:pt x="25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8"/>
            <p:cNvSpPr/>
            <p:nvPr/>
          </p:nvSpPr>
          <p:spPr>
            <a:xfrm>
              <a:off x="7089927" y="3760035"/>
              <a:ext cx="101816" cy="146533"/>
            </a:xfrm>
            <a:custGeom>
              <a:rect b="b" l="l" r="r" t="t"/>
              <a:pathLst>
                <a:path extrusionOk="0" h="5656" w="3930">
                  <a:moveTo>
                    <a:pt x="1965" y="524"/>
                  </a:moveTo>
                  <a:lnTo>
                    <a:pt x="3572" y="2822"/>
                  </a:lnTo>
                  <a:lnTo>
                    <a:pt x="1965" y="5132"/>
                  </a:lnTo>
                  <a:lnTo>
                    <a:pt x="357" y="2822"/>
                  </a:lnTo>
                  <a:lnTo>
                    <a:pt x="1965" y="524"/>
                  </a:lnTo>
                  <a:close/>
                  <a:moveTo>
                    <a:pt x="1965" y="0"/>
                  </a:moveTo>
                  <a:lnTo>
                    <a:pt x="0" y="2822"/>
                  </a:lnTo>
                  <a:lnTo>
                    <a:pt x="1965" y="5656"/>
                  </a:lnTo>
                  <a:lnTo>
                    <a:pt x="3929"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8"/>
            <p:cNvSpPr/>
            <p:nvPr/>
          </p:nvSpPr>
          <p:spPr>
            <a:xfrm>
              <a:off x="7319105" y="3541635"/>
              <a:ext cx="254515" cy="364933"/>
            </a:xfrm>
            <a:custGeom>
              <a:rect b="b" l="l" r="r" t="t"/>
              <a:pathLst>
                <a:path extrusionOk="0" h="14086" w="9824">
                  <a:moveTo>
                    <a:pt x="4906" y="525"/>
                  </a:moveTo>
                  <a:lnTo>
                    <a:pt x="9442" y="7049"/>
                  </a:lnTo>
                  <a:lnTo>
                    <a:pt x="4906" y="13562"/>
                  </a:lnTo>
                  <a:lnTo>
                    <a:pt x="370" y="7049"/>
                  </a:lnTo>
                  <a:lnTo>
                    <a:pt x="4906" y="525"/>
                  </a:lnTo>
                  <a:close/>
                  <a:moveTo>
                    <a:pt x="4906" y="1"/>
                  </a:moveTo>
                  <a:lnTo>
                    <a:pt x="1" y="7049"/>
                  </a:lnTo>
                  <a:lnTo>
                    <a:pt x="4906" y="14086"/>
                  </a:lnTo>
                  <a:lnTo>
                    <a:pt x="9823" y="7049"/>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8"/>
            <p:cNvSpPr/>
            <p:nvPr/>
          </p:nvSpPr>
          <p:spPr>
            <a:xfrm>
              <a:off x="7334520" y="3585755"/>
              <a:ext cx="223659" cy="320813"/>
            </a:xfrm>
            <a:custGeom>
              <a:rect b="b" l="l" r="r" t="t"/>
              <a:pathLst>
                <a:path extrusionOk="0" h="12383" w="8633">
                  <a:moveTo>
                    <a:pt x="4323" y="524"/>
                  </a:moveTo>
                  <a:lnTo>
                    <a:pt x="8288" y="6192"/>
                  </a:lnTo>
                  <a:lnTo>
                    <a:pt x="4323" y="11859"/>
                  </a:lnTo>
                  <a:lnTo>
                    <a:pt x="370" y="6192"/>
                  </a:lnTo>
                  <a:lnTo>
                    <a:pt x="4323" y="524"/>
                  </a:lnTo>
                  <a:close/>
                  <a:moveTo>
                    <a:pt x="4311" y="0"/>
                  </a:moveTo>
                  <a:lnTo>
                    <a:pt x="1" y="6192"/>
                  </a:lnTo>
                  <a:lnTo>
                    <a:pt x="4311" y="12383"/>
                  </a:lnTo>
                  <a:lnTo>
                    <a:pt x="8633" y="6192"/>
                  </a:lnTo>
                  <a:lnTo>
                    <a:pt x="4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8"/>
            <p:cNvSpPr/>
            <p:nvPr/>
          </p:nvSpPr>
          <p:spPr>
            <a:xfrm>
              <a:off x="7349339" y="3629565"/>
              <a:ext cx="193736" cy="277003"/>
            </a:xfrm>
            <a:custGeom>
              <a:rect b="b" l="l" r="r" t="t"/>
              <a:pathLst>
                <a:path extrusionOk="0" h="10692" w="7478">
                  <a:moveTo>
                    <a:pt x="3739" y="500"/>
                  </a:moveTo>
                  <a:lnTo>
                    <a:pt x="7097" y="5334"/>
                  </a:lnTo>
                  <a:lnTo>
                    <a:pt x="3739" y="10168"/>
                  </a:lnTo>
                  <a:lnTo>
                    <a:pt x="381" y="5334"/>
                  </a:lnTo>
                  <a:lnTo>
                    <a:pt x="3739" y="500"/>
                  </a:lnTo>
                  <a:close/>
                  <a:moveTo>
                    <a:pt x="3739" y="0"/>
                  </a:moveTo>
                  <a:lnTo>
                    <a:pt x="0" y="5346"/>
                  </a:lnTo>
                  <a:lnTo>
                    <a:pt x="3739" y="10692"/>
                  </a:lnTo>
                  <a:lnTo>
                    <a:pt x="7478" y="5346"/>
                  </a:lnTo>
                  <a:lnTo>
                    <a:pt x="3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8"/>
            <p:cNvSpPr/>
            <p:nvPr/>
          </p:nvSpPr>
          <p:spPr>
            <a:xfrm>
              <a:off x="7364754" y="3672753"/>
              <a:ext cx="162906" cy="233815"/>
            </a:xfrm>
            <a:custGeom>
              <a:rect b="b" l="l" r="r" t="t"/>
              <a:pathLst>
                <a:path extrusionOk="0" h="9025" w="6288">
                  <a:moveTo>
                    <a:pt x="3144" y="524"/>
                  </a:moveTo>
                  <a:lnTo>
                    <a:pt x="5930" y="4512"/>
                  </a:lnTo>
                  <a:lnTo>
                    <a:pt x="3144" y="8501"/>
                  </a:lnTo>
                  <a:lnTo>
                    <a:pt x="358" y="4512"/>
                  </a:lnTo>
                  <a:lnTo>
                    <a:pt x="3144" y="524"/>
                  </a:lnTo>
                  <a:close/>
                  <a:moveTo>
                    <a:pt x="3144" y="0"/>
                  </a:moveTo>
                  <a:lnTo>
                    <a:pt x="1" y="4512"/>
                  </a:lnTo>
                  <a:lnTo>
                    <a:pt x="3144" y="9025"/>
                  </a:lnTo>
                  <a:lnTo>
                    <a:pt x="6287" y="4512"/>
                  </a:lnTo>
                  <a:lnTo>
                    <a:pt x="3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8"/>
            <p:cNvSpPr/>
            <p:nvPr/>
          </p:nvSpPr>
          <p:spPr>
            <a:xfrm>
              <a:off x="7379884" y="3716847"/>
              <a:ext cx="132646" cy="189721"/>
            </a:xfrm>
            <a:custGeom>
              <a:rect b="b" l="l" r="r" t="t"/>
              <a:pathLst>
                <a:path extrusionOk="0" h="7323" w="5120">
                  <a:moveTo>
                    <a:pt x="2560" y="501"/>
                  </a:moveTo>
                  <a:lnTo>
                    <a:pt x="4751" y="3644"/>
                  </a:lnTo>
                  <a:lnTo>
                    <a:pt x="2560" y="6787"/>
                  </a:lnTo>
                  <a:lnTo>
                    <a:pt x="369" y="3644"/>
                  </a:lnTo>
                  <a:lnTo>
                    <a:pt x="2560" y="501"/>
                  </a:lnTo>
                  <a:close/>
                  <a:moveTo>
                    <a:pt x="2560" y="1"/>
                  </a:moveTo>
                  <a:lnTo>
                    <a:pt x="0" y="3656"/>
                  </a:lnTo>
                  <a:lnTo>
                    <a:pt x="2560" y="7323"/>
                  </a:lnTo>
                  <a:lnTo>
                    <a:pt x="5120" y="3656"/>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8"/>
            <p:cNvSpPr/>
            <p:nvPr/>
          </p:nvSpPr>
          <p:spPr>
            <a:xfrm>
              <a:off x="7395299" y="3760035"/>
              <a:ext cx="101816" cy="146533"/>
            </a:xfrm>
            <a:custGeom>
              <a:rect b="b" l="l" r="r" t="t"/>
              <a:pathLst>
                <a:path extrusionOk="0" h="5656" w="3930">
                  <a:moveTo>
                    <a:pt x="1965" y="524"/>
                  </a:moveTo>
                  <a:lnTo>
                    <a:pt x="3572" y="2822"/>
                  </a:lnTo>
                  <a:lnTo>
                    <a:pt x="1965" y="5132"/>
                  </a:lnTo>
                  <a:lnTo>
                    <a:pt x="358" y="2822"/>
                  </a:lnTo>
                  <a:lnTo>
                    <a:pt x="1965" y="524"/>
                  </a:lnTo>
                  <a:close/>
                  <a:moveTo>
                    <a:pt x="1965" y="0"/>
                  </a:moveTo>
                  <a:lnTo>
                    <a:pt x="0" y="2822"/>
                  </a:lnTo>
                  <a:lnTo>
                    <a:pt x="1965" y="5656"/>
                  </a:lnTo>
                  <a:lnTo>
                    <a:pt x="3929"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8"/>
            <p:cNvSpPr/>
            <p:nvPr/>
          </p:nvSpPr>
          <p:spPr>
            <a:xfrm>
              <a:off x="7624787" y="3541635"/>
              <a:ext cx="254515" cy="364933"/>
            </a:xfrm>
            <a:custGeom>
              <a:rect b="b" l="l" r="r" t="t"/>
              <a:pathLst>
                <a:path extrusionOk="0" h="14086" w="9824">
                  <a:moveTo>
                    <a:pt x="4906" y="525"/>
                  </a:moveTo>
                  <a:lnTo>
                    <a:pt x="9454" y="7049"/>
                  </a:lnTo>
                  <a:lnTo>
                    <a:pt x="4906" y="13562"/>
                  </a:lnTo>
                  <a:lnTo>
                    <a:pt x="370" y="7049"/>
                  </a:lnTo>
                  <a:lnTo>
                    <a:pt x="4906" y="525"/>
                  </a:lnTo>
                  <a:close/>
                  <a:moveTo>
                    <a:pt x="4906" y="1"/>
                  </a:moveTo>
                  <a:lnTo>
                    <a:pt x="1" y="7049"/>
                  </a:lnTo>
                  <a:lnTo>
                    <a:pt x="4906" y="14086"/>
                  </a:lnTo>
                  <a:lnTo>
                    <a:pt x="9823" y="7049"/>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8"/>
            <p:cNvSpPr/>
            <p:nvPr/>
          </p:nvSpPr>
          <p:spPr>
            <a:xfrm>
              <a:off x="7640202" y="3585755"/>
              <a:ext cx="223659" cy="320813"/>
            </a:xfrm>
            <a:custGeom>
              <a:rect b="b" l="l" r="r" t="t"/>
              <a:pathLst>
                <a:path extrusionOk="0" h="12383" w="8633">
                  <a:moveTo>
                    <a:pt x="4311" y="524"/>
                  </a:moveTo>
                  <a:lnTo>
                    <a:pt x="8276" y="6192"/>
                  </a:lnTo>
                  <a:lnTo>
                    <a:pt x="4311" y="11859"/>
                  </a:lnTo>
                  <a:lnTo>
                    <a:pt x="358" y="6192"/>
                  </a:lnTo>
                  <a:lnTo>
                    <a:pt x="4311" y="524"/>
                  </a:lnTo>
                  <a:close/>
                  <a:moveTo>
                    <a:pt x="4311" y="0"/>
                  </a:moveTo>
                  <a:lnTo>
                    <a:pt x="1" y="6192"/>
                  </a:lnTo>
                  <a:lnTo>
                    <a:pt x="4311" y="12383"/>
                  </a:lnTo>
                  <a:lnTo>
                    <a:pt x="8633" y="6192"/>
                  </a:lnTo>
                  <a:lnTo>
                    <a:pt x="4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8"/>
            <p:cNvSpPr/>
            <p:nvPr/>
          </p:nvSpPr>
          <p:spPr>
            <a:xfrm>
              <a:off x="7655332" y="3629565"/>
              <a:ext cx="193425" cy="277003"/>
            </a:xfrm>
            <a:custGeom>
              <a:rect b="b" l="l" r="r" t="t"/>
              <a:pathLst>
                <a:path extrusionOk="0" h="10692" w="7466">
                  <a:moveTo>
                    <a:pt x="3715" y="500"/>
                  </a:moveTo>
                  <a:lnTo>
                    <a:pt x="7073" y="5334"/>
                  </a:lnTo>
                  <a:lnTo>
                    <a:pt x="3715" y="10168"/>
                  </a:lnTo>
                  <a:lnTo>
                    <a:pt x="358" y="5334"/>
                  </a:lnTo>
                  <a:lnTo>
                    <a:pt x="3715" y="500"/>
                  </a:lnTo>
                  <a:close/>
                  <a:moveTo>
                    <a:pt x="3727" y="0"/>
                  </a:moveTo>
                  <a:lnTo>
                    <a:pt x="0" y="5346"/>
                  </a:lnTo>
                  <a:lnTo>
                    <a:pt x="3727" y="10692"/>
                  </a:lnTo>
                  <a:lnTo>
                    <a:pt x="7466" y="5346"/>
                  </a:lnTo>
                  <a:lnTo>
                    <a:pt x="3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8"/>
            <p:cNvSpPr/>
            <p:nvPr/>
          </p:nvSpPr>
          <p:spPr>
            <a:xfrm>
              <a:off x="7670747" y="3672753"/>
              <a:ext cx="162595" cy="233815"/>
            </a:xfrm>
            <a:custGeom>
              <a:rect b="b" l="l" r="r" t="t"/>
              <a:pathLst>
                <a:path extrusionOk="0" h="9025" w="6276">
                  <a:moveTo>
                    <a:pt x="3132" y="524"/>
                  </a:moveTo>
                  <a:lnTo>
                    <a:pt x="5918" y="4512"/>
                  </a:lnTo>
                  <a:lnTo>
                    <a:pt x="3132" y="8501"/>
                  </a:lnTo>
                  <a:lnTo>
                    <a:pt x="358" y="4512"/>
                  </a:lnTo>
                  <a:lnTo>
                    <a:pt x="3132" y="524"/>
                  </a:lnTo>
                  <a:close/>
                  <a:moveTo>
                    <a:pt x="3132" y="0"/>
                  </a:moveTo>
                  <a:lnTo>
                    <a:pt x="1" y="4512"/>
                  </a:lnTo>
                  <a:lnTo>
                    <a:pt x="3132" y="9025"/>
                  </a:lnTo>
                  <a:lnTo>
                    <a:pt x="6275" y="4512"/>
                  </a:lnTo>
                  <a:lnTo>
                    <a:pt x="3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8"/>
            <p:cNvSpPr/>
            <p:nvPr/>
          </p:nvSpPr>
          <p:spPr>
            <a:xfrm>
              <a:off x="7685566" y="3716847"/>
              <a:ext cx="132646" cy="189721"/>
            </a:xfrm>
            <a:custGeom>
              <a:rect b="b" l="l" r="r" t="t"/>
              <a:pathLst>
                <a:path extrusionOk="0" h="7323" w="5120">
                  <a:moveTo>
                    <a:pt x="2548" y="501"/>
                  </a:moveTo>
                  <a:lnTo>
                    <a:pt x="4739" y="3644"/>
                  </a:lnTo>
                  <a:lnTo>
                    <a:pt x="2548" y="6787"/>
                  </a:lnTo>
                  <a:lnTo>
                    <a:pt x="357" y="3644"/>
                  </a:lnTo>
                  <a:lnTo>
                    <a:pt x="2548" y="501"/>
                  </a:lnTo>
                  <a:close/>
                  <a:moveTo>
                    <a:pt x="2560" y="1"/>
                  </a:moveTo>
                  <a:lnTo>
                    <a:pt x="0" y="3656"/>
                  </a:lnTo>
                  <a:lnTo>
                    <a:pt x="2560" y="7323"/>
                  </a:lnTo>
                  <a:lnTo>
                    <a:pt x="5120" y="3656"/>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8"/>
            <p:cNvSpPr/>
            <p:nvPr/>
          </p:nvSpPr>
          <p:spPr>
            <a:xfrm>
              <a:off x="7700981" y="3760035"/>
              <a:ext cx="101816" cy="146533"/>
            </a:xfrm>
            <a:custGeom>
              <a:rect b="b" l="l" r="r" t="t"/>
              <a:pathLst>
                <a:path extrusionOk="0" h="5656" w="3930">
                  <a:moveTo>
                    <a:pt x="1965" y="524"/>
                  </a:moveTo>
                  <a:lnTo>
                    <a:pt x="3572" y="2822"/>
                  </a:lnTo>
                  <a:lnTo>
                    <a:pt x="1965" y="5132"/>
                  </a:lnTo>
                  <a:lnTo>
                    <a:pt x="358" y="2822"/>
                  </a:lnTo>
                  <a:lnTo>
                    <a:pt x="1965" y="524"/>
                  </a:lnTo>
                  <a:close/>
                  <a:moveTo>
                    <a:pt x="1965" y="0"/>
                  </a:moveTo>
                  <a:lnTo>
                    <a:pt x="1" y="2822"/>
                  </a:lnTo>
                  <a:lnTo>
                    <a:pt x="1965" y="5656"/>
                  </a:lnTo>
                  <a:lnTo>
                    <a:pt x="3930"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8"/>
            <p:cNvSpPr/>
            <p:nvPr/>
          </p:nvSpPr>
          <p:spPr>
            <a:xfrm>
              <a:off x="7976119" y="3672753"/>
              <a:ext cx="162595" cy="233815"/>
            </a:xfrm>
            <a:custGeom>
              <a:rect b="b" l="l" r="r" t="t"/>
              <a:pathLst>
                <a:path extrusionOk="0" h="9025" w="6276">
                  <a:moveTo>
                    <a:pt x="3132" y="524"/>
                  </a:moveTo>
                  <a:lnTo>
                    <a:pt x="5918" y="4512"/>
                  </a:lnTo>
                  <a:lnTo>
                    <a:pt x="3132" y="8501"/>
                  </a:lnTo>
                  <a:lnTo>
                    <a:pt x="358" y="4512"/>
                  </a:lnTo>
                  <a:lnTo>
                    <a:pt x="3132" y="524"/>
                  </a:lnTo>
                  <a:close/>
                  <a:moveTo>
                    <a:pt x="3132" y="0"/>
                  </a:moveTo>
                  <a:lnTo>
                    <a:pt x="1" y="4512"/>
                  </a:lnTo>
                  <a:lnTo>
                    <a:pt x="3132" y="9025"/>
                  </a:lnTo>
                  <a:lnTo>
                    <a:pt x="6275" y="4512"/>
                  </a:lnTo>
                  <a:lnTo>
                    <a:pt x="3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8"/>
            <p:cNvSpPr/>
            <p:nvPr/>
          </p:nvSpPr>
          <p:spPr>
            <a:xfrm>
              <a:off x="7990938" y="3716847"/>
              <a:ext cx="132672" cy="189721"/>
            </a:xfrm>
            <a:custGeom>
              <a:rect b="b" l="l" r="r" t="t"/>
              <a:pathLst>
                <a:path extrusionOk="0" h="7323" w="5121">
                  <a:moveTo>
                    <a:pt x="2560" y="501"/>
                  </a:moveTo>
                  <a:lnTo>
                    <a:pt x="4751" y="3644"/>
                  </a:lnTo>
                  <a:lnTo>
                    <a:pt x="2560" y="6787"/>
                  </a:lnTo>
                  <a:lnTo>
                    <a:pt x="381" y="3644"/>
                  </a:lnTo>
                  <a:lnTo>
                    <a:pt x="2560" y="501"/>
                  </a:lnTo>
                  <a:close/>
                  <a:moveTo>
                    <a:pt x="2560" y="1"/>
                  </a:moveTo>
                  <a:lnTo>
                    <a:pt x="0" y="3656"/>
                  </a:lnTo>
                  <a:lnTo>
                    <a:pt x="2560" y="7323"/>
                  </a:lnTo>
                  <a:lnTo>
                    <a:pt x="5120" y="3656"/>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8"/>
            <p:cNvSpPr/>
            <p:nvPr/>
          </p:nvSpPr>
          <p:spPr>
            <a:xfrm>
              <a:off x="8006353" y="3760035"/>
              <a:ext cx="101816" cy="146533"/>
            </a:xfrm>
            <a:custGeom>
              <a:rect b="b" l="l" r="r" t="t"/>
              <a:pathLst>
                <a:path extrusionOk="0" h="5656" w="3930">
                  <a:moveTo>
                    <a:pt x="1965" y="524"/>
                  </a:moveTo>
                  <a:lnTo>
                    <a:pt x="3573" y="2822"/>
                  </a:lnTo>
                  <a:lnTo>
                    <a:pt x="1965" y="5132"/>
                  </a:lnTo>
                  <a:lnTo>
                    <a:pt x="358" y="2822"/>
                  </a:lnTo>
                  <a:lnTo>
                    <a:pt x="1965" y="524"/>
                  </a:lnTo>
                  <a:close/>
                  <a:moveTo>
                    <a:pt x="1965" y="0"/>
                  </a:moveTo>
                  <a:lnTo>
                    <a:pt x="1" y="2822"/>
                  </a:lnTo>
                  <a:lnTo>
                    <a:pt x="1965" y="5656"/>
                  </a:lnTo>
                  <a:lnTo>
                    <a:pt x="3930"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8"/>
            <p:cNvSpPr/>
            <p:nvPr/>
          </p:nvSpPr>
          <p:spPr>
            <a:xfrm>
              <a:off x="7517453" y="3453731"/>
              <a:ext cx="162880" cy="233841"/>
            </a:xfrm>
            <a:custGeom>
              <a:rect b="b" l="l" r="r" t="t"/>
              <a:pathLst>
                <a:path extrusionOk="0" h="9026" w="6287">
                  <a:moveTo>
                    <a:pt x="3155" y="524"/>
                  </a:moveTo>
                  <a:lnTo>
                    <a:pt x="5942" y="4513"/>
                  </a:lnTo>
                  <a:lnTo>
                    <a:pt x="3155" y="8502"/>
                  </a:lnTo>
                  <a:lnTo>
                    <a:pt x="381" y="4513"/>
                  </a:lnTo>
                  <a:lnTo>
                    <a:pt x="3155" y="524"/>
                  </a:lnTo>
                  <a:close/>
                  <a:moveTo>
                    <a:pt x="3144" y="1"/>
                  </a:moveTo>
                  <a:lnTo>
                    <a:pt x="0" y="4513"/>
                  </a:lnTo>
                  <a:lnTo>
                    <a:pt x="3144" y="9026"/>
                  </a:lnTo>
                  <a:lnTo>
                    <a:pt x="6287" y="4513"/>
                  </a:lnTo>
                  <a:lnTo>
                    <a:pt x="3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8"/>
            <p:cNvSpPr/>
            <p:nvPr/>
          </p:nvSpPr>
          <p:spPr>
            <a:xfrm>
              <a:off x="7532557" y="3497851"/>
              <a:ext cx="132672" cy="189721"/>
            </a:xfrm>
            <a:custGeom>
              <a:rect b="b" l="l" r="r" t="t"/>
              <a:pathLst>
                <a:path extrusionOk="0" h="7323" w="5121">
                  <a:moveTo>
                    <a:pt x="2561" y="500"/>
                  </a:moveTo>
                  <a:lnTo>
                    <a:pt x="4751" y="3643"/>
                  </a:lnTo>
                  <a:lnTo>
                    <a:pt x="2561" y="6787"/>
                  </a:lnTo>
                  <a:lnTo>
                    <a:pt x="370" y="3643"/>
                  </a:lnTo>
                  <a:lnTo>
                    <a:pt x="2561" y="500"/>
                  </a:lnTo>
                  <a:close/>
                  <a:moveTo>
                    <a:pt x="2561" y="0"/>
                  </a:moveTo>
                  <a:lnTo>
                    <a:pt x="1" y="3655"/>
                  </a:lnTo>
                  <a:lnTo>
                    <a:pt x="2561" y="7323"/>
                  </a:lnTo>
                  <a:lnTo>
                    <a:pt x="5120" y="3655"/>
                  </a:ln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8"/>
            <p:cNvSpPr/>
            <p:nvPr/>
          </p:nvSpPr>
          <p:spPr>
            <a:xfrm>
              <a:off x="7547998" y="3541039"/>
              <a:ext cx="101816" cy="146533"/>
            </a:xfrm>
            <a:custGeom>
              <a:rect b="b" l="l" r="r" t="t"/>
              <a:pathLst>
                <a:path extrusionOk="0" h="5656" w="3930">
                  <a:moveTo>
                    <a:pt x="1976" y="524"/>
                  </a:moveTo>
                  <a:lnTo>
                    <a:pt x="3584" y="2822"/>
                  </a:lnTo>
                  <a:lnTo>
                    <a:pt x="1976" y="5132"/>
                  </a:lnTo>
                  <a:lnTo>
                    <a:pt x="369" y="2822"/>
                  </a:lnTo>
                  <a:lnTo>
                    <a:pt x="1976" y="524"/>
                  </a:lnTo>
                  <a:close/>
                  <a:moveTo>
                    <a:pt x="1965" y="0"/>
                  </a:moveTo>
                  <a:lnTo>
                    <a:pt x="0" y="2822"/>
                  </a:lnTo>
                  <a:lnTo>
                    <a:pt x="1965" y="5656"/>
                  </a:lnTo>
                  <a:lnTo>
                    <a:pt x="3929"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8"/>
            <p:cNvSpPr/>
            <p:nvPr/>
          </p:nvSpPr>
          <p:spPr>
            <a:xfrm>
              <a:off x="6921813" y="3935558"/>
              <a:ext cx="132361" cy="100573"/>
            </a:xfrm>
            <a:custGeom>
              <a:rect b="b" l="l" r="r" t="t"/>
              <a:pathLst>
                <a:path extrusionOk="0" h="3882" w="5109">
                  <a:moveTo>
                    <a:pt x="2548" y="0"/>
                  </a:moveTo>
                  <a:lnTo>
                    <a:pt x="0" y="3655"/>
                  </a:lnTo>
                  <a:lnTo>
                    <a:pt x="155" y="3882"/>
                  </a:lnTo>
                  <a:lnTo>
                    <a:pt x="512" y="3882"/>
                  </a:lnTo>
                  <a:lnTo>
                    <a:pt x="358" y="3655"/>
                  </a:lnTo>
                  <a:lnTo>
                    <a:pt x="2548" y="512"/>
                  </a:lnTo>
                  <a:lnTo>
                    <a:pt x="4751" y="3655"/>
                  </a:lnTo>
                  <a:lnTo>
                    <a:pt x="4596" y="3882"/>
                  </a:lnTo>
                  <a:lnTo>
                    <a:pt x="4953" y="3882"/>
                  </a:lnTo>
                  <a:lnTo>
                    <a:pt x="5108" y="3655"/>
                  </a:lnTo>
                  <a:lnTo>
                    <a:pt x="25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8"/>
            <p:cNvSpPr/>
            <p:nvPr/>
          </p:nvSpPr>
          <p:spPr>
            <a:xfrm>
              <a:off x="7101637" y="3979653"/>
              <a:ext cx="78059" cy="56478"/>
            </a:xfrm>
            <a:custGeom>
              <a:rect b="b" l="l" r="r" t="t"/>
              <a:pathLst>
                <a:path extrusionOk="0" h="2180" w="3013">
                  <a:moveTo>
                    <a:pt x="1513" y="1"/>
                  </a:moveTo>
                  <a:lnTo>
                    <a:pt x="1" y="2180"/>
                  </a:lnTo>
                  <a:lnTo>
                    <a:pt x="370" y="2180"/>
                  </a:lnTo>
                  <a:lnTo>
                    <a:pt x="1513" y="525"/>
                  </a:lnTo>
                  <a:lnTo>
                    <a:pt x="2656" y="2180"/>
                  </a:lnTo>
                  <a:lnTo>
                    <a:pt x="3013" y="2180"/>
                  </a:lnTo>
                  <a:lnTo>
                    <a:pt x="1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8"/>
            <p:cNvSpPr/>
            <p:nvPr/>
          </p:nvSpPr>
          <p:spPr>
            <a:xfrm>
              <a:off x="7071092" y="3936154"/>
              <a:ext cx="139149" cy="99977"/>
            </a:xfrm>
            <a:custGeom>
              <a:rect b="b" l="l" r="r" t="t"/>
              <a:pathLst>
                <a:path extrusionOk="0" h="3859" w="5371">
                  <a:moveTo>
                    <a:pt x="2692" y="1"/>
                  </a:moveTo>
                  <a:lnTo>
                    <a:pt x="1" y="3859"/>
                  </a:lnTo>
                  <a:lnTo>
                    <a:pt x="370" y="3859"/>
                  </a:lnTo>
                  <a:lnTo>
                    <a:pt x="2692" y="525"/>
                  </a:lnTo>
                  <a:lnTo>
                    <a:pt x="5013" y="3859"/>
                  </a:lnTo>
                  <a:lnTo>
                    <a:pt x="5371" y="3859"/>
                  </a:lnTo>
                  <a:lnTo>
                    <a:pt x="2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8"/>
            <p:cNvSpPr/>
            <p:nvPr/>
          </p:nvSpPr>
          <p:spPr>
            <a:xfrm>
              <a:off x="7040573" y="3892682"/>
              <a:ext cx="200213" cy="143450"/>
            </a:xfrm>
            <a:custGeom>
              <a:rect b="b" l="l" r="r" t="t"/>
              <a:pathLst>
                <a:path extrusionOk="0" h="5537" w="7728">
                  <a:moveTo>
                    <a:pt x="3870" y="0"/>
                  </a:moveTo>
                  <a:lnTo>
                    <a:pt x="0" y="5537"/>
                  </a:lnTo>
                  <a:lnTo>
                    <a:pt x="369" y="5537"/>
                  </a:lnTo>
                  <a:lnTo>
                    <a:pt x="3870" y="512"/>
                  </a:lnTo>
                  <a:lnTo>
                    <a:pt x="7370" y="5537"/>
                  </a:lnTo>
                  <a:lnTo>
                    <a:pt x="7727" y="5537"/>
                  </a:ln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8"/>
            <p:cNvSpPr/>
            <p:nvPr/>
          </p:nvSpPr>
          <p:spPr>
            <a:xfrm>
              <a:off x="7136198" y="3673660"/>
              <a:ext cx="314647" cy="362472"/>
            </a:xfrm>
            <a:custGeom>
              <a:rect b="b" l="l" r="r" t="t"/>
              <a:pathLst>
                <a:path extrusionOk="0" h="13991" w="12145">
                  <a:moveTo>
                    <a:pt x="6072" y="525"/>
                  </a:moveTo>
                  <a:lnTo>
                    <a:pt x="11787" y="8716"/>
                  </a:lnTo>
                  <a:lnTo>
                    <a:pt x="11383" y="9299"/>
                  </a:lnTo>
                  <a:lnTo>
                    <a:pt x="6072" y="1680"/>
                  </a:lnTo>
                  <a:lnTo>
                    <a:pt x="762" y="9299"/>
                  </a:lnTo>
                  <a:lnTo>
                    <a:pt x="357" y="8716"/>
                  </a:lnTo>
                  <a:lnTo>
                    <a:pt x="6072" y="525"/>
                  </a:lnTo>
                  <a:close/>
                  <a:moveTo>
                    <a:pt x="6072" y="2203"/>
                  </a:moveTo>
                  <a:lnTo>
                    <a:pt x="11204" y="9550"/>
                  </a:lnTo>
                  <a:lnTo>
                    <a:pt x="10799" y="10133"/>
                  </a:lnTo>
                  <a:lnTo>
                    <a:pt x="6084" y="3358"/>
                  </a:lnTo>
                  <a:lnTo>
                    <a:pt x="1369" y="10133"/>
                  </a:lnTo>
                  <a:lnTo>
                    <a:pt x="941" y="9550"/>
                  </a:lnTo>
                  <a:lnTo>
                    <a:pt x="6072" y="2203"/>
                  </a:lnTo>
                  <a:close/>
                  <a:moveTo>
                    <a:pt x="6072" y="3882"/>
                  </a:moveTo>
                  <a:lnTo>
                    <a:pt x="10609" y="10407"/>
                  </a:lnTo>
                  <a:lnTo>
                    <a:pt x="10204" y="10978"/>
                  </a:lnTo>
                  <a:lnTo>
                    <a:pt x="6072" y="5049"/>
                  </a:lnTo>
                  <a:lnTo>
                    <a:pt x="1941" y="10978"/>
                  </a:lnTo>
                  <a:lnTo>
                    <a:pt x="1536" y="10407"/>
                  </a:lnTo>
                  <a:lnTo>
                    <a:pt x="6072" y="3882"/>
                  </a:lnTo>
                  <a:close/>
                  <a:moveTo>
                    <a:pt x="6072" y="5585"/>
                  </a:moveTo>
                  <a:lnTo>
                    <a:pt x="10025" y="11252"/>
                  </a:lnTo>
                  <a:lnTo>
                    <a:pt x="9632" y="11836"/>
                  </a:lnTo>
                  <a:lnTo>
                    <a:pt x="6084" y="6740"/>
                  </a:lnTo>
                  <a:lnTo>
                    <a:pt x="2548" y="11836"/>
                  </a:lnTo>
                  <a:lnTo>
                    <a:pt x="2119" y="11252"/>
                  </a:lnTo>
                  <a:lnTo>
                    <a:pt x="6072" y="5585"/>
                  </a:lnTo>
                  <a:close/>
                  <a:moveTo>
                    <a:pt x="6072" y="7252"/>
                  </a:moveTo>
                  <a:lnTo>
                    <a:pt x="9430" y="12086"/>
                  </a:lnTo>
                  <a:lnTo>
                    <a:pt x="9037" y="12669"/>
                  </a:lnTo>
                  <a:lnTo>
                    <a:pt x="6072" y="8418"/>
                  </a:lnTo>
                  <a:lnTo>
                    <a:pt x="3108" y="12669"/>
                  </a:lnTo>
                  <a:lnTo>
                    <a:pt x="2715" y="12086"/>
                  </a:lnTo>
                  <a:lnTo>
                    <a:pt x="6072" y="7252"/>
                  </a:lnTo>
                  <a:close/>
                  <a:moveTo>
                    <a:pt x="6060" y="8942"/>
                  </a:moveTo>
                  <a:lnTo>
                    <a:pt x="8847" y="12931"/>
                  </a:lnTo>
                  <a:lnTo>
                    <a:pt x="8442" y="13514"/>
                  </a:lnTo>
                  <a:lnTo>
                    <a:pt x="6060" y="10097"/>
                  </a:lnTo>
                  <a:lnTo>
                    <a:pt x="3679" y="13514"/>
                  </a:lnTo>
                  <a:lnTo>
                    <a:pt x="3274" y="12931"/>
                  </a:lnTo>
                  <a:lnTo>
                    <a:pt x="6060" y="8942"/>
                  </a:lnTo>
                  <a:close/>
                  <a:moveTo>
                    <a:pt x="6072" y="1"/>
                  </a:moveTo>
                  <a:lnTo>
                    <a:pt x="0" y="8716"/>
                  </a:lnTo>
                  <a:lnTo>
                    <a:pt x="3679" y="13991"/>
                  </a:lnTo>
                  <a:lnTo>
                    <a:pt x="4036" y="13991"/>
                  </a:lnTo>
                  <a:lnTo>
                    <a:pt x="3882" y="13764"/>
                  </a:lnTo>
                  <a:lnTo>
                    <a:pt x="6072" y="10621"/>
                  </a:lnTo>
                  <a:lnTo>
                    <a:pt x="8263" y="13764"/>
                  </a:lnTo>
                  <a:lnTo>
                    <a:pt x="8108" y="13991"/>
                  </a:lnTo>
                  <a:lnTo>
                    <a:pt x="8466" y="13991"/>
                  </a:lnTo>
                  <a:lnTo>
                    <a:pt x="9799" y="12086"/>
                  </a:lnTo>
                  <a:lnTo>
                    <a:pt x="10966" y="10407"/>
                  </a:lnTo>
                  <a:lnTo>
                    <a:pt x="12145" y="8716"/>
                  </a:lnTo>
                  <a:lnTo>
                    <a:pt x="6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8"/>
            <p:cNvSpPr/>
            <p:nvPr/>
          </p:nvSpPr>
          <p:spPr>
            <a:xfrm>
              <a:off x="7253714" y="3979031"/>
              <a:ext cx="79614" cy="57100"/>
            </a:xfrm>
            <a:custGeom>
              <a:rect b="b" l="l" r="r" t="t"/>
              <a:pathLst>
                <a:path extrusionOk="0" h="2204" w="3073">
                  <a:moveTo>
                    <a:pt x="1536" y="1"/>
                  </a:moveTo>
                  <a:lnTo>
                    <a:pt x="0" y="2204"/>
                  </a:lnTo>
                  <a:lnTo>
                    <a:pt x="358" y="2204"/>
                  </a:lnTo>
                  <a:lnTo>
                    <a:pt x="1536" y="525"/>
                  </a:lnTo>
                  <a:lnTo>
                    <a:pt x="2715" y="2204"/>
                  </a:lnTo>
                  <a:lnTo>
                    <a:pt x="3072" y="2204"/>
                  </a:lnTo>
                  <a:lnTo>
                    <a:pt x="15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8"/>
            <p:cNvSpPr/>
            <p:nvPr/>
          </p:nvSpPr>
          <p:spPr>
            <a:xfrm>
              <a:off x="7407320" y="3979653"/>
              <a:ext cx="78085" cy="56478"/>
            </a:xfrm>
            <a:custGeom>
              <a:rect b="b" l="l" r="r" t="t"/>
              <a:pathLst>
                <a:path extrusionOk="0" h="2180" w="3014">
                  <a:moveTo>
                    <a:pt x="1501" y="1"/>
                  </a:moveTo>
                  <a:lnTo>
                    <a:pt x="1" y="2180"/>
                  </a:lnTo>
                  <a:lnTo>
                    <a:pt x="358" y="2180"/>
                  </a:lnTo>
                  <a:lnTo>
                    <a:pt x="1501" y="525"/>
                  </a:lnTo>
                  <a:lnTo>
                    <a:pt x="2644" y="2180"/>
                  </a:lnTo>
                  <a:lnTo>
                    <a:pt x="3013" y="2180"/>
                  </a:lnTo>
                  <a:lnTo>
                    <a:pt x="1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8"/>
            <p:cNvSpPr/>
            <p:nvPr/>
          </p:nvSpPr>
          <p:spPr>
            <a:xfrm>
              <a:off x="7376801" y="3936154"/>
              <a:ext cx="139123" cy="99977"/>
            </a:xfrm>
            <a:custGeom>
              <a:rect b="b" l="l" r="r" t="t"/>
              <a:pathLst>
                <a:path extrusionOk="0" h="3859" w="5370">
                  <a:moveTo>
                    <a:pt x="2679" y="1"/>
                  </a:moveTo>
                  <a:lnTo>
                    <a:pt x="0" y="3859"/>
                  </a:lnTo>
                  <a:lnTo>
                    <a:pt x="357" y="3859"/>
                  </a:lnTo>
                  <a:lnTo>
                    <a:pt x="2679" y="525"/>
                  </a:lnTo>
                  <a:lnTo>
                    <a:pt x="5001" y="3859"/>
                  </a:lnTo>
                  <a:lnTo>
                    <a:pt x="5370" y="3859"/>
                  </a:lnTo>
                  <a:lnTo>
                    <a:pt x="2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8"/>
            <p:cNvSpPr/>
            <p:nvPr/>
          </p:nvSpPr>
          <p:spPr>
            <a:xfrm>
              <a:off x="7346256" y="3892682"/>
              <a:ext cx="200213" cy="143450"/>
            </a:xfrm>
            <a:custGeom>
              <a:rect b="b" l="l" r="r" t="t"/>
              <a:pathLst>
                <a:path extrusionOk="0" h="5537" w="7728">
                  <a:moveTo>
                    <a:pt x="3858" y="0"/>
                  </a:moveTo>
                  <a:lnTo>
                    <a:pt x="0" y="5537"/>
                  </a:lnTo>
                  <a:lnTo>
                    <a:pt x="358" y="5537"/>
                  </a:lnTo>
                  <a:lnTo>
                    <a:pt x="3858" y="512"/>
                  </a:lnTo>
                  <a:lnTo>
                    <a:pt x="7358" y="5537"/>
                  </a:lnTo>
                  <a:lnTo>
                    <a:pt x="7727" y="5537"/>
                  </a:ln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8"/>
            <p:cNvSpPr/>
            <p:nvPr/>
          </p:nvSpPr>
          <p:spPr>
            <a:xfrm>
              <a:off x="8170451" y="3979031"/>
              <a:ext cx="79303" cy="57100"/>
            </a:xfrm>
            <a:custGeom>
              <a:rect b="b" l="l" r="r" t="t"/>
              <a:pathLst>
                <a:path extrusionOk="0" h="2204" w="3061">
                  <a:moveTo>
                    <a:pt x="1525" y="1"/>
                  </a:moveTo>
                  <a:lnTo>
                    <a:pt x="1" y="2204"/>
                  </a:lnTo>
                  <a:lnTo>
                    <a:pt x="370" y="2204"/>
                  </a:lnTo>
                  <a:lnTo>
                    <a:pt x="1525" y="525"/>
                  </a:lnTo>
                  <a:lnTo>
                    <a:pt x="2704" y="2204"/>
                  </a:lnTo>
                  <a:lnTo>
                    <a:pt x="3061" y="2204"/>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8"/>
            <p:cNvSpPr/>
            <p:nvPr/>
          </p:nvSpPr>
          <p:spPr>
            <a:xfrm>
              <a:off x="7987855" y="3936154"/>
              <a:ext cx="139434" cy="99977"/>
            </a:xfrm>
            <a:custGeom>
              <a:rect b="b" l="l" r="r" t="t"/>
              <a:pathLst>
                <a:path extrusionOk="0" h="3859" w="5382">
                  <a:moveTo>
                    <a:pt x="2679" y="1"/>
                  </a:moveTo>
                  <a:lnTo>
                    <a:pt x="0" y="3859"/>
                  </a:lnTo>
                  <a:lnTo>
                    <a:pt x="358" y="3859"/>
                  </a:lnTo>
                  <a:lnTo>
                    <a:pt x="2679" y="525"/>
                  </a:lnTo>
                  <a:lnTo>
                    <a:pt x="5001" y="3859"/>
                  </a:lnTo>
                  <a:lnTo>
                    <a:pt x="5382" y="3859"/>
                  </a:lnTo>
                  <a:lnTo>
                    <a:pt x="2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8"/>
            <p:cNvSpPr/>
            <p:nvPr/>
          </p:nvSpPr>
          <p:spPr>
            <a:xfrm>
              <a:off x="8018400" y="3979653"/>
              <a:ext cx="78370" cy="56478"/>
            </a:xfrm>
            <a:custGeom>
              <a:rect b="b" l="l" r="r" t="t"/>
              <a:pathLst>
                <a:path extrusionOk="0" h="2180" w="3025">
                  <a:moveTo>
                    <a:pt x="1500" y="1"/>
                  </a:moveTo>
                  <a:lnTo>
                    <a:pt x="0" y="2180"/>
                  </a:lnTo>
                  <a:lnTo>
                    <a:pt x="357" y="2180"/>
                  </a:lnTo>
                  <a:lnTo>
                    <a:pt x="1500" y="525"/>
                  </a:lnTo>
                  <a:lnTo>
                    <a:pt x="2655" y="2180"/>
                  </a:lnTo>
                  <a:lnTo>
                    <a:pt x="3024" y="2180"/>
                  </a:lnTo>
                  <a:lnTo>
                    <a:pt x="15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8"/>
            <p:cNvSpPr/>
            <p:nvPr/>
          </p:nvSpPr>
          <p:spPr>
            <a:xfrm>
              <a:off x="7957621" y="3892682"/>
              <a:ext cx="199902" cy="143450"/>
            </a:xfrm>
            <a:custGeom>
              <a:rect b="b" l="l" r="r" t="t"/>
              <a:pathLst>
                <a:path extrusionOk="0" h="5537" w="7716">
                  <a:moveTo>
                    <a:pt x="3846" y="0"/>
                  </a:moveTo>
                  <a:lnTo>
                    <a:pt x="1" y="5537"/>
                  </a:lnTo>
                  <a:lnTo>
                    <a:pt x="358" y="5537"/>
                  </a:lnTo>
                  <a:lnTo>
                    <a:pt x="3846" y="512"/>
                  </a:lnTo>
                  <a:lnTo>
                    <a:pt x="7347" y="5537"/>
                  </a:lnTo>
                  <a:lnTo>
                    <a:pt x="7716" y="5537"/>
                  </a:lnTo>
                  <a:lnTo>
                    <a:pt x="3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8"/>
            <p:cNvSpPr/>
            <p:nvPr/>
          </p:nvSpPr>
          <p:spPr>
            <a:xfrm>
              <a:off x="7746941" y="3673660"/>
              <a:ext cx="314647" cy="362472"/>
            </a:xfrm>
            <a:custGeom>
              <a:rect b="b" l="l" r="r" t="t"/>
              <a:pathLst>
                <a:path extrusionOk="0" h="13991" w="12145">
                  <a:moveTo>
                    <a:pt x="6085" y="525"/>
                  </a:moveTo>
                  <a:lnTo>
                    <a:pt x="11800" y="8716"/>
                  </a:lnTo>
                  <a:lnTo>
                    <a:pt x="11407" y="9299"/>
                  </a:lnTo>
                  <a:lnTo>
                    <a:pt x="6085" y="1680"/>
                  </a:lnTo>
                  <a:lnTo>
                    <a:pt x="774" y="9299"/>
                  </a:lnTo>
                  <a:lnTo>
                    <a:pt x="370" y="8716"/>
                  </a:lnTo>
                  <a:lnTo>
                    <a:pt x="6085" y="525"/>
                  </a:lnTo>
                  <a:close/>
                  <a:moveTo>
                    <a:pt x="6085" y="2203"/>
                  </a:moveTo>
                  <a:lnTo>
                    <a:pt x="11228" y="9550"/>
                  </a:lnTo>
                  <a:lnTo>
                    <a:pt x="10823" y="10133"/>
                  </a:lnTo>
                  <a:lnTo>
                    <a:pt x="6108" y="3358"/>
                  </a:lnTo>
                  <a:lnTo>
                    <a:pt x="1382" y="10133"/>
                  </a:lnTo>
                  <a:lnTo>
                    <a:pt x="953" y="9550"/>
                  </a:lnTo>
                  <a:lnTo>
                    <a:pt x="6085" y="2203"/>
                  </a:lnTo>
                  <a:close/>
                  <a:moveTo>
                    <a:pt x="6085" y="3882"/>
                  </a:moveTo>
                  <a:lnTo>
                    <a:pt x="10633" y="10395"/>
                  </a:lnTo>
                  <a:lnTo>
                    <a:pt x="10228" y="10978"/>
                  </a:lnTo>
                  <a:lnTo>
                    <a:pt x="6085" y="5037"/>
                  </a:lnTo>
                  <a:lnTo>
                    <a:pt x="1953" y="10978"/>
                  </a:lnTo>
                  <a:lnTo>
                    <a:pt x="1548" y="10395"/>
                  </a:lnTo>
                  <a:lnTo>
                    <a:pt x="6085" y="3882"/>
                  </a:lnTo>
                  <a:close/>
                  <a:moveTo>
                    <a:pt x="6108" y="5585"/>
                  </a:moveTo>
                  <a:lnTo>
                    <a:pt x="10061" y="11252"/>
                  </a:lnTo>
                  <a:lnTo>
                    <a:pt x="9633" y="11836"/>
                  </a:lnTo>
                  <a:lnTo>
                    <a:pt x="6085" y="6740"/>
                  </a:lnTo>
                  <a:lnTo>
                    <a:pt x="2548" y="11836"/>
                  </a:lnTo>
                  <a:lnTo>
                    <a:pt x="2144" y="11252"/>
                  </a:lnTo>
                  <a:lnTo>
                    <a:pt x="6108" y="5585"/>
                  </a:lnTo>
                  <a:close/>
                  <a:moveTo>
                    <a:pt x="6085" y="7252"/>
                  </a:moveTo>
                  <a:lnTo>
                    <a:pt x="9454" y="12086"/>
                  </a:lnTo>
                  <a:lnTo>
                    <a:pt x="9049" y="12669"/>
                  </a:lnTo>
                  <a:lnTo>
                    <a:pt x="6085" y="8418"/>
                  </a:lnTo>
                  <a:lnTo>
                    <a:pt x="3120" y="12669"/>
                  </a:lnTo>
                  <a:lnTo>
                    <a:pt x="2727" y="12086"/>
                  </a:lnTo>
                  <a:lnTo>
                    <a:pt x="6085" y="7252"/>
                  </a:lnTo>
                  <a:close/>
                  <a:moveTo>
                    <a:pt x="6073" y="8942"/>
                  </a:moveTo>
                  <a:lnTo>
                    <a:pt x="8859" y="12931"/>
                  </a:lnTo>
                  <a:lnTo>
                    <a:pt x="8454" y="13514"/>
                  </a:lnTo>
                  <a:lnTo>
                    <a:pt x="6073" y="10097"/>
                  </a:lnTo>
                  <a:lnTo>
                    <a:pt x="3691" y="13514"/>
                  </a:lnTo>
                  <a:lnTo>
                    <a:pt x="3287" y="12931"/>
                  </a:lnTo>
                  <a:lnTo>
                    <a:pt x="6073" y="8942"/>
                  </a:lnTo>
                  <a:close/>
                  <a:moveTo>
                    <a:pt x="6073" y="1"/>
                  </a:moveTo>
                  <a:lnTo>
                    <a:pt x="1" y="8716"/>
                  </a:lnTo>
                  <a:lnTo>
                    <a:pt x="1179" y="10407"/>
                  </a:lnTo>
                  <a:lnTo>
                    <a:pt x="3680" y="13991"/>
                  </a:lnTo>
                  <a:lnTo>
                    <a:pt x="4037" y="13991"/>
                  </a:lnTo>
                  <a:lnTo>
                    <a:pt x="3882" y="13764"/>
                  </a:lnTo>
                  <a:lnTo>
                    <a:pt x="6073" y="10621"/>
                  </a:lnTo>
                  <a:lnTo>
                    <a:pt x="8263" y="13764"/>
                  </a:lnTo>
                  <a:lnTo>
                    <a:pt x="8109" y="13991"/>
                  </a:lnTo>
                  <a:lnTo>
                    <a:pt x="8466" y="13991"/>
                  </a:lnTo>
                  <a:lnTo>
                    <a:pt x="10966" y="10407"/>
                  </a:lnTo>
                  <a:lnTo>
                    <a:pt x="12145" y="8716"/>
                  </a:lnTo>
                  <a:lnTo>
                    <a:pt x="6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8"/>
            <p:cNvSpPr/>
            <p:nvPr/>
          </p:nvSpPr>
          <p:spPr>
            <a:xfrm>
              <a:off x="7865079" y="3979031"/>
              <a:ext cx="79303" cy="57100"/>
            </a:xfrm>
            <a:custGeom>
              <a:rect b="b" l="l" r="r" t="t"/>
              <a:pathLst>
                <a:path extrusionOk="0" h="2204" w="3061">
                  <a:moveTo>
                    <a:pt x="1525" y="1"/>
                  </a:moveTo>
                  <a:lnTo>
                    <a:pt x="1" y="2204"/>
                  </a:lnTo>
                  <a:lnTo>
                    <a:pt x="358" y="2204"/>
                  </a:lnTo>
                  <a:lnTo>
                    <a:pt x="1525" y="525"/>
                  </a:lnTo>
                  <a:lnTo>
                    <a:pt x="2703" y="2204"/>
                  </a:lnTo>
                  <a:lnTo>
                    <a:pt x="3061" y="2204"/>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8"/>
            <p:cNvSpPr/>
            <p:nvPr/>
          </p:nvSpPr>
          <p:spPr>
            <a:xfrm>
              <a:off x="7651628" y="3892682"/>
              <a:ext cx="200213" cy="143450"/>
            </a:xfrm>
            <a:custGeom>
              <a:rect b="b" l="l" r="r" t="t"/>
              <a:pathLst>
                <a:path extrusionOk="0" h="5537" w="7728">
                  <a:moveTo>
                    <a:pt x="3870" y="0"/>
                  </a:moveTo>
                  <a:lnTo>
                    <a:pt x="1" y="5537"/>
                  </a:lnTo>
                  <a:lnTo>
                    <a:pt x="382" y="5537"/>
                  </a:lnTo>
                  <a:lnTo>
                    <a:pt x="3870" y="512"/>
                  </a:lnTo>
                  <a:lnTo>
                    <a:pt x="7370" y="5537"/>
                  </a:lnTo>
                  <a:lnTo>
                    <a:pt x="7728" y="5537"/>
                  </a:ln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8"/>
            <p:cNvSpPr/>
            <p:nvPr/>
          </p:nvSpPr>
          <p:spPr>
            <a:xfrm>
              <a:off x="7712691" y="3979653"/>
              <a:ext cx="78396" cy="56478"/>
            </a:xfrm>
            <a:custGeom>
              <a:rect b="b" l="l" r="r" t="t"/>
              <a:pathLst>
                <a:path extrusionOk="0" h="2180" w="3026">
                  <a:moveTo>
                    <a:pt x="1513" y="1"/>
                  </a:moveTo>
                  <a:lnTo>
                    <a:pt x="1" y="2180"/>
                  </a:lnTo>
                  <a:lnTo>
                    <a:pt x="370" y="2180"/>
                  </a:lnTo>
                  <a:lnTo>
                    <a:pt x="1513" y="525"/>
                  </a:lnTo>
                  <a:lnTo>
                    <a:pt x="2668" y="2180"/>
                  </a:lnTo>
                  <a:lnTo>
                    <a:pt x="3025" y="2180"/>
                  </a:lnTo>
                  <a:lnTo>
                    <a:pt x="1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8"/>
            <p:cNvSpPr/>
            <p:nvPr/>
          </p:nvSpPr>
          <p:spPr>
            <a:xfrm>
              <a:off x="7682172" y="3936154"/>
              <a:ext cx="139123" cy="99977"/>
            </a:xfrm>
            <a:custGeom>
              <a:rect b="b" l="l" r="r" t="t"/>
              <a:pathLst>
                <a:path extrusionOk="0" h="3859" w="5370">
                  <a:moveTo>
                    <a:pt x="2691" y="1"/>
                  </a:moveTo>
                  <a:lnTo>
                    <a:pt x="0" y="3859"/>
                  </a:lnTo>
                  <a:lnTo>
                    <a:pt x="369" y="3859"/>
                  </a:lnTo>
                  <a:lnTo>
                    <a:pt x="2691" y="525"/>
                  </a:lnTo>
                  <a:lnTo>
                    <a:pt x="5013" y="3859"/>
                  </a:lnTo>
                  <a:lnTo>
                    <a:pt x="5370" y="3859"/>
                  </a:lnTo>
                  <a:lnTo>
                    <a:pt x="2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8"/>
            <p:cNvSpPr/>
            <p:nvPr/>
          </p:nvSpPr>
          <p:spPr>
            <a:xfrm>
              <a:off x="7441569" y="3673660"/>
              <a:ext cx="314647" cy="362472"/>
            </a:xfrm>
            <a:custGeom>
              <a:rect b="b" l="l" r="r" t="t"/>
              <a:pathLst>
                <a:path extrusionOk="0" h="13991" w="12145">
                  <a:moveTo>
                    <a:pt x="6073" y="525"/>
                  </a:moveTo>
                  <a:lnTo>
                    <a:pt x="11788" y="8716"/>
                  </a:lnTo>
                  <a:lnTo>
                    <a:pt x="11383" y="9299"/>
                  </a:lnTo>
                  <a:lnTo>
                    <a:pt x="6073" y="1680"/>
                  </a:lnTo>
                  <a:lnTo>
                    <a:pt x="762" y="9299"/>
                  </a:lnTo>
                  <a:lnTo>
                    <a:pt x="358" y="8716"/>
                  </a:lnTo>
                  <a:lnTo>
                    <a:pt x="6073" y="525"/>
                  </a:lnTo>
                  <a:close/>
                  <a:moveTo>
                    <a:pt x="6084" y="2203"/>
                  </a:moveTo>
                  <a:lnTo>
                    <a:pt x="11216" y="9550"/>
                  </a:lnTo>
                  <a:lnTo>
                    <a:pt x="10823" y="10133"/>
                  </a:lnTo>
                  <a:lnTo>
                    <a:pt x="6096" y="3358"/>
                  </a:lnTo>
                  <a:lnTo>
                    <a:pt x="1381" y="10133"/>
                  </a:lnTo>
                  <a:lnTo>
                    <a:pt x="953" y="9550"/>
                  </a:lnTo>
                  <a:lnTo>
                    <a:pt x="6084" y="2203"/>
                  </a:lnTo>
                  <a:close/>
                  <a:moveTo>
                    <a:pt x="6073" y="3882"/>
                  </a:moveTo>
                  <a:lnTo>
                    <a:pt x="10609" y="10407"/>
                  </a:lnTo>
                  <a:lnTo>
                    <a:pt x="10216" y="10978"/>
                  </a:lnTo>
                  <a:lnTo>
                    <a:pt x="6073" y="5049"/>
                  </a:lnTo>
                  <a:lnTo>
                    <a:pt x="1941" y="10978"/>
                  </a:lnTo>
                  <a:lnTo>
                    <a:pt x="1536" y="10407"/>
                  </a:lnTo>
                  <a:lnTo>
                    <a:pt x="6073" y="3882"/>
                  </a:lnTo>
                  <a:close/>
                  <a:moveTo>
                    <a:pt x="6073" y="5585"/>
                  </a:moveTo>
                  <a:lnTo>
                    <a:pt x="10025" y="11252"/>
                  </a:lnTo>
                  <a:lnTo>
                    <a:pt x="9633" y="11836"/>
                  </a:lnTo>
                  <a:lnTo>
                    <a:pt x="6084" y="6740"/>
                  </a:lnTo>
                  <a:lnTo>
                    <a:pt x="2548" y="11836"/>
                  </a:lnTo>
                  <a:lnTo>
                    <a:pt x="2143" y="11252"/>
                  </a:lnTo>
                  <a:lnTo>
                    <a:pt x="6073" y="5585"/>
                  </a:lnTo>
                  <a:close/>
                  <a:moveTo>
                    <a:pt x="6073" y="7252"/>
                  </a:moveTo>
                  <a:lnTo>
                    <a:pt x="9430" y="12086"/>
                  </a:lnTo>
                  <a:lnTo>
                    <a:pt x="9037" y="12669"/>
                  </a:lnTo>
                  <a:lnTo>
                    <a:pt x="6073" y="8418"/>
                  </a:lnTo>
                  <a:lnTo>
                    <a:pt x="3108" y="12669"/>
                  </a:lnTo>
                  <a:lnTo>
                    <a:pt x="2703" y="12086"/>
                  </a:lnTo>
                  <a:lnTo>
                    <a:pt x="6073" y="7252"/>
                  </a:lnTo>
                  <a:close/>
                  <a:moveTo>
                    <a:pt x="6073" y="8942"/>
                  </a:moveTo>
                  <a:lnTo>
                    <a:pt x="8859" y="12931"/>
                  </a:lnTo>
                  <a:lnTo>
                    <a:pt x="8454" y="13514"/>
                  </a:lnTo>
                  <a:lnTo>
                    <a:pt x="6073" y="10097"/>
                  </a:lnTo>
                  <a:lnTo>
                    <a:pt x="3691" y="13514"/>
                  </a:lnTo>
                  <a:lnTo>
                    <a:pt x="3286" y="12931"/>
                  </a:lnTo>
                  <a:lnTo>
                    <a:pt x="6073" y="8942"/>
                  </a:lnTo>
                  <a:close/>
                  <a:moveTo>
                    <a:pt x="6073" y="1"/>
                  </a:moveTo>
                  <a:lnTo>
                    <a:pt x="0" y="8716"/>
                  </a:lnTo>
                  <a:lnTo>
                    <a:pt x="2358" y="12086"/>
                  </a:lnTo>
                  <a:lnTo>
                    <a:pt x="3679" y="13991"/>
                  </a:lnTo>
                  <a:lnTo>
                    <a:pt x="4037" y="13991"/>
                  </a:lnTo>
                  <a:lnTo>
                    <a:pt x="3882" y="13764"/>
                  </a:lnTo>
                  <a:lnTo>
                    <a:pt x="6073" y="10621"/>
                  </a:lnTo>
                  <a:lnTo>
                    <a:pt x="8263" y="13764"/>
                  </a:lnTo>
                  <a:lnTo>
                    <a:pt x="8109" y="13991"/>
                  </a:lnTo>
                  <a:lnTo>
                    <a:pt x="8466" y="13991"/>
                  </a:lnTo>
                  <a:lnTo>
                    <a:pt x="12145" y="8716"/>
                  </a:lnTo>
                  <a:lnTo>
                    <a:pt x="6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8"/>
            <p:cNvSpPr/>
            <p:nvPr/>
          </p:nvSpPr>
          <p:spPr>
            <a:xfrm>
              <a:off x="7559086" y="3979031"/>
              <a:ext cx="79614" cy="57100"/>
            </a:xfrm>
            <a:custGeom>
              <a:rect b="b" l="l" r="r" t="t"/>
              <a:pathLst>
                <a:path extrusionOk="0" h="2204" w="3073">
                  <a:moveTo>
                    <a:pt x="1537" y="1"/>
                  </a:moveTo>
                  <a:lnTo>
                    <a:pt x="1" y="2204"/>
                  </a:lnTo>
                  <a:lnTo>
                    <a:pt x="382" y="2204"/>
                  </a:lnTo>
                  <a:lnTo>
                    <a:pt x="1537" y="525"/>
                  </a:lnTo>
                  <a:lnTo>
                    <a:pt x="2715" y="2204"/>
                  </a:lnTo>
                  <a:lnTo>
                    <a:pt x="3072" y="2204"/>
                  </a:lnTo>
                  <a:lnTo>
                    <a:pt x="1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8"/>
            <p:cNvSpPr/>
            <p:nvPr/>
          </p:nvSpPr>
          <p:spPr>
            <a:xfrm>
              <a:off x="6881087" y="3804751"/>
              <a:ext cx="218737" cy="231380"/>
            </a:xfrm>
            <a:custGeom>
              <a:rect b="b" l="l" r="r" t="t"/>
              <a:pathLst>
                <a:path extrusionOk="0" h="8931" w="8443">
                  <a:moveTo>
                    <a:pt x="4120" y="1"/>
                  </a:moveTo>
                  <a:lnTo>
                    <a:pt x="1" y="5906"/>
                  </a:lnTo>
                  <a:lnTo>
                    <a:pt x="1" y="6454"/>
                  </a:lnTo>
                  <a:lnTo>
                    <a:pt x="1727" y="8931"/>
                  </a:lnTo>
                  <a:lnTo>
                    <a:pt x="2084" y="8931"/>
                  </a:lnTo>
                  <a:lnTo>
                    <a:pt x="179" y="6192"/>
                  </a:lnTo>
                  <a:lnTo>
                    <a:pt x="4120" y="525"/>
                  </a:lnTo>
                  <a:lnTo>
                    <a:pt x="8073" y="6192"/>
                  </a:lnTo>
                  <a:lnTo>
                    <a:pt x="6168" y="8931"/>
                  </a:lnTo>
                  <a:lnTo>
                    <a:pt x="6525" y="8931"/>
                  </a:lnTo>
                  <a:lnTo>
                    <a:pt x="8442" y="6192"/>
                  </a:lnTo>
                  <a:lnTo>
                    <a:pt x="4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8"/>
            <p:cNvSpPr/>
            <p:nvPr/>
          </p:nvSpPr>
          <p:spPr>
            <a:xfrm>
              <a:off x="6948032" y="3979031"/>
              <a:ext cx="79614" cy="57100"/>
            </a:xfrm>
            <a:custGeom>
              <a:rect b="b" l="l" r="r" t="t"/>
              <a:pathLst>
                <a:path extrusionOk="0" h="2204" w="3073">
                  <a:moveTo>
                    <a:pt x="1536" y="1"/>
                  </a:moveTo>
                  <a:lnTo>
                    <a:pt x="0" y="2204"/>
                  </a:lnTo>
                  <a:lnTo>
                    <a:pt x="369" y="2204"/>
                  </a:lnTo>
                  <a:lnTo>
                    <a:pt x="1536" y="525"/>
                  </a:lnTo>
                  <a:lnTo>
                    <a:pt x="2715" y="2204"/>
                  </a:lnTo>
                  <a:lnTo>
                    <a:pt x="3072" y="2204"/>
                  </a:lnTo>
                  <a:lnTo>
                    <a:pt x="15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8"/>
            <p:cNvSpPr/>
            <p:nvPr/>
          </p:nvSpPr>
          <p:spPr>
            <a:xfrm>
              <a:off x="6906398" y="3891749"/>
              <a:ext cx="163191" cy="144382"/>
            </a:xfrm>
            <a:custGeom>
              <a:rect b="b" l="l" r="r" t="t"/>
              <a:pathLst>
                <a:path extrusionOk="0" h="5573" w="6299">
                  <a:moveTo>
                    <a:pt x="3143" y="0"/>
                  </a:moveTo>
                  <a:lnTo>
                    <a:pt x="0" y="4513"/>
                  </a:lnTo>
                  <a:lnTo>
                    <a:pt x="750" y="5573"/>
                  </a:lnTo>
                  <a:lnTo>
                    <a:pt x="1107" y="5573"/>
                  </a:lnTo>
                  <a:lnTo>
                    <a:pt x="369" y="4513"/>
                  </a:lnTo>
                  <a:lnTo>
                    <a:pt x="3143" y="524"/>
                  </a:lnTo>
                  <a:lnTo>
                    <a:pt x="5929" y="4513"/>
                  </a:lnTo>
                  <a:lnTo>
                    <a:pt x="5191" y="5573"/>
                  </a:lnTo>
                  <a:lnTo>
                    <a:pt x="5548" y="5573"/>
                  </a:lnTo>
                  <a:lnTo>
                    <a:pt x="6298" y="4513"/>
                  </a:lnTo>
                  <a:lnTo>
                    <a:pt x="3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8"/>
            <p:cNvSpPr/>
            <p:nvPr/>
          </p:nvSpPr>
          <p:spPr>
            <a:xfrm>
              <a:off x="6891268" y="3848250"/>
              <a:ext cx="193115" cy="187881"/>
            </a:xfrm>
            <a:custGeom>
              <a:rect b="b" l="l" r="r" t="t"/>
              <a:pathLst>
                <a:path extrusionOk="0" h="7252" w="7454">
                  <a:moveTo>
                    <a:pt x="3727" y="1"/>
                  </a:moveTo>
                  <a:lnTo>
                    <a:pt x="1" y="5347"/>
                  </a:lnTo>
                  <a:lnTo>
                    <a:pt x="1334" y="7252"/>
                  </a:lnTo>
                  <a:lnTo>
                    <a:pt x="1691" y="7252"/>
                  </a:lnTo>
                  <a:lnTo>
                    <a:pt x="358" y="5347"/>
                  </a:lnTo>
                  <a:lnTo>
                    <a:pt x="3727" y="525"/>
                  </a:lnTo>
                  <a:lnTo>
                    <a:pt x="7109" y="5347"/>
                  </a:lnTo>
                  <a:lnTo>
                    <a:pt x="5775" y="7252"/>
                  </a:lnTo>
                  <a:lnTo>
                    <a:pt x="6132" y="7252"/>
                  </a:lnTo>
                  <a:lnTo>
                    <a:pt x="7454" y="5347"/>
                  </a:lnTo>
                  <a:lnTo>
                    <a:pt x="3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8"/>
            <p:cNvSpPr/>
            <p:nvPr/>
          </p:nvSpPr>
          <p:spPr>
            <a:xfrm>
              <a:off x="6881087" y="3760657"/>
              <a:ext cx="233841" cy="275474"/>
            </a:xfrm>
            <a:custGeom>
              <a:rect b="b" l="l" r="r" t="t"/>
              <a:pathLst>
                <a:path extrusionOk="0" h="10633" w="9026">
                  <a:moveTo>
                    <a:pt x="4120" y="0"/>
                  </a:moveTo>
                  <a:lnTo>
                    <a:pt x="1" y="5930"/>
                  </a:lnTo>
                  <a:lnTo>
                    <a:pt x="1" y="6453"/>
                  </a:lnTo>
                  <a:lnTo>
                    <a:pt x="4120" y="524"/>
                  </a:lnTo>
                  <a:lnTo>
                    <a:pt x="8668" y="7049"/>
                  </a:lnTo>
                  <a:lnTo>
                    <a:pt x="6168" y="10633"/>
                  </a:lnTo>
                  <a:lnTo>
                    <a:pt x="6525" y="10633"/>
                  </a:lnTo>
                  <a:lnTo>
                    <a:pt x="9026" y="7049"/>
                  </a:lnTo>
                  <a:lnTo>
                    <a:pt x="4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8"/>
            <p:cNvSpPr/>
            <p:nvPr/>
          </p:nvSpPr>
          <p:spPr>
            <a:xfrm>
              <a:off x="6881087" y="3958694"/>
              <a:ext cx="54017" cy="77438"/>
            </a:xfrm>
            <a:custGeom>
              <a:rect b="b" l="l" r="r" t="t"/>
              <a:pathLst>
                <a:path extrusionOk="0" h="2989" w="2085">
                  <a:moveTo>
                    <a:pt x="1" y="0"/>
                  </a:moveTo>
                  <a:lnTo>
                    <a:pt x="1" y="512"/>
                  </a:lnTo>
                  <a:lnTo>
                    <a:pt x="1727" y="2989"/>
                  </a:lnTo>
                  <a:lnTo>
                    <a:pt x="2084" y="298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8"/>
            <p:cNvSpPr/>
            <p:nvPr/>
          </p:nvSpPr>
          <p:spPr>
            <a:xfrm>
              <a:off x="6881087" y="3763429"/>
              <a:ext cx="83940" cy="120625"/>
            </a:xfrm>
            <a:custGeom>
              <a:rect b="b" l="l" r="r" t="t"/>
              <a:pathLst>
                <a:path extrusionOk="0" h="4656" w="3240">
                  <a:moveTo>
                    <a:pt x="3239" y="0"/>
                  </a:moveTo>
                  <a:lnTo>
                    <a:pt x="2656" y="310"/>
                  </a:lnTo>
                  <a:lnTo>
                    <a:pt x="1" y="4144"/>
                  </a:lnTo>
                  <a:lnTo>
                    <a:pt x="1" y="4656"/>
                  </a:lnTo>
                  <a:lnTo>
                    <a:pt x="3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8"/>
            <p:cNvSpPr/>
            <p:nvPr/>
          </p:nvSpPr>
          <p:spPr>
            <a:xfrm>
              <a:off x="6998603" y="3741848"/>
              <a:ext cx="131455" cy="294283"/>
            </a:xfrm>
            <a:custGeom>
              <a:rect b="b" l="l" r="r" t="t"/>
              <a:pathLst>
                <a:path extrusionOk="0" h="11359" w="5074">
                  <a:moveTo>
                    <a:pt x="251" y="0"/>
                  </a:moveTo>
                  <a:lnTo>
                    <a:pt x="1" y="155"/>
                  </a:lnTo>
                  <a:lnTo>
                    <a:pt x="4716" y="6918"/>
                  </a:lnTo>
                  <a:lnTo>
                    <a:pt x="1632" y="11359"/>
                  </a:lnTo>
                  <a:lnTo>
                    <a:pt x="1989" y="11359"/>
                  </a:lnTo>
                  <a:lnTo>
                    <a:pt x="5073" y="6918"/>
                  </a:lnTo>
                  <a:lnTo>
                    <a:pt x="2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8"/>
            <p:cNvSpPr/>
            <p:nvPr/>
          </p:nvSpPr>
          <p:spPr>
            <a:xfrm>
              <a:off x="7020521" y="3563242"/>
              <a:ext cx="339336" cy="343326"/>
            </a:xfrm>
            <a:custGeom>
              <a:rect b="b" l="l" r="r" t="t"/>
              <a:pathLst>
                <a:path extrusionOk="0" h="13252" w="13098">
                  <a:moveTo>
                    <a:pt x="12311" y="0"/>
                  </a:moveTo>
                  <a:lnTo>
                    <a:pt x="12038" y="131"/>
                  </a:lnTo>
                  <a:lnTo>
                    <a:pt x="12728" y="1119"/>
                  </a:lnTo>
                  <a:lnTo>
                    <a:pt x="12323" y="1703"/>
                  </a:lnTo>
                  <a:lnTo>
                    <a:pt x="11466" y="465"/>
                  </a:lnTo>
                  <a:lnTo>
                    <a:pt x="11192" y="596"/>
                  </a:lnTo>
                  <a:lnTo>
                    <a:pt x="12145" y="1965"/>
                  </a:lnTo>
                  <a:lnTo>
                    <a:pt x="10537" y="4263"/>
                  </a:lnTo>
                  <a:lnTo>
                    <a:pt x="8930" y="1965"/>
                  </a:lnTo>
                  <a:lnTo>
                    <a:pt x="9109" y="1715"/>
                  </a:lnTo>
                  <a:lnTo>
                    <a:pt x="8585" y="2001"/>
                  </a:lnTo>
                  <a:lnTo>
                    <a:pt x="10359" y="4525"/>
                  </a:lnTo>
                  <a:lnTo>
                    <a:pt x="9942" y="5108"/>
                  </a:lnTo>
                  <a:lnTo>
                    <a:pt x="7989" y="2310"/>
                  </a:lnTo>
                  <a:lnTo>
                    <a:pt x="7739" y="2441"/>
                  </a:lnTo>
                  <a:lnTo>
                    <a:pt x="9763" y="5358"/>
                  </a:lnTo>
                  <a:lnTo>
                    <a:pt x="9359" y="5942"/>
                  </a:lnTo>
                  <a:lnTo>
                    <a:pt x="7144" y="2774"/>
                  </a:lnTo>
                  <a:lnTo>
                    <a:pt x="6882" y="2905"/>
                  </a:lnTo>
                  <a:lnTo>
                    <a:pt x="9180" y="6215"/>
                  </a:lnTo>
                  <a:lnTo>
                    <a:pt x="8787" y="6787"/>
                  </a:lnTo>
                  <a:lnTo>
                    <a:pt x="6287" y="3215"/>
                  </a:lnTo>
                  <a:lnTo>
                    <a:pt x="6025" y="3370"/>
                  </a:lnTo>
                  <a:lnTo>
                    <a:pt x="8585" y="7061"/>
                  </a:lnTo>
                  <a:lnTo>
                    <a:pt x="8192" y="7644"/>
                  </a:lnTo>
                  <a:lnTo>
                    <a:pt x="5430" y="3679"/>
                  </a:lnTo>
                  <a:lnTo>
                    <a:pt x="5168" y="3834"/>
                  </a:lnTo>
                  <a:lnTo>
                    <a:pt x="8013" y="7894"/>
                  </a:lnTo>
                  <a:lnTo>
                    <a:pt x="4644" y="12728"/>
                  </a:lnTo>
                  <a:lnTo>
                    <a:pt x="1262" y="7894"/>
                  </a:lnTo>
                  <a:lnTo>
                    <a:pt x="3489" y="4727"/>
                  </a:lnTo>
                  <a:lnTo>
                    <a:pt x="2905" y="5037"/>
                  </a:lnTo>
                  <a:lnTo>
                    <a:pt x="1084" y="7644"/>
                  </a:lnTo>
                  <a:lnTo>
                    <a:pt x="679" y="7061"/>
                  </a:lnTo>
                  <a:lnTo>
                    <a:pt x="1608" y="5715"/>
                  </a:lnTo>
                  <a:lnTo>
                    <a:pt x="1024" y="6037"/>
                  </a:lnTo>
                  <a:lnTo>
                    <a:pt x="512" y="6787"/>
                  </a:lnTo>
                  <a:lnTo>
                    <a:pt x="274" y="6453"/>
                  </a:lnTo>
                  <a:lnTo>
                    <a:pt x="0" y="6584"/>
                  </a:lnTo>
                  <a:lnTo>
                    <a:pt x="4644" y="13252"/>
                  </a:lnTo>
                  <a:lnTo>
                    <a:pt x="9537" y="6215"/>
                  </a:lnTo>
                  <a:lnTo>
                    <a:pt x="10537" y="4787"/>
                  </a:lnTo>
                  <a:lnTo>
                    <a:pt x="10537" y="4799"/>
                  </a:lnTo>
                  <a:lnTo>
                    <a:pt x="13097" y="1119"/>
                  </a:lnTo>
                  <a:lnTo>
                    <a:pt x="12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8"/>
            <p:cNvSpPr/>
            <p:nvPr/>
          </p:nvSpPr>
          <p:spPr>
            <a:xfrm>
              <a:off x="7289182" y="3423808"/>
              <a:ext cx="443588" cy="483071"/>
            </a:xfrm>
            <a:custGeom>
              <a:rect b="b" l="l" r="r" t="t"/>
              <a:pathLst>
                <a:path extrusionOk="0" h="18646" w="17122">
                  <a:moveTo>
                    <a:pt x="6061" y="3406"/>
                  </a:moveTo>
                  <a:lnTo>
                    <a:pt x="11193" y="10764"/>
                  </a:lnTo>
                  <a:lnTo>
                    <a:pt x="6061" y="18110"/>
                  </a:lnTo>
                  <a:lnTo>
                    <a:pt x="929" y="10764"/>
                  </a:lnTo>
                  <a:lnTo>
                    <a:pt x="6061" y="3406"/>
                  </a:lnTo>
                  <a:close/>
                  <a:moveTo>
                    <a:pt x="11978" y="1"/>
                  </a:moveTo>
                  <a:lnTo>
                    <a:pt x="11407" y="310"/>
                  </a:lnTo>
                  <a:lnTo>
                    <a:pt x="8442" y="4573"/>
                  </a:lnTo>
                  <a:lnTo>
                    <a:pt x="8037" y="3989"/>
                  </a:lnTo>
                  <a:lnTo>
                    <a:pt x="10109" y="1013"/>
                  </a:lnTo>
                  <a:lnTo>
                    <a:pt x="10109" y="1013"/>
                  </a:lnTo>
                  <a:lnTo>
                    <a:pt x="9526" y="1322"/>
                  </a:lnTo>
                  <a:lnTo>
                    <a:pt x="7859" y="3715"/>
                  </a:lnTo>
                  <a:lnTo>
                    <a:pt x="7454" y="3132"/>
                  </a:lnTo>
                  <a:lnTo>
                    <a:pt x="8228" y="2025"/>
                  </a:lnTo>
                  <a:lnTo>
                    <a:pt x="7656" y="2334"/>
                  </a:lnTo>
                  <a:lnTo>
                    <a:pt x="7275" y="2882"/>
                  </a:lnTo>
                  <a:lnTo>
                    <a:pt x="7097" y="2632"/>
                  </a:lnTo>
                  <a:lnTo>
                    <a:pt x="6835" y="2775"/>
                  </a:lnTo>
                  <a:lnTo>
                    <a:pt x="8264" y="4835"/>
                  </a:lnTo>
                  <a:lnTo>
                    <a:pt x="11800" y="9919"/>
                  </a:lnTo>
                  <a:lnTo>
                    <a:pt x="11407" y="10502"/>
                  </a:lnTo>
                  <a:lnTo>
                    <a:pt x="6240" y="3108"/>
                  </a:lnTo>
                  <a:lnTo>
                    <a:pt x="5763" y="3358"/>
                  </a:lnTo>
                  <a:lnTo>
                    <a:pt x="775" y="10502"/>
                  </a:lnTo>
                  <a:lnTo>
                    <a:pt x="370" y="9919"/>
                  </a:lnTo>
                  <a:lnTo>
                    <a:pt x="4454" y="4061"/>
                  </a:lnTo>
                  <a:lnTo>
                    <a:pt x="3870" y="4370"/>
                  </a:lnTo>
                  <a:lnTo>
                    <a:pt x="1" y="9919"/>
                  </a:lnTo>
                  <a:lnTo>
                    <a:pt x="6073" y="18646"/>
                  </a:lnTo>
                  <a:lnTo>
                    <a:pt x="11966" y="10192"/>
                  </a:lnTo>
                  <a:lnTo>
                    <a:pt x="17122" y="2811"/>
                  </a:lnTo>
                  <a:lnTo>
                    <a:pt x="16848" y="2644"/>
                  </a:lnTo>
                  <a:lnTo>
                    <a:pt x="16693" y="2870"/>
                  </a:lnTo>
                  <a:lnTo>
                    <a:pt x="16336" y="2358"/>
                  </a:lnTo>
                  <a:lnTo>
                    <a:pt x="15753" y="2049"/>
                  </a:lnTo>
                  <a:lnTo>
                    <a:pt x="15753" y="2049"/>
                  </a:lnTo>
                  <a:lnTo>
                    <a:pt x="16503" y="3132"/>
                  </a:lnTo>
                  <a:lnTo>
                    <a:pt x="16110" y="3715"/>
                  </a:lnTo>
                  <a:lnTo>
                    <a:pt x="14443" y="1334"/>
                  </a:lnTo>
                  <a:lnTo>
                    <a:pt x="13860" y="1025"/>
                  </a:lnTo>
                  <a:lnTo>
                    <a:pt x="15931" y="3989"/>
                  </a:lnTo>
                  <a:lnTo>
                    <a:pt x="15526" y="4573"/>
                  </a:lnTo>
                  <a:lnTo>
                    <a:pt x="12562" y="310"/>
                  </a:lnTo>
                  <a:lnTo>
                    <a:pt x="11978" y="1"/>
                  </a:lnTo>
                  <a:lnTo>
                    <a:pt x="15348" y="4835"/>
                  </a:lnTo>
                  <a:lnTo>
                    <a:pt x="11978" y="9657"/>
                  </a:lnTo>
                  <a:lnTo>
                    <a:pt x="8621" y="4823"/>
                  </a:lnTo>
                  <a:lnTo>
                    <a:pt x="11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8"/>
            <p:cNvSpPr/>
            <p:nvPr/>
          </p:nvSpPr>
          <p:spPr>
            <a:xfrm>
              <a:off x="7594553" y="3491970"/>
              <a:ext cx="360322" cy="414002"/>
            </a:xfrm>
            <a:custGeom>
              <a:rect b="b" l="l" r="r" t="t"/>
              <a:pathLst>
                <a:path extrusionOk="0" h="15980" w="13908">
                  <a:moveTo>
                    <a:pt x="6073" y="775"/>
                  </a:moveTo>
                  <a:lnTo>
                    <a:pt x="11217" y="8133"/>
                  </a:lnTo>
                  <a:lnTo>
                    <a:pt x="6073" y="15479"/>
                  </a:lnTo>
                  <a:lnTo>
                    <a:pt x="941" y="8133"/>
                  </a:lnTo>
                  <a:lnTo>
                    <a:pt x="6073" y="775"/>
                  </a:lnTo>
                  <a:close/>
                  <a:moveTo>
                    <a:pt x="5061" y="1"/>
                  </a:moveTo>
                  <a:lnTo>
                    <a:pt x="1" y="7264"/>
                  </a:lnTo>
                  <a:lnTo>
                    <a:pt x="6073" y="15979"/>
                  </a:lnTo>
                  <a:lnTo>
                    <a:pt x="11967" y="7526"/>
                  </a:lnTo>
                  <a:lnTo>
                    <a:pt x="13907" y="4752"/>
                  </a:lnTo>
                  <a:lnTo>
                    <a:pt x="13419" y="4502"/>
                  </a:lnTo>
                  <a:lnTo>
                    <a:pt x="13574" y="4716"/>
                  </a:lnTo>
                  <a:lnTo>
                    <a:pt x="11967" y="7026"/>
                  </a:lnTo>
                  <a:lnTo>
                    <a:pt x="10359" y="4716"/>
                  </a:lnTo>
                  <a:lnTo>
                    <a:pt x="11300" y="3370"/>
                  </a:lnTo>
                  <a:lnTo>
                    <a:pt x="11038" y="3216"/>
                  </a:lnTo>
                  <a:lnTo>
                    <a:pt x="10169" y="4454"/>
                  </a:lnTo>
                  <a:lnTo>
                    <a:pt x="9764" y="3870"/>
                  </a:lnTo>
                  <a:lnTo>
                    <a:pt x="10443" y="2906"/>
                  </a:lnTo>
                  <a:lnTo>
                    <a:pt x="10169" y="2751"/>
                  </a:lnTo>
                  <a:lnTo>
                    <a:pt x="9573" y="3609"/>
                  </a:lnTo>
                  <a:lnTo>
                    <a:pt x="9169" y="3025"/>
                  </a:lnTo>
                  <a:lnTo>
                    <a:pt x="9573" y="2442"/>
                  </a:lnTo>
                  <a:lnTo>
                    <a:pt x="9312" y="2287"/>
                  </a:lnTo>
                  <a:lnTo>
                    <a:pt x="8978" y="2751"/>
                  </a:lnTo>
                  <a:lnTo>
                    <a:pt x="8573" y="2168"/>
                  </a:lnTo>
                  <a:lnTo>
                    <a:pt x="8716" y="1977"/>
                  </a:lnTo>
                  <a:lnTo>
                    <a:pt x="8442" y="1835"/>
                  </a:lnTo>
                  <a:lnTo>
                    <a:pt x="8383" y="1918"/>
                  </a:lnTo>
                  <a:lnTo>
                    <a:pt x="8264" y="1739"/>
                  </a:lnTo>
                  <a:lnTo>
                    <a:pt x="7680" y="1430"/>
                  </a:lnTo>
                  <a:lnTo>
                    <a:pt x="11764" y="7276"/>
                  </a:lnTo>
                  <a:lnTo>
                    <a:pt x="11359" y="7859"/>
                  </a:lnTo>
                  <a:lnTo>
                    <a:pt x="6406" y="739"/>
                  </a:lnTo>
                  <a:lnTo>
                    <a:pt x="5894" y="477"/>
                  </a:lnTo>
                  <a:lnTo>
                    <a:pt x="763" y="7859"/>
                  </a:lnTo>
                  <a:lnTo>
                    <a:pt x="358" y="7276"/>
                  </a:lnTo>
                  <a:lnTo>
                    <a:pt x="5335" y="144"/>
                  </a:lnTo>
                  <a:lnTo>
                    <a:pt x="5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8"/>
            <p:cNvSpPr/>
            <p:nvPr/>
          </p:nvSpPr>
          <p:spPr>
            <a:xfrm>
              <a:off x="8052624" y="3731045"/>
              <a:ext cx="263453" cy="305398"/>
            </a:xfrm>
            <a:custGeom>
              <a:rect b="b" l="l" r="r" t="t"/>
              <a:pathLst>
                <a:path extrusionOk="0" h="11788" w="10169">
                  <a:moveTo>
                    <a:pt x="6073" y="3370"/>
                  </a:moveTo>
                  <a:lnTo>
                    <a:pt x="10038" y="9037"/>
                  </a:lnTo>
                  <a:lnTo>
                    <a:pt x="9633" y="9621"/>
                  </a:lnTo>
                  <a:lnTo>
                    <a:pt x="6097" y="4525"/>
                  </a:lnTo>
                  <a:lnTo>
                    <a:pt x="2549" y="9621"/>
                  </a:lnTo>
                  <a:lnTo>
                    <a:pt x="2144" y="9037"/>
                  </a:lnTo>
                  <a:lnTo>
                    <a:pt x="6073" y="3370"/>
                  </a:lnTo>
                  <a:close/>
                  <a:moveTo>
                    <a:pt x="6073" y="5037"/>
                  </a:moveTo>
                  <a:lnTo>
                    <a:pt x="9442" y="9871"/>
                  </a:lnTo>
                  <a:lnTo>
                    <a:pt x="9037" y="10454"/>
                  </a:lnTo>
                  <a:lnTo>
                    <a:pt x="6073" y="6203"/>
                  </a:lnTo>
                  <a:lnTo>
                    <a:pt x="3120" y="10454"/>
                  </a:lnTo>
                  <a:lnTo>
                    <a:pt x="2715" y="9871"/>
                  </a:lnTo>
                  <a:lnTo>
                    <a:pt x="6073" y="5037"/>
                  </a:lnTo>
                  <a:close/>
                  <a:moveTo>
                    <a:pt x="6073" y="6727"/>
                  </a:moveTo>
                  <a:lnTo>
                    <a:pt x="8859" y="10716"/>
                  </a:lnTo>
                  <a:lnTo>
                    <a:pt x="8454" y="11299"/>
                  </a:lnTo>
                  <a:lnTo>
                    <a:pt x="6073" y="7882"/>
                  </a:lnTo>
                  <a:lnTo>
                    <a:pt x="3692" y="11299"/>
                  </a:lnTo>
                  <a:lnTo>
                    <a:pt x="3299" y="10716"/>
                  </a:lnTo>
                  <a:lnTo>
                    <a:pt x="6073" y="6727"/>
                  </a:lnTo>
                  <a:close/>
                  <a:moveTo>
                    <a:pt x="4561" y="0"/>
                  </a:moveTo>
                  <a:lnTo>
                    <a:pt x="1" y="6513"/>
                  </a:lnTo>
                  <a:lnTo>
                    <a:pt x="3680" y="11787"/>
                  </a:lnTo>
                  <a:lnTo>
                    <a:pt x="4037" y="11787"/>
                  </a:lnTo>
                  <a:lnTo>
                    <a:pt x="3894" y="11561"/>
                  </a:lnTo>
                  <a:lnTo>
                    <a:pt x="6073" y="8418"/>
                  </a:lnTo>
                  <a:lnTo>
                    <a:pt x="8264" y="11561"/>
                  </a:lnTo>
                  <a:lnTo>
                    <a:pt x="8121" y="11787"/>
                  </a:lnTo>
                  <a:lnTo>
                    <a:pt x="8478" y="11787"/>
                  </a:lnTo>
                  <a:lnTo>
                    <a:pt x="10169" y="9359"/>
                  </a:lnTo>
                  <a:lnTo>
                    <a:pt x="10169" y="8835"/>
                  </a:lnTo>
                  <a:lnTo>
                    <a:pt x="10169" y="8739"/>
                  </a:lnTo>
                  <a:lnTo>
                    <a:pt x="6073" y="2858"/>
                  </a:lnTo>
                  <a:lnTo>
                    <a:pt x="1941" y="8799"/>
                  </a:lnTo>
                  <a:lnTo>
                    <a:pt x="1537" y="8216"/>
                  </a:lnTo>
                  <a:lnTo>
                    <a:pt x="6073" y="1691"/>
                  </a:lnTo>
                  <a:lnTo>
                    <a:pt x="10169" y="7573"/>
                  </a:lnTo>
                  <a:lnTo>
                    <a:pt x="10169" y="7049"/>
                  </a:lnTo>
                  <a:lnTo>
                    <a:pt x="6073" y="1179"/>
                  </a:lnTo>
                  <a:lnTo>
                    <a:pt x="1358" y="7930"/>
                  </a:lnTo>
                  <a:lnTo>
                    <a:pt x="953" y="7358"/>
                  </a:lnTo>
                  <a:lnTo>
                    <a:pt x="5680" y="584"/>
                  </a:lnTo>
                  <a:lnTo>
                    <a:pt x="5406" y="441"/>
                  </a:lnTo>
                  <a:lnTo>
                    <a:pt x="775" y="7096"/>
                  </a:lnTo>
                  <a:lnTo>
                    <a:pt x="382" y="6513"/>
                  </a:lnTo>
                  <a:lnTo>
                    <a:pt x="4823" y="131"/>
                  </a:lnTo>
                  <a:lnTo>
                    <a:pt x="4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8"/>
            <p:cNvSpPr/>
            <p:nvPr/>
          </p:nvSpPr>
          <p:spPr>
            <a:xfrm>
              <a:off x="8282112" y="3789958"/>
              <a:ext cx="34276" cy="49380"/>
            </a:xfrm>
            <a:custGeom>
              <a:rect b="b" l="l" r="r" t="t"/>
              <a:pathLst>
                <a:path extrusionOk="0" h="1906" w="1323">
                  <a:moveTo>
                    <a:pt x="1" y="0"/>
                  </a:moveTo>
                  <a:lnTo>
                    <a:pt x="1322" y="1905"/>
                  </a:lnTo>
                  <a:lnTo>
                    <a:pt x="1322" y="1393"/>
                  </a:lnTo>
                  <a:lnTo>
                    <a:pt x="584" y="3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8"/>
            <p:cNvSpPr/>
            <p:nvPr/>
          </p:nvSpPr>
          <p:spPr>
            <a:xfrm>
              <a:off x="8233691" y="3764362"/>
              <a:ext cx="82697" cy="118475"/>
            </a:xfrm>
            <a:custGeom>
              <a:rect b="b" l="l" r="r" t="t"/>
              <a:pathLst>
                <a:path extrusionOk="0" h="4573" w="3192">
                  <a:moveTo>
                    <a:pt x="1" y="0"/>
                  </a:moveTo>
                  <a:lnTo>
                    <a:pt x="3191" y="4572"/>
                  </a:lnTo>
                  <a:lnTo>
                    <a:pt x="3191" y="4060"/>
                  </a:lnTo>
                  <a:lnTo>
                    <a:pt x="572" y="3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8"/>
            <p:cNvSpPr/>
            <p:nvPr/>
          </p:nvSpPr>
          <p:spPr>
            <a:xfrm>
              <a:off x="7899951" y="3611663"/>
              <a:ext cx="277314" cy="294905"/>
            </a:xfrm>
            <a:custGeom>
              <a:rect b="b" l="l" r="r" t="t"/>
              <a:pathLst>
                <a:path extrusionOk="0" h="11383" w="10704">
                  <a:moveTo>
                    <a:pt x="1846" y="1"/>
                  </a:moveTo>
                  <a:lnTo>
                    <a:pt x="0" y="2656"/>
                  </a:lnTo>
                  <a:lnTo>
                    <a:pt x="1179" y="4346"/>
                  </a:lnTo>
                  <a:lnTo>
                    <a:pt x="6072" y="11383"/>
                  </a:lnTo>
                  <a:lnTo>
                    <a:pt x="10704" y="4727"/>
                  </a:lnTo>
                  <a:lnTo>
                    <a:pt x="10454" y="4596"/>
                  </a:lnTo>
                  <a:lnTo>
                    <a:pt x="10216" y="4918"/>
                  </a:lnTo>
                  <a:lnTo>
                    <a:pt x="9704" y="4192"/>
                  </a:lnTo>
                  <a:lnTo>
                    <a:pt x="9132" y="3882"/>
                  </a:lnTo>
                  <a:lnTo>
                    <a:pt x="10037" y="5192"/>
                  </a:lnTo>
                  <a:lnTo>
                    <a:pt x="9632" y="5775"/>
                  </a:lnTo>
                  <a:lnTo>
                    <a:pt x="7834" y="3191"/>
                  </a:lnTo>
                  <a:lnTo>
                    <a:pt x="7251" y="2882"/>
                  </a:lnTo>
                  <a:lnTo>
                    <a:pt x="9442" y="6025"/>
                  </a:lnTo>
                  <a:lnTo>
                    <a:pt x="6072" y="10859"/>
                  </a:lnTo>
                  <a:lnTo>
                    <a:pt x="2715" y="6025"/>
                  </a:lnTo>
                  <a:lnTo>
                    <a:pt x="5536" y="1965"/>
                  </a:lnTo>
                  <a:lnTo>
                    <a:pt x="5275" y="1822"/>
                  </a:lnTo>
                  <a:lnTo>
                    <a:pt x="2536" y="5775"/>
                  </a:lnTo>
                  <a:lnTo>
                    <a:pt x="2119" y="5192"/>
                  </a:lnTo>
                  <a:lnTo>
                    <a:pt x="4691" y="1513"/>
                  </a:lnTo>
                  <a:lnTo>
                    <a:pt x="4429" y="1370"/>
                  </a:lnTo>
                  <a:lnTo>
                    <a:pt x="1941" y="4918"/>
                  </a:lnTo>
                  <a:lnTo>
                    <a:pt x="1536" y="4346"/>
                  </a:lnTo>
                  <a:lnTo>
                    <a:pt x="3834" y="1048"/>
                  </a:lnTo>
                  <a:lnTo>
                    <a:pt x="3560" y="905"/>
                  </a:lnTo>
                  <a:lnTo>
                    <a:pt x="1357" y="4073"/>
                  </a:lnTo>
                  <a:lnTo>
                    <a:pt x="953" y="3489"/>
                  </a:lnTo>
                  <a:lnTo>
                    <a:pt x="2977" y="596"/>
                  </a:lnTo>
                  <a:lnTo>
                    <a:pt x="2715" y="453"/>
                  </a:lnTo>
                  <a:lnTo>
                    <a:pt x="762" y="3239"/>
                  </a:lnTo>
                  <a:lnTo>
                    <a:pt x="357" y="2656"/>
                  </a:lnTo>
                  <a:lnTo>
                    <a:pt x="2119" y="132"/>
                  </a:lnTo>
                  <a:lnTo>
                    <a:pt x="1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8"/>
            <p:cNvSpPr/>
            <p:nvPr/>
          </p:nvSpPr>
          <p:spPr>
            <a:xfrm>
              <a:off x="7420274" y="3730734"/>
              <a:ext cx="356306" cy="214410"/>
            </a:xfrm>
            <a:custGeom>
              <a:rect b="b" l="l" r="r" t="t"/>
              <a:pathLst>
                <a:path extrusionOk="0" h="8276" w="13753">
                  <a:moveTo>
                    <a:pt x="6883" y="0"/>
                  </a:moveTo>
                  <a:cubicBezTo>
                    <a:pt x="3085" y="0"/>
                    <a:pt x="1" y="1846"/>
                    <a:pt x="1" y="4132"/>
                  </a:cubicBezTo>
                  <a:cubicBezTo>
                    <a:pt x="1" y="6418"/>
                    <a:pt x="3085" y="8275"/>
                    <a:pt x="6883" y="8275"/>
                  </a:cubicBezTo>
                  <a:cubicBezTo>
                    <a:pt x="10681" y="8275"/>
                    <a:pt x="13753" y="6418"/>
                    <a:pt x="13753" y="4132"/>
                  </a:cubicBezTo>
                  <a:cubicBezTo>
                    <a:pt x="13753" y="1846"/>
                    <a:pt x="10681" y="0"/>
                    <a:pt x="6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8"/>
            <p:cNvSpPr/>
            <p:nvPr/>
          </p:nvSpPr>
          <p:spPr>
            <a:xfrm>
              <a:off x="7433227" y="3743066"/>
              <a:ext cx="330709" cy="188814"/>
            </a:xfrm>
            <a:custGeom>
              <a:rect b="b" l="l" r="r" t="t"/>
              <a:pathLst>
                <a:path extrusionOk="0" h="7288" w="12765">
                  <a:moveTo>
                    <a:pt x="6383" y="310"/>
                  </a:moveTo>
                  <a:cubicBezTo>
                    <a:pt x="9681" y="310"/>
                    <a:pt x="12467" y="1846"/>
                    <a:pt x="12467" y="3656"/>
                  </a:cubicBezTo>
                  <a:cubicBezTo>
                    <a:pt x="12467" y="5477"/>
                    <a:pt x="9681" y="7013"/>
                    <a:pt x="6383" y="7013"/>
                  </a:cubicBezTo>
                  <a:cubicBezTo>
                    <a:pt x="3073" y="7013"/>
                    <a:pt x="299" y="5477"/>
                    <a:pt x="299" y="3656"/>
                  </a:cubicBezTo>
                  <a:cubicBezTo>
                    <a:pt x="299" y="1846"/>
                    <a:pt x="3097" y="310"/>
                    <a:pt x="6383" y="310"/>
                  </a:cubicBezTo>
                  <a:close/>
                  <a:moveTo>
                    <a:pt x="6383" y="1"/>
                  </a:moveTo>
                  <a:cubicBezTo>
                    <a:pt x="2906" y="1"/>
                    <a:pt x="1" y="1668"/>
                    <a:pt x="1" y="3644"/>
                  </a:cubicBezTo>
                  <a:cubicBezTo>
                    <a:pt x="1" y="5620"/>
                    <a:pt x="2930" y="7287"/>
                    <a:pt x="6383" y="7287"/>
                  </a:cubicBezTo>
                  <a:cubicBezTo>
                    <a:pt x="9847" y="7287"/>
                    <a:pt x="12764" y="5620"/>
                    <a:pt x="12764" y="3644"/>
                  </a:cubicBezTo>
                  <a:cubicBezTo>
                    <a:pt x="12764" y="1668"/>
                    <a:pt x="9847" y="1"/>
                    <a:pt x="6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8"/>
            <p:cNvSpPr/>
            <p:nvPr/>
          </p:nvSpPr>
          <p:spPr>
            <a:xfrm>
              <a:off x="7562480" y="3807834"/>
              <a:ext cx="73448" cy="69432"/>
            </a:xfrm>
            <a:custGeom>
              <a:rect b="b" l="l" r="r" t="t"/>
              <a:pathLst>
                <a:path extrusionOk="0" h="2680" w="2835">
                  <a:moveTo>
                    <a:pt x="1406" y="84"/>
                  </a:moveTo>
                  <a:cubicBezTo>
                    <a:pt x="1513" y="84"/>
                    <a:pt x="1596" y="144"/>
                    <a:pt x="1691" y="227"/>
                  </a:cubicBezTo>
                  <a:cubicBezTo>
                    <a:pt x="1775" y="299"/>
                    <a:pt x="1858" y="430"/>
                    <a:pt x="1918" y="608"/>
                  </a:cubicBezTo>
                  <a:cubicBezTo>
                    <a:pt x="1977" y="787"/>
                    <a:pt x="2001" y="1025"/>
                    <a:pt x="2001" y="1323"/>
                  </a:cubicBezTo>
                  <a:cubicBezTo>
                    <a:pt x="2001" y="1727"/>
                    <a:pt x="1941" y="2037"/>
                    <a:pt x="1834" y="2263"/>
                  </a:cubicBezTo>
                  <a:cubicBezTo>
                    <a:pt x="1739" y="2489"/>
                    <a:pt x="1596" y="2597"/>
                    <a:pt x="1441" y="2597"/>
                  </a:cubicBezTo>
                  <a:cubicBezTo>
                    <a:pt x="1334" y="2597"/>
                    <a:pt x="1227" y="2561"/>
                    <a:pt x="1144" y="2489"/>
                  </a:cubicBezTo>
                  <a:cubicBezTo>
                    <a:pt x="1048" y="2394"/>
                    <a:pt x="977" y="2263"/>
                    <a:pt x="917" y="2085"/>
                  </a:cubicBezTo>
                  <a:cubicBezTo>
                    <a:pt x="858" y="1906"/>
                    <a:pt x="822" y="1668"/>
                    <a:pt x="822" y="1370"/>
                  </a:cubicBezTo>
                  <a:cubicBezTo>
                    <a:pt x="822" y="965"/>
                    <a:pt x="882" y="656"/>
                    <a:pt x="989" y="430"/>
                  </a:cubicBezTo>
                  <a:cubicBezTo>
                    <a:pt x="1108" y="203"/>
                    <a:pt x="1239" y="84"/>
                    <a:pt x="1406" y="84"/>
                  </a:cubicBezTo>
                  <a:close/>
                  <a:moveTo>
                    <a:pt x="1453" y="1"/>
                  </a:moveTo>
                  <a:cubicBezTo>
                    <a:pt x="1156" y="1"/>
                    <a:pt x="894" y="60"/>
                    <a:pt x="691" y="180"/>
                  </a:cubicBezTo>
                  <a:cubicBezTo>
                    <a:pt x="465" y="299"/>
                    <a:pt x="298" y="453"/>
                    <a:pt x="191" y="668"/>
                  </a:cubicBezTo>
                  <a:cubicBezTo>
                    <a:pt x="72" y="882"/>
                    <a:pt x="1" y="1108"/>
                    <a:pt x="1" y="1370"/>
                  </a:cubicBezTo>
                  <a:cubicBezTo>
                    <a:pt x="1" y="1620"/>
                    <a:pt x="72" y="1858"/>
                    <a:pt x="191" y="2049"/>
                  </a:cubicBezTo>
                  <a:cubicBezTo>
                    <a:pt x="298" y="2263"/>
                    <a:pt x="453" y="2406"/>
                    <a:pt x="679" y="2513"/>
                  </a:cubicBezTo>
                  <a:cubicBezTo>
                    <a:pt x="894" y="2620"/>
                    <a:pt x="1120" y="2680"/>
                    <a:pt x="1394" y="2680"/>
                  </a:cubicBezTo>
                  <a:cubicBezTo>
                    <a:pt x="1691" y="2680"/>
                    <a:pt x="1929" y="2620"/>
                    <a:pt x="2144" y="2501"/>
                  </a:cubicBezTo>
                  <a:cubicBezTo>
                    <a:pt x="2370" y="2382"/>
                    <a:pt x="2537" y="2216"/>
                    <a:pt x="2656" y="2001"/>
                  </a:cubicBezTo>
                  <a:cubicBezTo>
                    <a:pt x="2775" y="1787"/>
                    <a:pt x="2834" y="1561"/>
                    <a:pt x="2834" y="1287"/>
                  </a:cubicBezTo>
                  <a:cubicBezTo>
                    <a:pt x="2834" y="1025"/>
                    <a:pt x="2775" y="799"/>
                    <a:pt x="2656" y="608"/>
                  </a:cubicBezTo>
                  <a:cubicBezTo>
                    <a:pt x="2537" y="418"/>
                    <a:pt x="2370" y="263"/>
                    <a:pt x="2168" y="156"/>
                  </a:cubicBezTo>
                  <a:cubicBezTo>
                    <a:pt x="1953" y="60"/>
                    <a:pt x="1715" y="1"/>
                    <a:pt x="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0" name="Google Shape;3310;p48"/>
          <p:cNvPicPr preferRelativeResize="0"/>
          <p:nvPr/>
        </p:nvPicPr>
        <p:blipFill>
          <a:blip r:embed="rId3">
            <a:alphaModFix/>
          </a:blip>
          <a:stretch>
            <a:fillRect/>
          </a:stretch>
        </p:blipFill>
        <p:spPr>
          <a:xfrm>
            <a:off x="1407425" y="835925"/>
            <a:ext cx="2490725" cy="3352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49"/>
          <p:cNvSpPr txBox="1"/>
          <p:nvPr>
            <p:ph type="title"/>
          </p:nvPr>
        </p:nvSpPr>
        <p:spPr>
          <a:xfrm>
            <a:off x="443550" y="435025"/>
            <a:ext cx="6516900" cy="62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
            </a:r>
            <a:r>
              <a:rPr lang="en"/>
              <a:t>eird probability distribution</a:t>
            </a:r>
            <a:endParaRPr/>
          </a:p>
        </p:txBody>
      </p:sp>
      <p:pic>
        <p:nvPicPr>
          <p:cNvPr id="3316" name="Google Shape;3316;p49"/>
          <p:cNvPicPr preferRelativeResize="0"/>
          <p:nvPr/>
        </p:nvPicPr>
        <p:blipFill>
          <a:blip r:embed="rId3">
            <a:alphaModFix/>
          </a:blip>
          <a:stretch>
            <a:fillRect/>
          </a:stretch>
        </p:blipFill>
        <p:spPr>
          <a:xfrm>
            <a:off x="554450" y="1062625"/>
            <a:ext cx="4926275" cy="1624275"/>
          </a:xfrm>
          <a:prstGeom prst="rect">
            <a:avLst/>
          </a:prstGeom>
          <a:noFill/>
          <a:ln>
            <a:noFill/>
          </a:ln>
        </p:spPr>
      </p:pic>
      <p:pic>
        <p:nvPicPr>
          <p:cNvPr id="3317" name="Google Shape;3317;p49"/>
          <p:cNvPicPr preferRelativeResize="0"/>
          <p:nvPr/>
        </p:nvPicPr>
        <p:blipFill>
          <a:blip r:embed="rId4">
            <a:alphaModFix/>
          </a:blip>
          <a:stretch>
            <a:fillRect/>
          </a:stretch>
        </p:blipFill>
        <p:spPr>
          <a:xfrm>
            <a:off x="4366150" y="1617499"/>
            <a:ext cx="3916326" cy="312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1" name="Shape 3321"/>
        <p:cNvGrpSpPr/>
        <p:nvPr/>
      </p:nvGrpSpPr>
      <p:grpSpPr>
        <a:xfrm>
          <a:off x="0" y="0"/>
          <a:ext cx="0" cy="0"/>
          <a:chOff x="0" y="0"/>
          <a:chExt cx="0" cy="0"/>
        </a:xfrm>
      </p:grpSpPr>
      <p:sp>
        <p:nvSpPr>
          <p:cNvPr id="3322" name="Google Shape;3322;p5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CLT in Action Again!</a:t>
            </a:r>
            <a:endParaRPr/>
          </a:p>
        </p:txBody>
      </p:sp>
      <p:grpSp>
        <p:nvGrpSpPr>
          <p:cNvPr id="3323" name="Google Shape;3323;p50"/>
          <p:cNvGrpSpPr/>
          <p:nvPr/>
        </p:nvGrpSpPr>
        <p:grpSpPr>
          <a:xfrm>
            <a:off x="12202" y="720598"/>
            <a:ext cx="1014492" cy="924696"/>
            <a:chOff x="7183300" y="245525"/>
            <a:chExt cx="643550" cy="586550"/>
          </a:xfrm>
        </p:grpSpPr>
        <p:sp>
          <p:nvSpPr>
            <p:cNvPr id="3324" name="Google Shape;3324;p50"/>
            <p:cNvSpPr/>
            <p:nvPr/>
          </p:nvSpPr>
          <p:spPr>
            <a:xfrm>
              <a:off x="7183300" y="245525"/>
              <a:ext cx="643550" cy="586550"/>
            </a:xfrm>
            <a:custGeom>
              <a:rect b="b" l="l" r="r" t="t"/>
              <a:pathLst>
                <a:path extrusionOk="0" h="23462" w="25742">
                  <a:moveTo>
                    <a:pt x="12873" y="1"/>
                  </a:moveTo>
                  <a:cubicBezTo>
                    <a:pt x="9871" y="1"/>
                    <a:pt x="6870" y="1147"/>
                    <a:pt x="4584" y="3439"/>
                  </a:cubicBezTo>
                  <a:cubicBezTo>
                    <a:pt x="1" y="8023"/>
                    <a:pt x="1" y="15440"/>
                    <a:pt x="4584" y="20024"/>
                  </a:cubicBezTo>
                  <a:cubicBezTo>
                    <a:pt x="6870" y="22316"/>
                    <a:pt x="9871" y="23462"/>
                    <a:pt x="12873" y="23462"/>
                  </a:cubicBezTo>
                  <a:cubicBezTo>
                    <a:pt x="15875" y="23462"/>
                    <a:pt x="18878" y="22316"/>
                    <a:pt x="21170" y="20024"/>
                  </a:cubicBezTo>
                  <a:cubicBezTo>
                    <a:pt x="25742" y="15440"/>
                    <a:pt x="25742" y="8023"/>
                    <a:pt x="21170" y="3439"/>
                  </a:cubicBezTo>
                  <a:cubicBezTo>
                    <a:pt x="18878" y="1147"/>
                    <a:pt x="15875" y="1"/>
                    <a:pt x="128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0"/>
            <p:cNvSpPr/>
            <p:nvPr/>
          </p:nvSpPr>
          <p:spPr>
            <a:xfrm>
              <a:off x="7333025" y="366300"/>
              <a:ext cx="344400" cy="344725"/>
            </a:xfrm>
            <a:custGeom>
              <a:rect b="b" l="l" r="r" t="t"/>
              <a:pathLst>
                <a:path extrusionOk="0" h="13789" w="13776">
                  <a:moveTo>
                    <a:pt x="6882" y="1"/>
                  </a:moveTo>
                  <a:cubicBezTo>
                    <a:pt x="3084" y="1"/>
                    <a:pt x="0" y="3096"/>
                    <a:pt x="0" y="6894"/>
                  </a:cubicBezTo>
                  <a:cubicBezTo>
                    <a:pt x="0" y="10704"/>
                    <a:pt x="3084" y="13788"/>
                    <a:pt x="6882" y="13788"/>
                  </a:cubicBezTo>
                  <a:cubicBezTo>
                    <a:pt x="10692" y="13788"/>
                    <a:pt x="13776" y="10704"/>
                    <a:pt x="13776" y="6894"/>
                  </a:cubicBezTo>
                  <a:cubicBezTo>
                    <a:pt x="13776" y="3096"/>
                    <a:pt x="10692" y="1"/>
                    <a:pt x="6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0"/>
            <p:cNvSpPr/>
            <p:nvPr/>
          </p:nvSpPr>
          <p:spPr>
            <a:xfrm>
              <a:off x="7329150" y="362725"/>
              <a:ext cx="352150" cy="352150"/>
            </a:xfrm>
            <a:custGeom>
              <a:rect b="b" l="l" r="r" t="t"/>
              <a:pathLst>
                <a:path extrusionOk="0" h="14086" w="14086">
                  <a:moveTo>
                    <a:pt x="7037" y="298"/>
                  </a:moveTo>
                  <a:cubicBezTo>
                    <a:pt x="10764" y="298"/>
                    <a:pt x="13788" y="3323"/>
                    <a:pt x="13788" y="7037"/>
                  </a:cubicBezTo>
                  <a:cubicBezTo>
                    <a:pt x="13788" y="10764"/>
                    <a:pt x="10764" y="13788"/>
                    <a:pt x="7037" y="13788"/>
                  </a:cubicBezTo>
                  <a:cubicBezTo>
                    <a:pt x="3322" y="13788"/>
                    <a:pt x="298" y="10764"/>
                    <a:pt x="298" y="7037"/>
                  </a:cubicBezTo>
                  <a:cubicBezTo>
                    <a:pt x="298" y="3323"/>
                    <a:pt x="3322" y="298"/>
                    <a:pt x="7037" y="298"/>
                  </a:cubicBezTo>
                  <a:close/>
                  <a:moveTo>
                    <a:pt x="7037" y="1"/>
                  </a:moveTo>
                  <a:cubicBezTo>
                    <a:pt x="3156" y="1"/>
                    <a:pt x="1" y="3156"/>
                    <a:pt x="1" y="7037"/>
                  </a:cubicBezTo>
                  <a:cubicBezTo>
                    <a:pt x="1" y="10931"/>
                    <a:pt x="3156" y="14086"/>
                    <a:pt x="7037" y="14086"/>
                  </a:cubicBezTo>
                  <a:cubicBezTo>
                    <a:pt x="10931" y="14086"/>
                    <a:pt x="14086" y="10931"/>
                    <a:pt x="14086" y="7037"/>
                  </a:cubicBezTo>
                  <a:cubicBezTo>
                    <a:pt x="14086" y="3156"/>
                    <a:pt x="10931"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0"/>
            <p:cNvSpPr/>
            <p:nvPr/>
          </p:nvSpPr>
          <p:spPr>
            <a:xfrm>
              <a:off x="7468750" y="278800"/>
              <a:ext cx="44375" cy="51500"/>
            </a:xfrm>
            <a:custGeom>
              <a:rect b="b" l="l" r="r" t="t"/>
              <a:pathLst>
                <a:path extrusionOk="0" h="2060" w="1775">
                  <a:moveTo>
                    <a:pt x="1" y="0"/>
                  </a:moveTo>
                  <a:lnTo>
                    <a:pt x="1" y="2060"/>
                  </a:lnTo>
                  <a:lnTo>
                    <a:pt x="1775" y="206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0"/>
            <p:cNvSpPr/>
            <p:nvPr/>
          </p:nvSpPr>
          <p:spPr>
            <a:xfrm>
              <a:off x="7497325" y="278800"/>
              <a:ext cx="44675" cy="51500"/>
            </a:xfrm>
            <a:custGeom>
              <a:rect b="b" l="l" r="r" t="t"/>
              <a:pathLst>
                <a:path extrusionOk="0" h="2060" w="1787">
                  <a:moveTo>
                    <a:pt x="1787" y="0"/>
                  </a:moveTo>
                  <a:lnTo>
                    <a:pt x="1" y="2060"/>
                  </a:lnTo>
                  <a:lnTo>
                    <a:pt x="1787" y="2060"/>
                  </a:lnTo>
                  <a:lnTo>
                    <a:pt x="1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0"/>
            <p:cNvSpPr/>
            <p:nvPr/>
          </p:nvSpPr>
          <p:spPr>
            <a:xfrm>
              <a:off x="7483350" y="278800"/>
              <a:ext cx="44075" cy="51500"/>
            </a:xfrm>
            <a:custGeom>
              <a:rect b="b" l="l" r="r" t="t"/>
              <a:pathLst>
                <a:path extrusionOk="0" h="2060" w="1763">
                  <a:moveTo>
                    <a:pt x="869" y="0"/>
                  </a:moveTo>
                  <a:lnTo>
                    <a:pt x="0" y="2060"/>
                  </a:lnTo>
                  <a:lnTo>
                    <a:pt x="1762" y="2060"/>
                  </a:lnTo>
                  <a:lnTo>
                    <a:pt x="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0"/>
            <p:cNvSpPr/>
            <p:nvPr/>
          </p:nvSpPr>
          <p:spPr>
            <a:xfrm>
              <a:off x="7497325" y="747000"/>
              <a:ext cx="44675" cy="51825"/>
            </a:xfrm>
            <a:custGeom>
              <a:rect b="b" l="l" r="r" t="t"/>
              <a:pathLst>
                <a:path extrusionOk="0" h="2073" w="1787">
                  <a:moveTo>
                    <a:pt x="1" y="1"/>
                  </a:moveTo>
                  <a:lnTo>
                    <a:pt x="1787" y="2072"/>
                  </a:lnTo>
                  <a:lnTo>
                    <a:pt x="1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0"/>
            <p:cNvSpPr/>
            <p:nvPr/>
          </p:nvSpPr>
          <p:spPr>
            <a:xfrm>
              <a:off x="7468750" y="747000"/>
              <a:ext cx="44375" cy="51825"/>
            </a:xfrm>
            <a:custGeom>
              <a:rect b="b" l="l" r="r" t="t"/>
              <a:pathLst>
                <a:path extrusionOk="0" h="2073" w="1775">
                  <a:moveTo>
                    <a:pt x="1" y="1"/>
                  </a:moveTo>
                  <a:lnTo>
                    <a:pt x="1" y="2072"/>
                  </a:lnTo>
                  <a:lnTo>
                    <a:pt x="1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0"/>
            <p:cNvSpPr/>
            <p:nvPr/>
          </p:nvSpPr>
          <p:spPr>
            <a:xfrm>
              <a:off x="7483350" y="747000"/>
              <a:ext cx="44075" cy="51825"/>
            </a:xfrm>
            <a:custGeom>
              <a:rect b="b" l="l" r="r" t="t"/>
              <a:pathLst>
                <a:path extrusionOk="0" h="2073" w="1763">
                  <a:moveTo>
                    <a:pt x="0" y="1"/>
                  </a:moveTo>
                  <a:lnTo>
                    <a:pt x="869" y="2072"/>
                  </a:lnTo>
                  <a:lnTo>
                    <a:pt x="1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0"/>
            <p:cNvSpPr/>
            <p:nvPr/>
          </p:nvSpPr>
          <p:spPr>
            <a:xfrm>
              <a:off x="7245225" y="530900"/>
              <a:ext cx="52100" cy="44375"/>
            </a:xfrm>
            <a:custGeom>
              <a:rect b="b" l="l" r="r" t="t"/>
              <a:pathLst>
                <a:path extrusionOk="0" h="1775" w="2084">
                  <a:moveTo>
                    <a:pt x="2084" y="1"/>
                  </a:moveTo>
                  <a:lnTo>
                    <a:pt x="0" y="1775"/>
                  </a:lnTo>
                  <a:lnTo>
                    <a:pt x="2084" y="1775"/>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0"/>
            <p:cNvSpPr/>
            <p:nvPr/>
          </p:nvSpPr>
          <p:spPr>
            <a:xfrm>
              <a:off x="7245225" y="502025"/>
              <a:ext cx="52100" cy="44675"/>
            </a:xfrm>
            <a:custGeom>
              <a:rect b="b" l="l" r="r" t="t"/>
              <a:pathLst>
                <a:path extrusionOk="0" h="1787" w="2084">
                  <a:moveTo>
                    <a:pt x="0" y="1"/>
                  </a:moveTo>
                  <a:lnTo>
                    <a:pt x="2084" y="1787"/>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0"/>
            <p:cNvSpPr/>
            <p:nvPr/>
          </p:nvSpPr>
          <p:spPr>
            <a:xfrm>
              <a:off x="7245225" y="516325"/>
              <a:ext cx="52100" cy="44675"/>
            </a:xfrm>
            <a:custGeom>
              <a:rect b="b" l="l" r="r" t="t"/>
              <a:pathLst>
                <a:path extrusionOk="0" h="1787" w="2084">
                  <a:moveTo>
                    <a:pt x="2084" y="0"/>
                  </a:moveTo>
                  <a:lnTo>
                    <a:pt x="0" y="893"/>
                  </a:lnTo>
                  <a:lnTo>
                    <a:pt x="2084" y="1786"/>
                  </a:lnTo>
                  <a:lnTo>
                    <a:pt x="2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0"/>
            <p:cNvSpPr/>
            <p:nvPr/>
          </p:nvSpPr>
          <p:spPr>
            <a:xfrm>
              <a:off x="7713425" y="502025"/>
              <a:ext cx="51825" cy="44675"/>
            </a:xfrm>
            <a:custGeom>
              <a:rect b="b" l="l" r="r" t="t"/>
              <a:pathLst>
                <a:path extrusionOk="0" h="1787" w="2073">
                  <a:moveTo>
                    <a:pt x="1" y="1"/>
                  </a:moveTo>
                  <a:lnTo>
                    <a:pt x="1" y="1787"/>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0"/>
            <p:cNvSpPr/>
            <p:nvPr/>
          </p:nvSpPr>
          <p:spPr>
            <a:xfrm>
              <a:off x="7713425" y="530900"/>
              <a:ext cx="51825" cy="44375"/>
            </a:xfrm>
            <a:custGeom>
              <a:rect b="b" l="l" r="r" t="t"/>
              <a:pathLst>
                <a:path extrusionOk="0" h="1775" w="2073">
                  <a:moveTo>
                    <a:pt x="1" y="1"/>
                  </a:moveTo>
                  <a:lnTo>
                    <a:pt x="1" y="1775"/>
                  </a:lnTo>
                  <a:lnTo>
                    <a:pt x="2072" y="177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0"/>
            <p:cNvSpPr/>
            <p:nvPr/>
          </p:nvSpPr>
          <p:spPr>
            <a:xfrm>
              <a:off x="7713425" y="516325"/>
              <a:ext cx="51825" cy="44675"/>
            </a:xfrm>
            <a:custGeom>
              <a:rect b="b" l="l" r="r" t="t"/>
              <a:pathLst>
                <a:path extrusionOk="0" h="1787" w="2073">
                  <a:moveTo>
                    <a:pt x="1" y="0"/>
                  </a:moveTo>
                  <a:lnTo>
                    <a:pt x="1" y="1786"/>
                  </a:lnTo>
                  <a:lnTo>
                    <a:pt x="2072" y="89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0"/>
            <p:cNvSpPr/>
            <p:nvPr/>
          </p:nvSpPr>
          <p:spPr>
            <a:xfrm>
              <a:off x="7295225" y="380600"/>
              <a:ext cx="68475" cy="36925"/>
            </a:xfrm>
            <a:custGeom>
              <a:rect b="b" l="l" r="r" t="t"/>
              <a:pathLst>
                <a:path extrusionOk="0" h="1477" w="2739">
                  <a:moveTo>
                    <a:pt x="0" y="0"/>
                  </a:moveTo>
                  <a:lnTo>
                    <a:pt x="1477" y="1477"/>
                  </a:lnTo>
                  <a:lnTo>
                    <a:pt x="2739" y="2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0"/>
            <p:cNvSpPr/>
            <p:nvPr/>
          </p:nvSpPr>
          <p:spPr>
            <a:xfrm>
              <a:off x="7347300" y="328800"/>
              <a:ext cx="36650" cy="68175"/>
            </a:xfrm>
            <a:custGeom>
              <a:rect b="b" l="l" r="r" t="t"/>
              <a:pathLst>
                <a:path extrusionOk="0" h="2727" w="1466">
                  <a:moveTo>
                    <a:pt x="1" y="0"/>
                  </a:moveTo>
                  <a:lnTo>
                    <a:pt x="215" y="2727"/>
                  </a:lnTo>
                  <a:lnTo>
                    <a:pt x="1465" y="14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0"/>
            <p:cNvSpPr/>
            <p:nvPr/>
          </p:nvSpPr>
          <p:spPr>
            <a:xfrm>
              <a:off x="7321425" y="355000"/>
              <a:ext cx="52400" cy="52100"/>
            </a:xfrm>
            <a:custGeom>
              <a:rect b="b" l="l" r="r" t="t"/>
              <a:pathLst>
                <a:path extrusionOk="0" h="2084" w="2096">
                  <a:moveTo>
                    <a:pt x="0" y="0"/>
                  </a:moveTo>
                  <a:lnTo>
                    <a:pt x="834" y="2084"/>
                  </a:lnTo>
                  <a:lnTo>
                    <a:pt x="2096" y="8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0"/>
            <p:cNvSpPr/>
            <p:nvPr/>
          </p:nvSpPr>
          <p:spPr>
            <a:xfrm>
              <a:off x="7647050" y="660100"/>
              <a:ext cx="67900" cy="36925"/>
            </a:xfrm>
            <a:custGeom>
              <a:rect b="b" l="l" r="r" t="t"/>
              <a:pathLst>
                <a:path extrusionOk="0" h="1477" w="2716">
                  <a:moveTo>
                    <a:pt x="1263" y="0"/>
                  </a:moveTo>
                  <a:lnTo>
                    <a:pt x="1" y="1262"/>
                  </a:lnTo>
                  <a:lnTo>
                    <a:pt x="2715" y="1476"/>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0"/>
            <p:cNvSpPr/>
            <p:nvPr/>
          </p:nvSpPr>
          <p:spPr>
            <a:xfrm>
              <a:off x="7626500" y="680625"/>
              <a:ext cx="36950" cy="67900"/>
            </a:xfrm>
            <a:custGeom>
              <a:rect b="b" l="l" r="r" t="t"/>
              <a:pathLst>
                <a:path extrusionOk="0" h="2716" w="1478">
                  <a:moveTo>
                    <a:pt x="1263" y="1"/>
                  </a:moveTo>
                  <a:lnTo>
                    <a:pt x="1" y="1251"/>
                  </a:lnTo>
                  <a:lnTo>
                    <a:pt x="1477" y="271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0"/>
            <p:cNvSpPr/>
            <p:nvPr/>
          </p:nvSpPr>
          <p:spPr>
            <a:xfrm>
              <a:off x="7636925" y="670200"/>
              <a:ext cx="52425" cy="52425"/>
            </a:xfrm>
            <a:custGeom>
              <a:rect b="b" l="l" r="r" t="t"/>
              <a:pathLst>
                <a:path extrusionOk="0" h="2097" w="2097">
                  <a:moveTo>
                    <a:pt x="1251" y="1"/>
                  </a:moveTo>
                  <a:lnTo>
                    <a:pt x="1" y="1263"/>
                  </a:lnTo>
                  <a:lnTo>
                    <a:pt x="2096" y="2096"/>
                  </a:lnTo>
                  <a:lnTo>
                    <a:pt x="1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0"/>
            <p:cNvSpPr/>
            <p:nvPr/>
          </p:nvSpPr>
          <p:spPr>
            <a:xfrm>
              <a:off x="7347300" y="680625"/>
              <a:ext cx="36650" cy="67900"/>
            </a:xfrm>
            <a:custGeom>
              <a:rect b="b" l="l" r="r" t="t"/>
              <a:pathLst>
                <a:path extrusionOk="0" h="2716" w="1466">
                  <a:moveTo>
                    <a:pt x="215" y="1"/>
                  </a:moveTo>
                  <a:lnTo>
                    <a:pt x="1" y="2715"/>
                  </a:lnTo>
                  <a:lnTo>
                    <a:pt x="1465" y="1251"/>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0"/>
            <p:cNvSpPr/>
            <p:nvPr/>
          </p:nvSpPr>
          <p:spPr>
            <a:xfrm>
              <a:off x="7295225" y="660100"/>
              <a:ext cx="68475" cy="36925"/>
            </a:xfrm>
            <a:custGeom>
              <a:rect b="b" l="l" r="r" t="t"/>
              <a:pathLst>
                <a:path extrusionOk="0" h="1477" w="2739">
                  <a:moveTo>
                    <a:pt x="1477" y="0"/>
                  </a:moveTo>
                  <a:lnTo>
                    <a:pt x="0" y="1476"/>
                  </a:lnTo>
                  <a:lnTo>
                    <a:pt x="2739" y="1262"/>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0"/>
            <p:cNvSpPr/>
            <p:nvPr/>
          </p:nvSpPr>
          <p:spPr>
            <a:xfrm>
              <a:off x="7321425" y="670200"/>
              <a:ext cx="52400" cy="52425"/>
            </a:xfrm>
            <a:custGeom>
              <a:rect b="b" l="l" r="r" t="t"/>
              <a:pathLst>
                <a:path extrusionOk="0" h="2097" w="2096">
                  <a:moveTo>
                    <a:pt x="834" y="1"/>
                  </a:moveTo>
                  <a:lnTo>
                    <a:pt x="0" y="2096"/>
                  </a:lnTo>
                  <a:lnTo>
                    <a:pt x="2096" y="1263"/>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0"/>
            <p:cNvSpPr/>
            <p:nvPr/>
          </p:nvSpPr>
          <p:spPr>
            <a:xfrm>
              <a:off x="7626500" y="328800"/>
              <a:ext cx="36950" cy="68175"/>
            </a:xfrm>
            <a:custGeom>
              <a:rect b="b" l="l" r="r" t="t"/>
              <a:pathLst>
                <a:path extrusionOk="0" h="2727" w="1478">
                  <a:moveTo>
                    <a:pt x="1477" y="0"/>
                  </a:moveTo>
                  <a:lnTo>
                    <a:pt x="1" y="1477"/>
                  </a:lnTo>
                  <a:lnTo>
                    <a:pt x="1263" y="2727"/>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0"/>
            <p:cNvSpPr/>
            <p:nvPr/>
          </p:nvSpPr>
          <p:spPr>
            <a:xfrm>
              <a:off x="7647050" y="380600"/>
              <a:ext cx="67900" cy="36925"/>
            </a:xfrm>
            <a:custGeom>
              <a:rect b="b" l="l" r="r" t="t"/>
              <a:pathLst>
                <a:path extrusionOk="0" h="1477" w="2716">
                  <a:moveTo>
                    <a:pt x="2715" y="0"/>
                  </a:moveTo>
                  <a:lnTo>
                    <a:pt x="1" y="203"/>
                  </a:lnTo>
                  <a:lnTo>
                    <a:pt x="1263" y="1477"/>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0"/>
            <p:cNvSpPr/>
            <p:nvPr/>
          </p:nvSpPr>
          <p:spPr>
            <a:xfrm>
              <a:off x="7636925" y="355000"/>
              <a:ext cx="52425" cy="52100"/>
            </a:xfrm>
            <a:custGeom>
              <a:rect b="b" l="l" r="r" t="t"/>
              <a:pathLst>
                <a:path extrusionOk="0" h="2084" w="2097">
                  <a:moveTo>
                    <a:pt x="2096" y="0"/>
                  </a:moveTo>
                  <a:lnTo>
                    <a:pt x="1" y="834"/>
                  </a:lnTo>
                  <a:lnTo>
                    <a:pt x="1251" y="2084"/>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1" name="Google Shape;3351;p50"/>
            <p:cNvGrpSpPr/>
            <p:nvPr/>
          </p:nvGrpSpPr>
          <p:grpSpPr>
            <a:xfrm>
              <a:off x="7387500" y="500850"/>
              <a:ext cx="249450" cy="83350"/>
              <a:chOff x="7387500" y="500850"/>
              <a:chExt cx="249450" cy="83350"/>
            </a:xfrm>
          </p:grpSpPr>
          <p:sp>
            <p:nvSpPr>
              <p:cNvPr id="3352" name="Google Shape;3352;p50"/>
              <p:cNvSpPr/>
              <p:nvPr/>
            </p:nvSpPr>
            <p:spPr>
              <a:xfrm>
                <a:off x="7387500" y="501150"/>
                <a:ext cx="48825" cy="81275"/>
              </a:xfrm>
              <a:custGeom>
                <a:rect b="b" l="l" r="r" t="t"/>
                <a:pathLst>
                  <a:path extrusionOk="0" h="3251" w="1953">
                    <a:moveTo>
                      <a:pt x="1560" y="0"/>
                    </a:moveTo>
                    <a:cubicBezTo>
                      <a:pt x="1369" y="119"/>
                      <a:pt x="1167" y="191"/>
                      <a:pt x="929" y="238"/>
                    </a:cubicBezTo>
                    <a:cubicBezTo>
                      <a:pt x="691" y="286"/>
                      <a:pt x="369" y="298"/>
                      <a:pt x="0" y="310"/>
                    </a:cubicBezTo>
                    <a:lnTo>
                      <a:pt x="0" y="441"/>
                    </a:lnTo>
                    <a:cubicBezTo>
                      <a:pt x="155" y="441"/>
                      <a:pt x="274" y="464"/>
                      <a:pt x="346" y="488"/>
                    </a:cubicBezTo>
                    <a:cubicBezTo>
                      <a:pt x="429" y="524"/>
                      <a:pt x="488" y="584"/>
                      <a:pt x="524" y="667"/>
                    </a:cubicBezTo>
                    <a:cubicBezTo>
                      <a:pt x="548" y="762"/>
                      <a:pt x="572" y="905"/>
                      <a:pt x="572" y="1107"/>
                    </a:cubicBezTo>
                    <a:lnTo>
                      <a:pt x="572" y="2608"/>
                    </a:lnTo>
                    <a:cubicBezTo>
                      <a:pt x="572" y="2798"/>
                      <a:pt x="512" y="2929"/>
                      <a:pt x="417" y="3012"/>
                    </a:cubicBezTo>
                    <a:cubicBezTo>
                      <a:pt x="334" y="3084"/>
                      <a:pt x="191" y="3108"/>
                      <a:pt x="12" y="3108"/>
                    </a:cubicBezTo>
                    <a:lnTo>
                      <a:pt x="12" y="3251"/>
                    </a:lnTo>
                    <a:cubicBezTo>
                      <a:pt x="119" y="3251"/>
                      <a:pt x="286" y="3227"/>
                      <a:pt x="477" y="3227"/>
                    </a:cubicBezTo>
                    <a:cubicBezTo>
                      <a:pt x="667" y="3215"/>
                      <a:pt x="881" y="3215"/>
                      <a:pt x="1108" y="3215"/>
                    </a:cubicBezTo>
                    <a:cubicBezTo>
                      <a:pt x="1286" y="3215"/>
                      <a:pt x="1429" y="3227"/>
                      <a:pt x="1596" y="3227"/>
                    </a:cubicBezTo>
                    <a:cubicBezTo>
                      <a:pt x="1739" y="3227"/>
                      <a:pt x="1881" y="3251"/>
                      <a:pt x="1953" y="3251"/>
                    </a:cubicBezTo>
                    <a:lnTo>
                      <a:pt x="1953" y="3108"/>
                    </a:lnTo>
                    <a:cubicBezTo>
                      <a:pt x="1822" y="3108"/>
                      <a:pt x="1715" y="3084"/>
                      <a:pt x="1655" y="3024"/>
                    </a:cubicBezTo>
                    <a:cubicBezTo>
                      <a:pt x="1596" y="2965"/>
                      <a:pt x="1560" y="2846"/>
                      <a:pt x="1560" y="2667"/>
                    </a:cubicBezTo>
                    <a:lnTo>
                      <a:pt x="15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0"/>
              <p:cNvSpPr/>
              <p:nvPr/>
            </p:nvSpPr>
            <p:spPr>
              <a:xfrm>
                <a:off x="7447925" y="500850"/>
                <a:ext cx="87825" cy="83350"/>
              </a:xfrm>
              <a:custGeom>
                <a:rect b="b" l="l" r="r" t="t"/>
                <a:pathLst>
                  <a:path extrusionOk="0" h="3334" w="3513">
                    <a:moveTo>
                      <a:pt x="1739" y="107"/>
                    </a:moveTo>
                    <a:cubicBezTo>
                      <a:pt x="1870" y="107"/>
                      <a:pt x="1989" y="155"/>
                      <a:pt x="2120" y="215"/>
                    </a:cubicBezTo>
                    <a:cubicBezTo>
                      <a:pt x="2227" y="322"/>
                      <a:pt x="2322" y="488"/>
                      <a:pt x="2393" y="715"/>
                    </a:cubicBezTo>
                    <a:cubicBezTo>
                      <a:pt x="2465" y="929"/>
                      <a:pt x="2501" y="1227"/>
                      <a:pt x="2501" y="1608"/>
                    </a:cubicBezTo>
                    <a:cubicBezTo>
                      <a:pt x="2501" y="2108"/>
                      <a:pt x="2441" y="2501"/>
                      <a:pt x="2298" y="2774"/>
                    </a:cubicBezTo>
                    <a:cubicBezTo>
                      <a:pt x="2167" y="3060"/>
                      <a:pt x="2000" y="3215"/>
                      <a:pt x="1798" y="3215"/>
                    </a:cubicBezTo>
                    <a:cubicBezTo>
                      <a:pt x="1667" y="3215"/>
                      <a:pt x="1548" y="3167"/>
                      <a:pt x="1429" y="3060"/>
                    </a:cubicBezTo>
                    <a:cubicBezTo>
                      <a:pt x="1310" y="2953"/>
                      <a:pt x="1215" y="2798"/>
                      <a:pt x="1143" y="2572"/>
                    </a:cubicBezTo>
                    <a:cubicBezTo>
                      <a:pt x="1072" y="2346"/>
                      <a:pt x="1036" y="2048"/>
                      <a:pt x="1036" y="1679"/>
                    </a:cubicBezTo>
                    <a:cubicBezTo>
                      <a:pt x="1036" y="1191"/>
                      <a:pt x="1096" y="798"/>
                      <a:pt x="1227" y="524"/>
                    </a:cubicBezTo>
                    <a:cubicBezTo>
                      <a:pt x="1369" y="238"/>
                      <a:pt x="1524" y="107"/>
                      <a:pt x="1739" y="107"/>
                    </a:cubicBezTo>
                    <a:close/>
                    <a:moveTo>
                      <a:pt x="1786" y="0"/>
                    </a:moveTo>
                    <a:cubicBezTo>
                      <a:pt x="1429" y="0"/>
                      <a:pt x="1119" y="72"/>
                      <a:pt x="846" y="226"/>
                    </a:cubicBezTo>
                    <a:cubicBezTo>
                      <a:pt x="584" y="369"/>
                      <a:pt x="369" y="584"/>
                      <a:pt x="226" y="834"/>
                    </a:cubicBezTo>
                    <a:cubicBezTo>
                      <a:pt x="72" y="1084"/>
                      <a:pt x="0" y="1369"/>
                      <a:pt x="0" y="1691"/>
                    </a:cubicBezTo>
                    <a:cubicBezTo>
                      <a:pt x="0" y="2024"/>
                      <a:pt x="60" y="2322"/>
                      <a:pt x="226" y="2560"/>
                    </a:cubicBezTo>
                    <a:cubicBezTo>
                      <a:pt x="381" y="2798"/>
                      <a:pt x="572" y="2989"/>
                      <a:pt x="846" y="3120"/>
                    </a:cubicBezTo>
                    <a:cubicBezTo>
                      <a:pt x="1096" y="3263"/>
                      <a:pt x="1393" y="3334"/>
                      <a:pt x="1727" y="3334"/>
                    </a:cubicBezTo>
                    <a:cubicBezTo>
                      <a:pt x="2084" y="3334"/>
                      <a:pt x="2393" y="3263"/>
                      <a:pt x="2667" y="3108"/>
                    </a:cubicBezTo>
                    <a:cubicBezTo>
                      <a:pt x="2929" y="2941"/>
                      <a:pt x="3143" y="2739"/>
                      <a:pt x="3286" y="2489"/>
                    </a:cubicBezTo>
                    <a:cubicBezTo>
                      <a:pt x="3441" y="2227"/>
                      <a:pt x="3513" y="1929"/>
                      <a:pt x="3513" y="1608"/>
                    </a:cubicBezTo>
                    <a:cubicBezTo>
                      <a:pt x="3513" y="1274"/>
                      <a:pt x="3441" y="988"/>
                      <a:pt x="3286" y="750"/>
                    </a:cubicBezTo>
                    <a:cubicBezTo>
                      <a:pt x="3143" y="524"/>
                      <a:pt x="2929" y="322"/>
                      <a:pt x="2679" y="191"/>
                    </a:cubicBezTo>
                    <a:cubicBezTo>
                      <a:pt x="2429" y="60"/>
                      <a:pt x="2131"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0"/>
              <p:cNvSpPr/>
              <p:nvPr/>
            </p:nvSpPr>
            <p:spPr>
              <a:xfrm>
                <a:off x="7549125" y="500850"/>
                <a:ext cx="87825" cy="83350"/>
              </a:xfrm>
              <a:custGeom>
                <a:rect b="b" l="l" r="r" t="t"/>
                <a:pathLst>
                  <a:path extrusionOk="0" h="3334" w="3513">
                    <a:moveTo>
                      <a:pt x="1727" y="107"/>
                    </a:moveTo>
                    <a:cubicBezTo>
                      <a:pt x="1858" y="107"/>
                      <a:pt x="1989" y="155"/>
                      <a:pt x="2108" y="215"/>
                    </a:cubicBezTo>
                    <a:cubicBezTo>
                      <a:pt x="2215" y="322"/>
                      <a:pt x="2310" y="488"/>
                      <a:pt x="2382" y="715"/>
                    </a:cubicBezTo>
                    <a:cubicBezTo>
                      <a:pt x="2453" y="929"/>
                      <a:pt x="2477" y="1227"/>
                      <a:pt x="2477" y="1608"/>
                    </a:cubicBezTo>
                    <a:cubicBezTo>
                      <a:pt x="2477" y="2108"/>
                      <a:pt x="2417" y="2501"/>
                      <a:pt x="2286" y="2774"/>
                    </a:cubicBezTo>
                    <a:cubicBezTo>
                      <a:pt x="2155" y="3060"/>
                      <a:pt x="1989" y="3215"/>
                      <a:pt x="1786" y="3215"/>
                    </a:cubicBezTo>
                    <a:cubicBezTo>
                      <a:pt x="1643" y="3215"/>
                      <a:pt x="1524" y="3167"/>
                      <a:pt x="1405" y="3060"/>
                    </a:cubicBezTo>
                    <a:cubicBezTo>
                      <a:pt x="1286" y="2953"/>
                      <a:pt x="1203" y="2798"/>
                      <a:pt x="1131" y="2572"/>
                    </a:cubicBezTo>
                    <a:cubicBezTo>
                      <a:pt x="1048" y="2346"/>
                      <a:pt x="1024" y="2048"/>
                      <a:pt x="1024" y="1679"/>
                    </a:cubicBezTo>
                    <a:cubicBezTo>
                      <a:pt x="1024" y="1191"/>
                      <a:pt x="1084" y="798"/>
                      <a:pt x="1215" y="524"/>
                    </a:cubicBezTo>
                    <a:cubicBezTo>
                      <a:pt x="1346" y="238"/>
                      <a:pt x="1512" y="107"/>
                      <a:pt x="1727" y="107"/>
                    </a:cubicBezTo>
                    <a:close/>
                    <a:moveTo>
                      <a:pt x="1786" y="0"/>
                    </a:moveTo>
                    <a:cubicBezTo>
                      <a:pt x="1429" y="0"/>
                      <a:pt x="1096" y="72"/>
                      <a:pt x="846" y="226"/>
                    </a:cubicBezTo>
                    <a:cubicBezTo>
                      <a:pt x="584" y="369"/>
                      <a:pt x="369" y="584"/>
                      <a:pt x="227" y="834"/>
                    </a:cubicBezTo>
                    <a:cubicBezTo>
                      <a:pt x="72" y="1084"/>
                      <a:pt x="0" y="1369"/>
                      <a:pt x="0" y="1691"/>
                    </a:cubicBezTo>
                    <a:cubicBezTo>
                      <a:pt x="0" y="2024"/>
                      <a:pt x="60" y="2322"/>
                      <a:pt x="227" y="2560"/>
                    </a:cubicBezTo>
                    <a:cubicBezTo>
                      <a:pt x="381" y="2798"/>
                      <a:pt x="572" y="2989"/>
                      <a:pt x="846" y="3120"/>
                    </a:cubicBezTo>
                    <a:cubicBezTo>
                      <a:pt x="1096" y="3263"/>
                      <a:pt x="1393" y="3334"/>
                      <a:pt x="1727" y="3334"/>
                    </a:cubicBezTo>
                    <a:cubicBezTo>
                      <a:pt x="2084" y="3334"/>
                      <a:pt x="2394" y="3263"/>
                      <a:pt x="2667" y="3108"/>
                    </a:cubicBezTo>
                    <a:cubicBezTo>
                      <a:pt x="2929" y="2941"/>
                      <a:pt x="3132" y="2739"/>
                      <a:pt x="3286" y="2489"/>
                    </a:cubicBezTo>
                    <a:cubicBezTo>
                      <a:pt x="3429" y="2227"/>
                      <a:pt x="3513" y="1929"/>
                      <a:pt x="3513" y="1608"/>
                    </a:cubicBezTo>
                    <a:cubicBezTo>
                      <a:pt x="3513" y="1274"/>
                      <a:pt x="3429" y="988"/>
                      <a:pt x="3286" y="750"/>
                    </a:cubicBezTo>
                    <a:cubicBezTo>
                      <a:pt x="3132" y="524"/>
                      <a:pt x="2929" y="322"/>
                      <a:pt x="2679" y="191"/>
                    </a:cubicBezTo>
                    <a:cubicBezTo>
                      <a:pt x="2429" y="60"/>
                      <a:pt x="2132"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5" name="Google Shape;3355;p50"/>
            <p:cNvSpPr/>
            <p:nvPr/>
          </p:nvSpPr>
          <p:spPr>
            <a:xfrm>
              <a:off x="7223200" y="452925"/>
              <a:ext cx="116700" cy="52400"/>
            </a:xfrm>
            <a:custGeom>
              <a:rect b="b" l="l" r="r" t="t"/>
              <a:pathLst>
                <a:path extrusionOk="0" h="2096" w="4668">
                  <a:moveTo>
                    <a:pt x="71" y="0"/>
                  </a:moveTo>
                  <a:cubicBezTo>
                    <a:pt x="48" y="84"/>
                    <a:pt x="12" y="191"/>
                    <a:pt x="0" y="274"/>
                  </a:cubicBezTo>
                  <a:lnTo>
                    <a:pt x="4608" y="2096"/>
                  </a:lnTo>
                  <a:cubicBezTo>
                    <a:pt x="4632" y="1989"/>
                    <a:pt x="4643" y="1905"/>
                    <a:pt x="4667" y="1798"/>
                  </a:cubicBezTo>
                  <a:lnTo>
                    <a:pt x="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0"/>
            <p:cNvSpPr/>
            <p:nvPr/>
          </p:nvSpPr>
          <p:spPr>
            <a:xfrm>
              <a:off x="7226175" y="578525"/>
              <a:ext cx="114900" cy="56575"/>
            </a:xfrm>
            <a:custGeom>
              <a:rect b="b" l="l" r="r" t="t"/>
              <a:pathLst>
                <a:path extrusionOk="0" h="2263" w="4596">
                  <a:moveTo>
                    <a:pt x="4524" y="1"/>
                  </a:moveTo>
                  <a:lnTo>
                    <a:pt x="0" y="1977"/>
                  </a:lnTo>
                  <a:cubicBezTo>
                    <a:pt x="24" y="2072"/>
                    <a:pt x="60" y="2180"/>
                    <a:pt x="83" y="2263"/>
                  </a:cubicBezTo>
                  <a:lnTo>
                    <a:pt x="4596" y="298"/>
                  </a:lnTo>
                  <a:cubicBezTo>
                    <a:pt x="4572" y="191"/>
                    <a:pt x="4548" y="96"/>
                    <a:pt x="4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0"/>
            <p:cNvSpPr/>
            <p:nvPr/>
          </p:nvSpPr>
          <p:spPr>
            <a:xfrm>
              <a:off x="7667300" y="442800"/>
              <a:ext cx="117300" cy="57175"/>
            </a:xfrm>
            <a:custGeom>
              <a:rect b="b" l="l" r="r" t="t"/>
              <a:pathLst>
                <a:path extrusionOk="0" h="2287" w="4692">
                  <a:moveTo>
                    <a:pt x="4608" y="1"/>
                  </a:moveTo>
                  <a:lnTo>
                    <a:pt x="0" y="2001"/>
                  </a:lnTo>
                  <a:cubicBezTo>
                    <a:pt x="24" y="2096"/>
                    <a:pt x="48" y="2179"/>
                    <a:pt x="83" y="2287"/>
                  </a:cubicBezTo>
                  <a:lnTo>
                    <a:pt x="4691" y="286"/>
                  </a:lnTo>
                  <a:cubicBezTo>
                    <a:pt x="4667" y="191"/>
                    <a:pt x="4632" y="84"/>
                    <a:pt x="4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0"/>
            <p:cNvSpPr/>
            <p:nvPr/>
          </p:nvSpPr>
          <p:spPr>
            <a:xfrm>
              <a:off x="7669375" y="571400"/>
              <a:ext cx="118200" cy="53300"/>
            </a:xfrm>
            <a:custGeom>
              <a:rect b="b" l="l" r="r" t="t"/>
              <a:pathLst>
                <a:path extrusionOk="0" h="2132" w="4728">
                  <a:moveTo>
                    <a:pt x="60" y="0"/>
                  </a:moveTo>
                  <a:cubicBezTo>
                    <a:pt x="36" y="107"/>
                    <a:pt x="12" y="202"/>
                    <a:pt x="0" y="298"/>
                  </a:cubicBezTo>
                  <a:lnTo>
                    <a:pt x="4656" y="2131"/>
                  </a:lnTo>
                  <a:cubicBezTo>
                    <a:pt x="4680" y="2048"/>
                    <a:pt x="4715" y="1941"/>
                    <a:pt x="4727" y="1845"/>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0"/>
            <p:cNvSpPr/>
            <p:nvPr/>
          </p:nvSpPr>
          <p:spPr>
            <a:xfrm>
              <a:off x="7644675" y="394275"/>
              <a:ext cx="119375" cy="57175"/>
            </a:xfrm>
            <a:custGeom>
              <a:rect b="b" l="l" r="r" t="t"/>
              <a:pathLst>
                <a:path extrusionOk="0" h="2287" w="4775">
                  <a:moveTo>
                    <a:pt x="4632" y="1"/>
                  </a:moveTo>
                  <a:lnTo>
                    <a:pt x="0" y="2025"/>
                  </a:lnTo>
                  <a:cubicBezTo>
                    <a:pt x="72" y="2120"/>
                    <a:pt x="119" y="2203"/>
                    <a:pt x="179" y="2287"/>
                  </a:cubicBezTo>
                  <a:lnTo>
                    <a:pt x="4775" y="275"/>
                  </a:lnTo>
                  <a:cubicBezTo>
                    <a:pt x="4739" y="179"/>
                    <a:pt x="4691"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0"/>
            <p:cNvSpPr/>
            <p:nvPr/>
          </p:nvSpPr>
          <p:spPr>
            <a:xfrm>
              <a:off x="7587225" y="274625"/>
              <a:ext cx="52700" cy="120875"/>
            </a:xfrm>
            <a:custGeom>
              <a:rect b="b" l="l" r="r" t="t"/>
              <a:pathLst>
                <a:path extrusionOk="0" h="4835" w="2108">
                  <a:moveTo>
                    <a:pt x="1834" y="1"/>
                  </a:moveTo>
                  <a:lnTo>
                    <a:pt x="0" y="4668"/>
                  </a:lnTo>
                  <a:cubicBezTo>
                    <a:pt x="84" y="4727"/>
                    <a:pt x="167" y="4787"/>
                    <a:pt x="262" y="4834"/>
                  </a:cubicBezTo>
                  <a:lnTo>
                    <a:pt x="2108" y="131"/>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0"/>
            <p:cNvSpPr/>
            <p:nvPr/>
          </p:nvSpPr>
          <p:spPr>
            <a:xfrm>
              <a:off x="7537800" y="256475"/>
              <a:ext cx="53325" cy="118475"/>
            </a:xfrm>
            <a:custGeom>
              <a:rect b="b" l="l" r="r" t="t"/>
              <a:pathLst>
                <a:path extrusionOk="0" h="4739" w="2133">
                  <a:moveTo>
                    <a:pt x="1846" y="0"/>
                  </a:moveTo>
                  <a:lnTo>
                    <a:pt x="1" y="4679"/>
                  </a:lnTo>
                  <a:cubicBezTo>
                    <a:pt x="108" y="4703"/>
                    <a:pt x="203" y="4727"/>
                    <a:pt x="299" y="4739"/>
                  </a:cubicBezTo>
                  <a:lnTo>
                    <a:pt x="2132" y="72"/>
                  </a:lnTo>
                  <a:cubicBezTo>
                    <a:pt x="2049" y="36"/>
                    <a:pt x="1942" y="12"/>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0"/>
            <p:cNvSpPr/>
            <p:nvPr/>
          </p:nvSpPr>
          <p:spPr>
            <a:xfrm>
              <a:off x="7409225" y="259750"/>
              <a:ext cx="57175" cy="116700"/>
            </a:xfrm>
            <a:custGeom>
              <a:rect b="b" l="l" r="r" t="t"/>
              <a:pathLst>
                <a:path extrusionOk="0" h="4668" w="2287">
                  <a:moveTo>
                    <a:pt x="286" y="0"/>
                  </a:moveTo>
                  <a:cubicBezTo>
                    <a:pt x="191" y="24"/>
                    <a:pt x="84" y="60"/>
                    <a:pt x="0" y="84"/>
                  </a:cubicBezTo>
                  <a:lnTo>
                    <a:pt x="1989" y="4667"/>
                  </a:lnTo>
                  <a:cubicBezTo>
                    <a:pt x="2084" y="4644"/>
                    <a:pt x="2179" y="4608"/>
                    <a:pt x="2286"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0"/>
            <p:cNvSpPr/>
            <p:nvPr/>
          </p:nvSpPr>
          <p:spPr>
            <a:xfrm>
              <a:off x="7361300" y="279675"/>
              <a:ext cx="56575" cy="118500"/>
            </a:xfrm>
            <a:custGeom>
              <a:rect b="b" l="l" r="r" t="t"/>
              <a:pathLst>
                <a:path extrusionOk="0" h="4740" w="2263">
                  <a:moveTo>
                    <a:pt x="262" y="1"/>
                  </a:moveTo>
                  <a:cubicBezTo>
                    <a:pt x="179" y="49"/>
                    <a:pt x="84" y="96"/>
                    <a:pt x="1" y="156"/>
                  </a:cubicBezTo>
                  <a:lnTo>
                    <a:pt x="1989" y="4740"/>
                  </a:lnTo>
                  <a:cubicBezTo>
                    <a:pt x="2084" y="4680"/>
                    <a:pt x="2167" y="4621"/>
                    <a:pt x="2263"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0"/>
            <p:cNvSpPr/>
            <p:nvPr/>
          </p:nvSpPr>
          <p:spPr>
            <a:xfrm>
              <a:off x="7241350" y="404400"/>
              <a:ext cx="119075" cy="52125"/>
            </a:xfrm>
            <a:custGeom>
              <a:rect b="b" l="l" r="r" t="t"/>
              <a:pathLst>
                <a:path extrusionOk="0" h="2085" w="4763">
                  <a:moveTo>
                    <a:pt x="131" y="1"/>
                  </a:moveTo>
                  <a:lnTo>
                    <a:pt x="0" y="263"/>
                  </a:lnTo>
                  <a:lnTo>
                    <a:pt x="4620" y="2084"/>
                  </a:lnTo>
                  <a:cubicBezTo>
                    <a:pt x="4656" y="1977"/>
                    <a:pt x="4715" y="1906"/>
                    <a:pt x="4763" y="1822"/>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0"/>
            <p:cNvSpPr/>
            <p:nvPr/>
          </p:nvSpPr>
          <p:spPr>
            <a:xfrm>
              <a:off x="7370825" y="684500"/>
              <a:ext cx="51825" cy="118200"/>
            </a:xfrm>
            <a:custGeom>
              <a:rect b="b" l="l" r="r" t="t"/>
              <a:pathLst>
                <a:path extrusionOk="0" h="4728" w="2073">
                  <a:moveTo>
                    <a:pt x="1798" y="0"/>
                  </a:moveTo>
                  <a:lnTo>
                    <a:pt x="1" y="4584"/>
                  </a:lnTo>
                  <a:lnTo>
                    <a:pt x="274" y="4727"/>
                  </a:lnTo>
                  <a:lnTo>
                    <a:pt x="2072" y="155"/>
                  </a:lnTo>
                  <a:cubicBezTo>
                    <a:pt x="1977" y="108"/>
                    <a:pt x="1894" y="48"/>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0"/>
            <p:cNvSpPr/>
            <p:nvPr/>
          </p:nvSpPr>
          <p:spPr>
            <a:xfrm>
              <a:off x="7246100" y="627350"/>
              <a:ext cx="117000" cy="55675"/>
            </a:xfrm>
            <a:custGeom>
              <a:rect b="b" l="l" r="r" t="t"/>
              <a:pathLst>
                <a:path extrusionOk="0" h="2227" w="4680">
                  <a:moveTo>
                    <a:pt x="4513" y="0"/>
                  </a:moveTo>
                  <a:lnTo>
                    <a:pt x="1" y="1965"/>
                  </a:lnTo>
                  <a:cubicBezTo>
                    <a:pt x="48" y="2048"/>
                    <a:pt x="96" y="2144"/>
                    <a:pt x="156" y="2227"/>
                  </a:cubicBezTo>
                  <a:lnTo>
                    <a:pt x="4680" y="262"/>
                  </a:lnTo>
                  <a:cubicBezTo>
                    <a:pt x="4620" y="155"/>
                    <a:pt x="4561" y="72"/>
                    <a:pt x="4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0"/>
            <p:cNvSpPr/>
            <p:nvPr/>
          </p:nvSpPr>
          <p:spPr>
            <a:xfrm>
              <a:off x="7419350" y="704750"/>
              <a:ext cx="52100" cy="116400"/>
            </a:xfrm>
            <a:custGeom>
              <a:rect b="b" l="l" r="r" t="t"/>
              <a:pathLst>
                <a:path extrusionOk="0" h="4656" w="2084">
                  <a:moveTo>
                    <a:pt x="1798" y="0"/>
                  </a:moveTo>
                  <a:lnTo>
                    <a:pt x="0" y="4584"/>
                  </a:lnTo>
                  <a:cubicBezTo>
                    <a:pt x="84" y="4608"/>
                    <a:pt x="191" y="4643"/>
                    <a:pt x="274" y="4655"/>
                  </a:cubicBezTo>
                  <a:lnTo>
                    <a:pt x="2084" y="60"/>
                  </a:lnTo>
                  <a:cubicBezTo>
                    <a:pt x="2000" y="36"/>
                    <a:pt x="1905" y="12"/>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0"/>
            <p:cNvSpPr/>
            <p:nvPr/>
          </p:nvSpPr>
          <p:spPr>
            <a:xfrm>
              <a:off x="7544950" y="702350"/>
              <a:ext cx="56575" cy="115525"/>
            </a:xfrm>
            <a:custGeom>
              <a:rect b="b" l="l" r="r" t="t"/>
              <a:pathLst>
                <a:path extrusionOk="0" h="4621" w="2263">
                  <a:moveTo>
                    <a:pt x="286" y="1"/>
                  </a:moveTo>
                  <a:cubicBezTo>
                    <a:pt x="191" y="36"/>
                    <a:pt x="96" y="60"/>
                    <a:pt x="1" y="84"/>
                  </a:cubicBezTo>
                  <a:lnTo>
                    <a:pt x="1977" y="4620"/>
                  </a:lnTo>
                  <a:cubicBezTo>
                    <a:pt x="2072" y="4585"/>
                    <a:pt x="2180" y="4561"/>
                    <a:pt x="2263"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0"/>
            <p:cNvSpPr/>
            <p:nvPr/>
          </p:nvSpPr>
          <p:spPr>
            <a:xfrm>
              <a:off x="7649425" y="621100"/>
              <a:ext cx="119975" cy="52400"/>
            </a:xfrm>
            <a:custGeom>
              <a:rect b="b" l="l" r="r" t="t"/>
              <a:pathLst>
                <a:path extrusionOk="0" h="2096" w="4799">
                  <a:moveTo>
                    <a:pt x="156" y="0"/>
                  </a:moveTo>
                  <a:cubicBezTo>
                    <a:pt x="108" y="84"/>
                    <a:pt x="48" y="179"/>
                    <a:pt x="1" y="262"/>
                  </a:cubicBezTo>
                  <a:lnTo>
                    <a:pt x="4668" y="2096"/>
                  </a:lnTo>
                  <a:lnTo>
                    <a:pt x="4799" y="1822"/>
                  </a:ln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0"/>
            <p:cNvSpPr/>
            <p:nvPr/>
          </p:nvSpPr>
          <p:spPr>
            <a:xfrm>
              <a:off x="7593475" y="680025"/>
              <a:ext cx="55975" cy="117600"/>
            </a:xfrm>
            <a:custGeom>
              <a:rect b="b" l="l" r="r" t="t"/>
              <a:pathLst>
                <a:path extrusionOk="0" h="4704" w="2239">
                  <a:moveTo>
                    <a:pt x="250" y="1"/>
                  </a:moveTo>
                  <a:cubicBezTo>
                    <a:pt x="155" y="48"/>
                    <a:pt x="84" y="108"/>
                    <a:pt x="0" y="167"/>
                  </a:cubicBezTo>
                  <a:lnTo>
                    <a:pt x="1977" y="4704"/>
                  </a:lnTo>
                  <a:cubicBezTo>
                    <a:pt x="2060" y="4668"/>
                    <a:pt x="2155" y="4620"/>
                    <a:pt x="2239" y="4561"/>
                  </a:cubicBez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71" name="Google Shape;3371;p50"/>
          <p:cNvPicPr preferRelativeResize="0"/>
          <p:nvPr/>
        </p:nvPicPr>
        <p:blipFill>
          <a:blip r:embed="rId3">
            <a:alphaModFix/>
          </a:blip>
          <a:stretch>
            <a:fillRect/>
          </a:stretch>
        </p:blipFill>
        <p:spPr>
          <a:xfrm>
            <a:off x="2229563" y="1198448"/>
            <a:ext cx="4684875" cy="351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51"/>
          <p:cNvSpPr txBox="1"/>
          <p:nvPr>
            <p:ph type="title"/>
          </p:nvPr>
        </p:nvSpPr>
        <p:spPr>
          <a:xfrm>
            <a:off x="1017500" y="2441925"/>
            <a:ext cx="4201800" cy="9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Implications &amp; Conclusions</a:t>
            </a:r>
            <a:endParaRPr/>
          </a:p>
        </p:txBody>
      </p:sp>
      <p:sp>
        <p:nvSpPr>
          <p:cNvPr id="3377" name="Google Shape;3377;p51"/>
          <p:cNvSpPr txBox="1"/>
          <p:nvPr>
            <p:ph idx="2" type="title"/>
          </p:nvPr>
        </p:nvSpPr>
        <p:spPr>
          <a:xfrm>
            <a:off x="1140301" y="1313675"/>
            <a:ext cx="126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378" name="Google Shape;3378;p51"/>
          <p:cNvGrpSpPr/>
          <p:nvPr/>
        </p:nvGrpSpPr>
        <p:grpSpPr>
          <a:xfrm>
            <a:off x="5719007" y="539511"/>
            <a:ext cx="2723976" cy="4080280"/>
            <a:chOff x="5717121" y="539425"/>
            <a:chExt cx="2713393" cy="4064429"/>
          </a:xfrm>
        </p:grpSpPr>
        <p:grpSp>
          <p:nvGrpSpPr>
            <p:cNvPr id="3379" name="Google Shape;3379;p51"/>
            <p:cNvGrpSpPr/>
            <p:nvPr/>
          </p:nvGrpSpPr>
          <p:grpSpPr>
            <a:xfrm>
              <a:off x="5717121" y="539425"/>
              <a:ext cx="2713393" cy="4064429"/>
              <a:chOff x="7403700" y="2611575"/>
              <a:chExt cx="1653500" cy="2476800"/>
            </a:xfrm>
          </p:grpSpPr>
          <p:sp>
            <p:nvSpPr>
              <p:cNvPr id="3380" name="Google Shape;3380;p51"/>
              <p:cNvSpPr/>
              <p:nvPr/>
            </p:nvSpPr>
            <p:spPr>
              <a:xfrm>
                <a:off x="8226725" y="2611575"/>
                <a:ext cx="830475" cy="830475"/>
              </a:xfrm>
              <a:custGeom>
                <a:rect b="b" l="l" r="r" t="t"/>
                <a:pathLst>
                  <a:path extrusionOk="0" h="33219" w="33219">
                    <a:moveTo>
                      <a:pt x="32921" y="298"/>
                    </a:moveTo>
                    <a:lnTo>
                      <a:pt x="32921" y="32921"/>
                    </a:lnTo>
                    <a:lnTo>
                      <a:pt x="298" y="32921"/>
                    </a:lnTo>
                    <a:lnTo>
                      <a:pt x="298" y="298"/>
                    </a:lnTo>
                    <a:close/>
                    <a:moveTo>
                      <a:pt x="0" y="0"/>
                    </a:moveTo>
                    <a:lnTo>
                      <a:pt x="0" y="33218"/>
                    </a:lnTo>
                    <a:lnTo>
                      <a:pt x="33219" y="33218"/>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1"/>
              <p:cNvSpPr/>
              <p:nvPr/>
            </p:nvSpPr>
            <p:spPr>
              <a:xfrm>
                <a:off x="8286250" y="2671100"/>
                <a:ext cx="711425" cy="711425"/>
              </a:xfrm>
              <a:custGeom>
                <a:rect b="b" l="l" r="r" t="t"/>
                <a:pathLst>
                  <a:path extrusionOk="0" h="28457" w="28457">
                    <a:moveTo>
                      <a:pt x="28159" y="298"/>
                    </a:moveTo>
                    <a:lnTo>
                      <a:pt x="28159" y="28159"/>
                    </a:lnTo>
                    <a:lnTo>
                      <a:pt x="298" y="28159"/>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1"/>
              <p:cNvSpPr/>
              <p:nvPr/>
            </p:nvSpPr>
            <p:spPr>
              <a:xfrm>
                <a:off x="8227600" y="2612450"/>
                <a:ext cx="231025" cy="231025"/>
              </a:xfrm>
              <a:custGeom>
                <a:rect b="b" l="l" r="r" t="t"/>
                <a:pathLst>
                  <a:path extrusionOk="0" h="9241" w="9241">
                    <a:moveTo>
                      <a:pt x="9026" y="1"/>
                    </a:moveTo>
                    <a:lnTo>
                      <a:pt x="1" y="9038"/>
                    </a:lnTo>
                    <a:lnTo>
                      <a:pt x="203" y="9240"/>
                    </a:lnTo>
                    <a:lnTo>
                      <a:pt x="9240" y="215"/>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1"/>
              <p:cNvSpPr/>
              <p:nvPr/>
            </p:nvSpPr>
            <p:spPr>
              <a:xfrm>
                <a:off x="8825000" y="2612450"/>
                <a:ext cx="231000" cy="231025"/>
              </a:xfrm>
              <a:custGeom>
                <a:rect b="b" l="l" r="r" t="t"/>
                <a:pathLst>
                  <a:path extrusionOk="0" h="9241" w="9240">
                    <a:moveTo>
                      <a:pt x="215" y="1"/>
                    </a:moveTo>
                    <a:lnTo>
                      <a:pt x="1" y="215"/>
                    </a:lnTo>
                    <a:lnTo>
                      <a:pt x="9026" y="9240"/>
                    </a:lnTo>
                    <a:lnTo>
                      <a:pt x="9240" y="9026"/>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1"/>
              <p:cNvSpPr/>
              <p:nvPr/>
            </p:nvSpPr>
            <p:spPr>
              <a:xfrm>
                <a:off x="8825000" y="3209850"/>
                <a:ext cx="231000" cy="231000"/>
              </a:xfrm>
              <a:custGeom>
                <a:rect b="b" l="l" r="r" t="t"/>
                <a:pathLst>
                  <a:path extrusionOk="0" h="9240" w="9240">
                    <a:moveTo>
                      <a:pt x="9038" y="1"/>
                    </a:moveTo>
                    <a:lnTo>
                      <a:pt x="1" y="9037"/>
                    </a:lnTo>
                    <a:lnTo>
                      <a:pt x="215" y="9240"/>
                    </a:lnTo>
                    <a:lnTo>
                      <a:pt x="9240" y="215"/>
                    </a:lnTo>
                    <a:lnTo>
                      <a:pt x="903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1"/>
              <p:cNvSpPr/>
              <p:nvPr/>
            </p:nvSpPr>
            <p:spPr>
              <a:xfrm>
                <a:off x="8227600" y="3210150"/>
                <a:ext cx="231025" cy="231000"/>
              </a:xfrm>
              <a:custGeom>
                <a:rect b="b" l="l" r="r" t="t"/>
                <a:pathLst>
                  <a:path extrusionOk="0" h="9240" w="9241">
                    <a:moveTo>
                      <a:pt x="215" y="0"/>
                    </a:moveTo>
                    <a:lnTo>
                      <a:pt x="1" y="215"/>
                    </a:lnTo>
                    <a:lnTo>
                      <a:pt x="9026" y="9240"/>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1"/>
              <p:cNvSpPr/>
              <p:nvPr/>
            </p:nvSpPr>
            <p:spPr>
              <a:xfrm>
                <a:off x="7403700" y="2611575"/>
                <a:ext cx="830475" cy="830475"/>
              </a:xfrm>
              <a:custGeom>
                <a:rect b="b" l="l" r="r" t="t"/>
                <a:pathLst>
                  <a:path extrusionOk="0" h="33219" w="33219">
                    <a:moveTo>
                      <a:pt x="32909" y="298"/>
                    </a:moveTo>
                    <a:lnTo>
                      <a:pt x="32909" y="32921"/>
                    </a:lnTo>
                    <a:lnTo>
                      <a:pt x="286" y="32921"/>
                    </a:lnTo>
                    <a:lnTo>
                      <a:pt x="286" y="298"/>
                    </a:lnTo>
                    <a:close/>
                    <a:moveTo>
                      <a:pt x="0" y="0"/>
                    </a:moveTo>
                    <a:lnTo>
                      <a:pt x="0" y="33218"/>
                    </a:lnTo>
                    <a:lnTo>
                      <a:pt x="33219" y="33218"/>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1"/>
              <p:cNvSpPr/>
              <p:nvPr/>
            </p:nvSpPr>
            <p:spPr>
              <a:xfrm>
                <a:off x="7463225" y="2671100"/>
                <a:ext cx="711425" cy="711425"/>
              </a:xfrm>
              <a:custGeom>
                <a:rect b="b" l="l" r="r" t="t"/>
                <a:pathLst>
                  <a:path extrusionOk="0" h="28457" w="28457">
                    <a:moveTo>
                      <a:pt x="28159" y="298"/>
                    </a:moveTo>
                    <a:lnTo>
                      <a:pt x="28159" y="28159"/>
                    </a:lnTo>
                    <a:lnTo>
                      <a:pt x="298" y="28159"/>
                    </a:lnTo>
                    <a:lnTo>
                      <a:pt x="298" y="298"/>
                    </a:lnTo>
                    <a:close/>
                    <a:moveTo>
                      <a:pt x="1" y="0"/>
                    </a:moveTo>
                    <a:lnTo>
                      <a:pt x="1" y="28456"/>
                    </a:lnTo>
                    <a:lnTo>
                      <a:pt x="28457" y="28456"/>
                    </a:lnTo>
                    <a:lnTo>
                      <a:pt x="2845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1"/>
              <p:cNvSpPr/>
              <p:nvPr/>
            </p:nvSpPr>
            <p:spPr>
              <a:xfrm>
                <a:off x="7404600" y="2612450"/>
                <a:ext cx="231000" cy="231025"/>
              </a:xfrm>
              <a:custGeom>
                <a:rect b="b" l="l" r="r" t="t"/>
                <a:pathLst>
                  <a:path extrusionOk="0" h="9241" w="9240">
                    <a:moveTo>
                      <a:pt x="9025" y="1"/>
                    </a:moveTo>
                    <a:lnTo>
                      <a:pt x="0" y="9038"/>
                    </a:lnTo>
                    <a:lnTo>
                      <a:pt x="203" y="9240"/>
                    </a:lnTo>
                    <a:lnTo>
                      <a:pt x="9239" y="215"/>
                    </a:lnTo>
                    <a:lnTo>
                      <a:pt x="902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1"/>
              <p:cNvSpPr/>
              <p:nvPr/>
            </p:nvSpPr>
            <p:spPr>
              <a:xfrm>
                <a:off x="8001700" y="2612450"/>
                <a:ext cx="231000" cy="231025"/>
              </a:xfrm>
              <a:custGeom>
                <a:rect b="b" l="l" r="r" t="t"/>
                <a:pathLst>
                  <a:path extrusionOk="0" h="9241" w="9240">
                    <a:moveTo>
                      <a:pt x="214" y="1"/>
                    </a:moveTo>
                    <a:lnTo>
                      <a:pt x="0" y="215"/>
                    </a:lnTo>
                    <a:lnTo>
                      <a:pt x="9025" y="9240"/>
                    </a:lnTo>
                    <a:lnTo>
                      <a:pt x="9239" y="9038"/>
                    </a:lnTo>
                    <a:lnTo>
                      <a:pt x="21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1"/>
              <p:cNvSpPr/>
              <p:nvPr/>
            </p:nvSpPr>
            <p:spPr>
              <a:xfrm>
                <a:off x="8001700" y="3210450"/>
                <a:ext cx="231300" cy="231000"/>
              </a:xfrm>
              <a:custGeom>
                <a:rect b="b" l="l" r="r" t="t"/>
                <a:pathLst>
                  <a:path extrusionOk="0" h="9240" w="9252">
                    <a:moveTo>
                      <a:pt x="9037" y="0"/>
                    </a:moveTo>
                    <a:lnTo>
                      <a:pt x="0" y="9037"/>
                    </a:lnTo>
                    <a:lnTo>
                      <a:pt x="214" y="9240"/>
                    </a:lnTo>
                    <a:lnTo>
                      <a:pt x="9251" y="215"/>
                    </a:lnTo>
                    <a:lnTo>
                      <a:pt x="903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1"/>
              <p:cNvSpPr/>
              <p:nvPr/>
            </p:nvSpPr>
            <p:spPr>
              <a:xfrm>
                <a:off x="7404600" y="3210150"/>
                <a:ext cx="231000" cy="231000"/>
              </a:xfrm>
              <a:custGeom>
                <a:rect b="b" l="l" r="r" t="t"/>
                <a:pathLst>
                  <a:path extrusionOk="0" h="9240" w="9240">
                    <a:moveTo>
                      <a:pt x="214" y="0"/>
                    </a:moveTo>
                    <a:lnTo>
                      <a:pt x="0" y="203"/>
                    </a:lnTo>
                    <a:lnTo>
                      <a:pt x="9025" y="9240"/>
                    </a:lnTo>
                    <a:lnTo>
                      <a:pt x="9239" y="9025"/>
                    </a:lnTo>
                    <a:lnTo>
                      <a:pt x="21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1"/>
              <p:cNvSpPr/>
              <p:nvPr/>
            </p:nvSpPr>
            <p:spPr>
              <a:xfrm>
                <a:off x="7516500" y="2724375"/>
                <a:ext cx="604875" cy="604850"/>
              </a:xfrm>
              <a:custGeom>
                <a:rect b="b" l="l" r="r" t="t"/>
                <a:pathLst>
                  <a:path extrusionOk="0" h="24194" w="24195">
                    <a:moveTo>
                      <a:pt x="12098" y="298"/>
                    </a:moveTo>
                    <a:cubicBezTo>
                      <a:pt x="18598" y="298"/>
                      <a:pt x="23897" y="5596"/>
                      <a:pt x="23897" y="12097"/>
                    </a:cubicBezTo>
                    <a:cubicBezTo>
                      <a:pt x="23897" y="18598"/>
                      <a:pt x="18598" y="23896"/>
                      <a:pt x="12098" y="23896"/>
                    </a:cubicBezTo>
                    <a:cubicBezTo>
                      <a:pt x="5597" y="23896"/>
                      <a:pt x="299" y="18598"/>
                      <a:pt x="299" y="12097"/>
                    </a:cubicBezTo>
                    <a:cubicBezTo>
                      <a:pt x="299" y="5596"/>
                      <a:pt x="5597" y="298"/>
                      <a:pt x="12098" y="298"/>
                    </a:cubicBezTo>
                    <a:close/>
                    <a:moveTo>
                      <a:pt x="12098" y="1"/>
                    </a:moveTo>
                    <a:cubicBezTo>
                      <a:pt x="5430" y="1"/>
                      <a:pt x="1" y="5430"/>
                      <a:pt x="1" y="12097"/>
                    </a:cubicBezTo>
                    <a:cubicBezTo>
                      <a:pt x="1" y="18765"/>
                      <a:pt x="5430" y="24194"/>
                      <a:pt x="12098" y="24194"/>
                    </a:cubicBezTo>
                    <a:cubicBezTo>
                      <a:pt x="18765" y="24194"/>
                      <a:pt x="24182" y="18765"/>
                      <a:pt x="24194" y="12097"/>
                    </a:cubicBezTo>
                    <a:cubicBezTo>
                      <a:pt x="24194" y="5430"/>
                      <a:pt x="18765" y="1"/>
                      <a:pt x="120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1"/>
              <p:cNvSpPr/>
              <p:nvPr/>
            </p:nvSpPr>
            <p:spPr>
              <a:xfrm>
                <a:off x="8226725" y="3434575"/>
                <a:ext cx="830475" cy="830500"/>
              </a:xfrm>
              <a:custGeom>
                <a:rect b="b" l="l" r="r" t="t"/>
                <a:pathLst>
                  <a:path extrusionOk="0" h="33220" w="33219">
                    <a:moveTo>
                      <a:pt x="32921" y="298"/>
                    </a:moveTo>
                    <a:lnTo>
                      <a:pt x="32921" y="32922"/>
                    </a:lnTo>
                    <a:lnTo>
                      <a:pt x="298" y="32922"/>
                    </a:lnTo>
                    <a:lnTo>
                      <a:pt x="298" y="298"/>
                    </a:lnTo>
                    <a:close/>
                    <a:moveTo>
                      <a:pt x="0" y="1"/>
                    </a:moveTo>
                    <a:lnTo>
                      <a:pt x="0" y="33219"/>
                    </a:lnTo>
                    <a:lnTo>
                      <a:pt x="33219" y="33219"/>
                    </a:lnTo>
                    <a:lnTo>
                      <a:pt x="33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1"/>
              <p:cNvSpPr/>
              <p:nvPr/>
            </p:nvSpPr>
            <p:spPr>
              <a:xfrm>
                <a:off x="8286250" y="3494125"/>
                <a:ext cx="711425" cy="711400"/>
              </a:xfrm>
              <a:custGeom>
                <a:rect b="b" l="l" r="r" t="t"/>
                <a:pathLst>
                  <a:path extrusionOk="0" h="28456" w="28457">
                    <a:moveTo>
                      <a:pt x="28159" y="298"/>
                    </a:moveTo>
                    <a:lnTo>
                      <a:pt x="28159" y="28158"/>
                    </a:lnTo>
                    <a:lnTo>
                      <a:pt x="298" y="28158"/>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1"/>
              <p:cNvSpPr/>
              <p:nvPr/>
            </p:nvSpPr>
            <p:spPr>
              <a:xfrm>
                <a:off x="8227325" y="3435475"/>
                <a:ext cx="231000" cy="231300"/>
              </a:xfrm>
              <a:custGeom>
                <a:rect b="b" l="l" r="r" t="t"/>
                <a:pathLst>
                  <a:path extrusionOk="0" h="9252" w="9240">
                    <a:moveTo>
                      <a:pt x="9037" y="1"/>
                    </a:moveTo>
                    <a:lnTo>
                      <a:pt x="0" y="9037"/>
                    </a:lnTo>
                    <a:lnTo>
                      <a:pt x="214" y="9252"/>
                    </a:lnTo>
                    <a:lnTo>
                      <a:pt x="9239" y="215"/>
                    </a:lnTo>
                    <a:lnTo>
                      <a:pt x="90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1"/>
              <p:cNvSpPr/>
              <p:nvPr/>
            </p:nvSpPr>
            <p:spPr>
              <a:xfrm>
                <a:off x="8825000" y="3435475"/>
                <a:ext cx="231000" cy="231000"/>
              </a:xfrm>
              <a:custGeom>
                <a:rect b="b" l="l" r="r" t="t"/>
                <a:pathLst>
                  <a:path extrusionOk="0" h="9240" w="9240">
                    <a:moveTo>
                      <a:pt x="203" y="1"/>
                    </a:moveTo>
                    <a:lnTo>
                      <a:pt x="1" y="215"/>
                    </a:lnTo>
                    <a:lnTo>
                      <a:pt x="9026" y="9240"/>
                    </a:lnTo>
                    <a:lnTo>
                      <a:pt x="9240" y="9025"/>
                    </a:lnTo>
                    <a:lnTo>
                      <a:pt x="20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1"/>
              <p:cNvSpPr/>
              <p:nvPr/>
            </p:nvSpPr>
            <p:spPr>
              <a:xfrm>
                <a:off x="8825000" y="4032575"/>
                <a:ext cx="231000" cy="231000"/>
              </a:xfrm>
              <a:custGeom>
                <a:rect b="b" l="l" r="r" t="t"/>
                <a:pathLst>
                  <a:path extrusionOk="0" h="9240" w="9240">
                    <a:moveTo>
                      <a:pt x="9026" y="0"/>
                    </a:moveTo>
                    <a:lnTo>
                      <a:pt x="1" y="9037"/>
                    </a:lnTo>
                    <a:lnTo>
                      <a:pt x="215" y="9240"/>
                    </a:lnTo>
                    <a:lnTo>
                      <a:pt x="9240" y="215"/>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1"/>
              <p:cNvSpPr/>
              <p:nvPr/>
            </p:nvSpPr>
            <p:spPr>
              <a:xfrm>
                <a:off x="8227600" y="4033175"/>
                <a:ext cx="231025" cy="231000"/>
              </a:xfrm>
              <a:custGeom>
                <a:rect b="b" l="l" r="r" t="t"/>
                <a:pathLst>
                  <a:path extrusionOk="0" h="9240" w="9241">
                    <a:moveTo>
                      <a:pt x="203" y="0"/>
                    </a:moveTo>
                    <a:lnTo>
                      <a:pt x="1" y="215"/>
                    </a:lnTo>
                    <a:lnTo>
                      <a:pt x="9026" y="9239"/>
                    </a:lnTo>
                    <a:lnTo>
                      <a:pt x="9240" y="9025"/>
                    </a:lnTo>
                    <a:lnTo>
                      <a:pt x="20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1"/>
              <p:cNvSpPr/>
              <p:nvPr/>
            </p:nvSpPr>
            <p:spPr>
              <a:xfrm>
                <a:off x="8339525" y="3547400"/>
                <a:ext cx="604875" cy="604850"/>
              </a:xfrm>
              <a:custGeom>
                <a:rect b="b" l="l" r="r" t="t"/>
                <a:pathLst>
                  <a:path extrusionOk="0" h="24194" w="24195">
                    <a:moveTo>
                      <a:pt x="12097" y="298"/>
                    </a:moveTo>
                    <a:cubicBezTo>
                      <a:pt x="18598" y="298"/>
                      <a:pt x="23897" y="5596"/>
                      <a:pt x="23897" y="12097"/>
                    </a:cubicBezTo>
                    <a:cubicBezTo>
                      <a:pt x="23897" y="18598"/>
                      <a:pt x="18598" y="23896"/>
                      <a:pt x="12097" y="23896"/>
                    </a:cubicBezTo>
                    <a:cubicBezTo>
                      <a:pt x="5597" y="23896"/>
                      <a:pt x="298" y="18598"/>
                      <a:pt x="298" y="12097"/>
                    </a:cubicBezTo>
                    <a:cubicBezTo>
                      <a:pt x="298" y="5596"/>
                      <a:pt x="5597" y="298"/>
                      <a:pt x="12097" y="298"/>
                    </a:cubicBezTo>
                    <a:close/>
                    <a:moveTo>
                      <a:pt x="12097" y="0"/>
                    </a:moveTo>
                    <a:cubicBezTo>
                      <a:pt x="5430" y="0"/>
                      <a:pt x="1" y="5429"/>
                      <a:pt x="1" y="12097"/>
                    </a:cubicBezTo>
                    <a:cubicBezTo>
                      <a:pt x="1" y="18764"/>
                      <a:pt x="5430" y="24194"/>
                      <a:pt x="12097" y="24194"/>
                    </a:cubicBezTo>
                    <a:cubicBezTo>
                      <a:pt x="18765" y="24194"/>
                      <a:pt x="24194" y="18764"/>
                      <a:pt x="24194" y="12097"/>
                    </a:cubicBezTo>
                    <a:cubicBezTo>
                      <a:pt x="24194" y="5429"/>
                      <a:pt x="18765" y="0"/>
                      <a:pt x="1209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1"/>
              <p:cNvSpPr/>
              <p:nvPr/>
            </p:nvSpPr>
            <p:spPr>
              <a:xfrm>
                <a:off x="7403700" y="3434575"/>
                <a:ext cx="830475" cy="830500"/>
              </a:xfrm>
              <a:custGeom>
                <a:rect b="b" l="l" r="r" t="t"/>
                <a:pathLst>
                  <a:path extrusionOk="0" h="33220" w="33219">
                    <a:moveTo>
                      <a:pt x="32909" y="298"/>
                    </a:moveTo>
                    <a:lnTo>
                      <a:pt x="32909" y="32922"/>
                    </a:lnTo>
                    <a:lnTo>
                      <a:pt x="286" y="32922"/>
                    </a:lnTo>
                    <a:lnTo>
                      <a:pt x="286" y="298"/>
                    </a:lnTo>
                    <a:close/>
                    <a:moveTo>
                      <a:pt x="0" y="1"/>
                    </a:moveTo>
                    <a:lnTo>
                      <a:pt x="0" y="33219"/>
                    </a:lnTo>
                    <a:lnTo>
                      <a:pt x="33219" y="33219"/>
                    </a:lnTo>
                    <a:lnTo>
                      <a:pt x="33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1"/>
              <p:cNvSpPr/>
              <p:nvPr/>
            </p:nvSpPr>
            <p:spPr>
              <a:xfrm>
                <a:off x="7463225" y="3494125"/>
                <a:ext cx="711425" cy="711400"/>
              </a:xfrm>
              <a:custGeom>
                <a:rect b="b" l="l" r="r" t="t"/>
                <a:pathLst>
                  <a:path extrusionOk="0" h="28456" w="28457">
                    <a:moveTo>
                      <a:pt x="28159" y="298"/>
                    </a:moveTo>
                    <a:lnTo>
                      <a:pt x="28159" y="28158"/>
                    </a:lnTo>
                    <a:lnTo>
                      <a:pt x="298" y="28158"/>
                    </a:lnTo>
                    <a:lnTo>
                      <a:pt x="298" y="298"/>
                    </a:lnTo>
                    <a:close/>
                    <a:moveTo>
                      <a:pt x="1" y="0"/>
                    </a:moveTo>
                    <a:lnTo>
                      <a:pt x="1" y="28456"/>
                    </a:lnTo>
                    <a:lnTo>
                      <a:pt x="28457" y="28456"/>
                    </a:lnTo>
                    <a:lnTo>
                      <a:pt x="2845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1"/>
              <p:cNvSpPr/>
              <p:nvPr/>
            </p:nvSpPr>
            <p:spPr>
              <a:xfrm>
                <a:off x="7404300" y="3435475"/>
                <a:ext cx="231000" cy="231000"/>
              </a:xfrm>
              <a:custGeom>
                <a:rect b="b" l="l" r="r" t="t"/>
                <a:pathLst>
                  <a:path extrusionOk="0" h="9240" w="9240">
                    <a:moveTo>
                      <a:pt x="9037" y="1"/>
                    </a:moveTo>
                    <a:lnTo>
                      <a:pt x="0" y="9037"/>
                    </a:lnTo>
                    <a:lnTo>
                      <a:pt x="215" y="9240"/>
                    </a:lnTo>
                    <a:lnTo>
                      <a:pt x="9239" y="215"/>
                    </a:lnTo>
                    <a:lnTo>
                      <a:pt x="90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1"/>
              <p:cNvSpPr/>
              <p:nvPr/>
            </p:nvSpPr>
            <p:spPr>
              <a:xfrm>
                <a:off x="8001700" y="3435775"/>
                <a:ext cx="231000" cy="231000"/>
              </a:xfrm>
              <a:custGeom>
                <a:rect b="b" l="l" r="r" t="t"/>
                <a:pathLst>
                  <a:path extrusionOk="0" h="9240" w="9240">
                    <a:moveTo>
                      <a:pt x="202" y="0"/>
                    </a:moveTo>
                    <a:lnTo>
                      <a:pt x="0" y="203"/>
                    </a:lnTo>
                    <a:lnTo>
                      <a:pt x="9025" y="9240"/>
                    </a:lnTo>
                    <a:lnTo>
                      <a:pt x="9239" y="9025"/>
                    </a:lnTo>
                    <a:lnTo>
                      <a:pt x="202"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1"/>
              <p:cNvSpPr/>
              <p:nvPr/>
            </p:nvSpPr>
            <p:spPr>
              <a:xfrm>
                <a:off x="8001700" y="4033175"/>
                <a:ext cx="231000" cy="231000"/>
              </a:xfrm>
              <a:custGeom>
                <a:rect b="b" l="l" r="r" t="t"/>
                <a:pathLst>
                  <a:path extrusionOk="0" h="9240" w="9240">
                    <a:moveTo>
                      <a:pt x="9025" y="0"/>
                    </a:moveTo>
                    <a:lnTo>
                      <a:pt x="0" y="9025"/>
                    </a:lnTo>
                    <a:lnTo>
                      <a:pt x="214" y="9239"/>
                    </a:lnTo>
                    <a:lnTo>
                      <a:pt x="9239" y="215"/>
                    </a:lnTo>
                    <a:lnTo>
                      <a:pt x="902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1"/>
              <p:cNvSpPr/>
              <p:nvPr/>
            </p:nvSpPr>
            <p:spPr>
              <a:xfrm>
                <a:off x="7404600" y="4033175"/>
                <a:ext cx="231000" cy="231000"/>
              </a:xfrm>
              <a:custGeom>
                <a:rect b="b" l="l" r="r" t="t"/>
                <a:pathLst>
                  <a:path extrusionOk="0" h="9240" w="9240">
                    <a:moveTo>
                      <a:pt x="203" y="0"/>
                    </a:moveTo>
                    <a:lnTo>
                      <a:pt x="0" y="203"/>
                    </a:lnTo>
                    <a:lnTo>
                      <a:pt x="9025" y="9239"/>
                    </a:lnTo>
                    <a:lnTo>
                      <a:pt x="9239" y="9025"/>
                    </a:lnTo>
                    <a:lnTo>
                      <a:pt x="20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1"/>
              <p:cNvSpPr/>
              <p:nvPr/>
            </p:nvSpPr>
            <p:spPr>
              <a:xfrm>
                <a:off x="8226725" y="4257900"/>
                <a:ext cx="830475" cy="830475"/>
              </a:xfrm>
              <a:custGeom>
                <a:rect b="b" l="l" r="r" t="t"/>
                <a:pathLst>
                  <a:path extrusionOk="0" h="33219" w="33219">
                    <a:moveTo>
                      <a:pt x="32921" y="298"/>
                    </a:moveTo>
                    <a:lnTo>
                      <a:pt x="32921" y="32921"/>
                    </a:lnTo>
                    <a:lnTo>
                      <a:pt x="298" y="32921"/>
                    </a:lnTo>
                    <a:lnTo>
                      <a:pt x="298" y="298"/>
                    </a:lnTo>
                    <a:close/>
                    <a:moveTo>
                      <a:pt x="0" y="0"/>
                    </a:moveTo>
                    <a:lnTo>
                      <a:pt x="0" y="33219"/>
                    </a:lnTo>
                    <a:lnTo>
                      <a:pt x="33219" y="33219"/>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1"/>
              <p:cNvSpPr/>
              <p:nvPr/>
            </p:nvSpPr>
            <p:spPr>
              <a:xfrm>
                <a:off x="8286250" y="4317125"/>
                <a:ext cx="711425" cy="711425"/>
              </a:xfrm>
              <a:custGeom>
                <a:rect b="b" l="l" r="r" t="t"/>
                <a:pathLst>
                  <a:path extrusionOk="0" h="28457" w="28457">
                    <a:moveTo>
                      <a:pt x="28159" y="298"/>
                    </a:moveTo>
                    <a:lnTo>
                      <a:pt x="28159" y="28159"/>
                    </a:lnTo>
                    <a:lnTo>
                      <a:pt x="298" y="28159"/>
                    </a:lnTo>
                    <a:lnTo>
                      <a:pt x="298" y="298"/>
                    </a:lnTo>
                    <a:close/>
                    <a:moveTo>
                      <a:pt x="0" y="1"/>
                    </a:moveTo>
                    <a:lnTo>
                      <a:pt x="0" y="28457"/>
                    </a:lnTo>
                    <a:lnTo>
                      <a:pt x="28456" y="28457"/>
                    </a:lnTo>
                    <a:lnTo>
                      <a:pt x="2845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1"/>
              <p:cNvSpPr/>
              <p:nvPr/>
            </p:nvSpPr>
            <p:spPr>
              <a:xfrm>
                <a:off x="8227600" y="4258800"/>
                <a:ext cx="231025" cy="231000"/>
              </a:xfrm>
              <a:custGeom>
                <a:rect b="b" l="l" r="r" t="t"/>
                <a:pathLst>
                  <a:path extrusionOk="0" h="9240" w="9241">
                    <a:moveTo>
                      <a:pt x="9026" y="0"/>
                    </a:moveTo>
                    <a:lnTo>
                      <a:pt x="1" y="9037"/>
                    </a:lnTo>
                    <a:lnTo>
                      <a:pt x="215" y="9239"/>
                    </a:lnTo>
                    <a:lnTo>
                      <a:pt x="9240" y="214"/>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1"/>
              <p:cNvSpPr/>
              <p:nvPr/>
            </p:nvSpPr>
            <p:spPr>
              <a:xfrm>
                <a:off x="8825000" y="4258800"/>
                <a:ext cx="231000" cy="231000"/>
              </a:xfrm>
              <a:custGeom>
                <a:rect b="b" l="l" r="r" t="t"/>
                <a:pathLst>
                  <a:path extrusionOk="0" h="9240" w="9240">
                    <a:moveTo>
                      <a:pt x="215" y="0"/>
                    </a:moveTo>
                    <a:lnTo>
                      <a:pt x="1" y="214"/>
                    </a:lnTo>
                    <a:lnTo>
                      <a:pt x="9038" y="9239"/>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1"/>
              <p:cNvSpPr/>
              <p:nvPr/>
            </p:nvSpPr>
            <p:spPr>
              <a:xfrm>
                <a:off x="8825000" y="4856175"/>
                <a:ext cx="231000" cy="231025"/>
              </a:xfrm>
              <a:custGeom>
                <a:rect b="b" l="l" r="r" t="t"/>
                <a:pathLst>
                  <a:path extrusionOk="0" h="9241" w="9240">
                    <a:moveTo>
                      <a:pt x="9026" y="1"/>
                    </a:moveTo>
                    <a:lnTo>
                      <a:pt x="1" y="9026"/>
                    </a:lnTo>
                    <a:lnTo>
                      <a:pt x="203" y="9240"/>
                    </a:lnTo>
                    <a:lnTo>
                      <a:pt x="9240" y="203"/>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1"/>
              <p:cNvSpPr/>
              <p:nvPr/>
            </p:nvSpPr>
            <p:spPr>
              <a:xfrm>
                <a:off x="8227325" y="4856175"/>
                <a:ext cx="231000" cy="231025"/>
              </a:xfrm>
              <a:custGeom>
                <a:rect b="b" l="l" r="r" t="t"/>
                <a:pathLst>
                  <a:path extrusionOk="0" h="9241" w="9240">
                    <a:moveTo>
                      <a:pt x="214" y="1"/>
                    </a:moveTo>
                    <a:lnTo>
                      <a:pt x="0" y="215"/>
                    </a:lnTo>
                    <a:lnTo>
                      <a:pt x="9037" y="9240"/>
                    </a:lnTo>
                    <a:lnTo>
                      <a:pt x="9239" y="9026"/>
                    </a:lnTo>
                    <a:lnTo>
                      <a:pt x="21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1"/>
              <p:cNvSpPr/>
              <p:nvPr/>
            </p:nvSpPr>
            <p:spPr>
              <a:xfrm>
                <a:off x="8339525" y="4370400"/>
                <a:ext cx="604875" cy="604875"/>
              </a:xfrm>
              <a:custGeom>
                <a:rect b="b" l="l" r="r" t="t"/>
                <a:pathLst>
                  <a:path extrusionOk="0" h="24195" w="24195">
                    <a:moveTo>
                      <a:pt x="12097" y="311"/>
                    </a:moveTo>
                    <a:cubicBezTo>
                      <a:pt x="18598" y="311"/>
                      <a:pt x="23897" y="5609"/>
                      <a:pt x="23897" y="12110"/>
                    </a:cubicBezTo>
                    <a:cubicBezTo>
                      <a:pt x="23897" y="18622"/>
                      <a:pt x="18598" y="23921"/>
                      <a:pt x="12097" y="23921"/>
                    </a:cubicBezTo>
                    <a:cubicBezTo>
                      <a:pt x="5597" y="23921"/>
                      <a:pt x="298" y="18622"/>
                      <a:pt x="298" y="12110"/>
                    </a:cubicBezTo>
                    <a:cubicBezTo>
                      <a:pt x="298" y="5609"/>
                      <a:pt x="5597" y="311"/>
                      <a:pt x="12097" y="311"/>
                    </a:cubicBezTo>
                    <a:close/>
                    <a:moveTo>
                      <a:pt x="12097" y="1"/>
                    </a:moveTo>
                    <a:cubicBezTo>
                      <a:pt x="5430" y="1"/>
                      <a:pt x="1" y="5430"/>
                      <a:pt x="1" y="12098"/>
                    </a:cubicBezTo>
                    <a:cubicBezTo>
                      <a:pt x="1" y="18765"/>
                      <a:pt x="5430" y="24194"/>
                      <a:pt x="12097" y="24194"/>
                    </a:cubicBezTo>
                    <a:cubicBezTo>
                      <a:pt x="18765" y="24194"/>
                      <a:pt x="24194" y="18777"/>
                      <a:pt x="24194" y="12098"/>
                    </a:cubicBezTo>
                    <a:cubicBezTo>
                      <a:pt x="24194" y="5430"/>
                      <a:pt x="18765" y="1"/>
                      <a:pt x="1209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51"/>
            <p:cNvGrpSpPr/>
            <p:nvPr/>
          </p:nvGrpSpPr>
          <p:grpSpPr>
            <a:xfrm>
              <a:off x="6075146" y="1108442"/>
              <a:ext cx="596955" cy="376651"/>
              <a:chOff x="7621875" y="2958325"/>
              <a:chExt cx="363775" cy="229525"/>
            </a:xfrm>
          </p:grpSpPr>
          <p:sp>
            <p:nvSpPr>
              <p:cNvPr id="3414" name="Google Shape;3414;p51"/>
              <p:cNvSpPr/>
              <p:nvPr/>
            </p:nvSpPr>
            <p:spPr>
              <a:xfrm>
                <a:off x="7621875" y="2958325"/>
                <a:ext cx="145275" cy="229525"/>
              </a:xfrm>
              <a:custGeom>
                <a:rect b="b" l="l" r="r" t="t"/>
                <a:pathLst>
                  <a:path extrusionOk="0" h="9181" w="5811">
                    <a:moveTo>
                      <a:pt x="5275" y="1"/>
                    </a:moveTo>
                    <a:lnTo>
                      <a:pt x="5275" y="13"/>
                    </a:lnTo>
                    <a:lnTo>
                      <a:pt x="4966" y="13"/>
                    </a:lnTo>
                    <a:cubicBezTo>
                      <a:pt x="4942" y="168"/>
                      <a:pt x="4882" y="275"/>
                      <a:pt x="4787" y="334"/>
                    </a:cubicBezTo>
                    <a:cubicBezTo>
                      <a:pt x="4680" y="394"/>
                      <a:pt x="4525" y="418"/>
                      <a:pt x="4335" y="418"/>
                    </a:cubicBezTo>
                    <a:lnTo>
                      <a:pt x="1715" y="418"/>
                    </a:lnTo>
                    <a:cubicBezTo>
                      <a:pt x="1596" y="418"/>
                      <a:pt x="1477" y="418"/>
                      <a:pt x="1346" y="406"/>
                    </a:cubicBezTo>
                    <a:cubicBezTo>
                      <a:pt x="1215" y="394"/>
                      <a:pt x="1096" y="370"/>
                      <a:pt x="1001" y="358"/>
                    </a:cubicBezTo>
                    <a:lnTo>
                      <a:pt x="477" y="4620"/>
                    </a:lnTo>
                    <a:lnTo>
                      <a:pt x="691" y="4763"/>
                    </a:lnTo>
                    <a:cubicBezTo>
                      <a:pt x="870" y="4620"/>
                      <a:pt x="1060" y="4501"/>
                      <a:pt x="1251" y="4406"/>
                    </a:cubicBezTo>
                    <a:cubicBezTo>
                      <a:pt x="1453" y="4323"/>
                      <a:pt x="1691" y="4275"/>
                      <a:pt x="1953" y="4275"/>
                    </a:cubicBezTo>
                    <a:cubicBezTo>
                      <a:pt x="2418" y="4275"/>
                      <a:pt x="2775" y="4418"/>
                      <a:pt x="3013" y="4704"/>
                    </a:cubicBezTo>
                    <a:cubicBezTo>
                      <a:pt x="3251" y="4990"/>
                      <a:pt x="3370" y="5406"/>
                      <a:pt x="3370" y="5954"/>
                    </a:cubicBezTo>
                    <a:cubicBezTo>
                      <a:pt x="3370" y="6585"/>
                      <a:pt x="3203" y="7121"/>
                      <a:pt x="2882" y="7561"/>
                    </a:cubicBezTo>
                    <a:cubicBezTo>
                      <a:pt x="2537" y="8014"/>
                      <a:pt x="2120" y="8347"/>
                      <a:pt x="1608" y="8585"/>
                    </a:cubicBezTo>
                    <a:cubicBezTo>
                      <a:pt x="1108" y="8811"/>
                      <a:pt x="572" y="8930"/>
                      <a:pt x="1" y="8942"/>
                    </a:cubicBezTo>
                    <a:lnTo>
                      <a:pt x="1" y="9181"/>
                    </a:lnTo>
                    <a:cubicBezTo>
                      <a:pt x="703" y="9181"/>
                      <a:pt x="1394" y="9109"/>
                      <a:pt x="2072" y="8966"/>
                    </a:cubicBezTo>
                    <a:cubicBezTo>
                      <a:pt x="2763" y="8811"/>
                      <a:pt x="3382" y="8585"/>
                      <a:pt x="3954" y="8311"/>
                    </a:cubicBezTo>
                    <a:cubicBezTo>
                      <a:pt x="4513" y="8014"/>
                      <a:pt x="4966" y="7668"/>
                      <a:pt x="5299" y="7264"/>
                    </a:cubicBezTo>
                    <a:cubicBezTo>
                      <a:pt x="5644" y="6859"/>
                      <a:pt x="5811" y="6406"/>
                      <a:pt x="5811" y="5894"/>
                    </a:cubicBezTo>
                    <a:cubicBezTo>
                      <a:pt x="5811" y="5311"/>
                      <a:pt x="5597" y="4823"/>
                      <a:pt x="5156" y="4406"/>
                    </a:cubicBezTo>
                    <a:cubicBezTo>
                      <a:pt x="4727" y="3989"/>
                      <a:pt x="4025" y="3787"/>
                      <a:pt x="3084" y="3787"/>
                    </a:cubicBezTo>
                    <a:cubicBezTo>
                      <a:pt x="2561" y="3787"/>
                      <a:pt x="2108" y="3847"/>
                      <a:pt x="1715" y="3966"/>
                    </a:cubicBezTo>
                    <a:cubicBezTo>
                      <a:pt x="1334" y="4061"/>
                      <a:pt x="1013" y="4216"/>
                      <a:pt x="798" y="4394"/>
                    </a:cubicBezTo>
                    <a:lnTo>
                      <a:pt x="1048" y="2334"/>
                    </a:lnTo>
                    <a:lnTo>
                      <a:pt x="3501" y="2334"/>
                    </a:lnTo>
                    <a:cubicBezTo>
                      <a:pt x="3858" y="2334"/>
                      <a:pt x="4227" y="2334"/>
                      <a:pt x="4608" y="2358"/>
                    </a:cubicBezTo>
                    <a:cubicBezTo>
                      <a:pt x="4978" y="2370"/>
                      <a:pt x="5216" y="2382"/>
                      <a:pt x="5335" y="2418"/>
                    </a:cubicBezTo>
                    <a:cubicBezTo>
                      <a:pt x="5299" y="2144"/>
                      <a:pt x="5299" y="1834"/>
                      <a:pt x="5287" y="1477"/>
                    </a:cubicBezTo>
                    <a:cubicBezTo>
                      <a:pt x="5275" y="1132"/>
                      <a:pt x="5275" y="644"/>
                      <a:pt x="5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1"/>
              <p:cNvSpPr/>
              <p:nvPr/>
            </p:nvSpPr>
            <p:spPr>
              <a:xfrm>
                <a:off x="7789175" y="2963700"/>
                <a:ext cx="196475" cy="180400"/>
              </a:xfrm>
              <a:custGeom>
                <a:rect b="b" l="l" r="r" t="t"/>
                <a:pathLst>
                  <a:path extrusionOk="0" h="7216" w="7859">
                    <a:moveTo>
                      <a:pt x="3917" y="238"/>
                    </a:moveTo>
                    <a:cubicBezTo>
                      <a:pt x="4179" y="238"/>
                      <a:pt x="4429" y="357"/>
                      <a:pt x="4655" y="548"/>
                    </a:cubicBezTo>
                    <a:cubicBezTo>
                      <a:pt x="4882" y="774"/>
                      <a:pt x="5072" y="1131"/>
                      <a:pt x="5203" y="1607"/>
                    </a:cubicBezTo>
                    <a:cubicBezTo>
                      <a:pt x="5346" y="2084"/>
                      <a:pt x="5417" y="2715"/>
                      <a:pt x="5417" y="3512"/>
                    </a:cubicBezTo>
                    <a:cubicBezTo>
                      <a:pt x="5417" y="4584"/>
                      <a:pt x="5286" y="5429"/>
                      <a:pt x="5013" y="6037"/>
                    </a:cubicBezTo>
                    <a:cubicBezTo>
                      <a:pt x="4751" y="6644"/>
                      <a:pt x="4417" y="6965"/>
                      <a:pt x="4001" y="6965"/>
                    </a:cubicBezTo>
                    <a:cubicBezTo>
                      <a:pt x="3739" y="6965"/>
                      <a:pt x="3477" y="6858"/>
                      <a:pt x="3262" y="6632"/>
                    </a:cubicBezTo>
                    <a:cubicBezTo>
                      <a:pt x="3036" y="6429"/>
                      <a:pt x="2846" y="6072"/>
                      <a:pt x="2703" y="5572"/>
                    </a:cubicBezTo>
                    <a:cubicBezTo>
                      <a:pt x="2572" y="5084"/>
                      <a:pt x="2500" y="4441"/>
                      <a:pt x="2500" y="3655"/>
                    </a:cubicBezTo>
                    <a:cubicBezTo>
                      <a:pt x="2500" y="2584"/>
                      <a:pt x="2631" y="1750"/>
                      <a:pt x="2905" y="1143"/>
                    </a:cubicBezTo>
                    <a:cubicBezTo>
                      <a:pt x="3167" y="536"/>
                      <a:pt x="3512" y="238"/>
                      <a:pt x="3917" y="238"/>
                    </a:cubicBezTo>
                    <a:close/>
                    <a:moveTo>
                      <a:pt x="4012" y="0"/>
                    </a:moveTo>
                    <a:cubicBezTo>
                      <a:pt x="3227" y="0"/>
                      <a:pt x="2524" y="155"/>
                      <a:pt x="1881" y="512"/>
                    </a:cubicBezTo>
                    <a:cubicBezTo>
                      <a:pt x="1274" y="845"/>
                      <a:pt x="810" y="1286"/>
                      <a:pt x="488" y="1846"/>
                    </a:cubicBezTo>
                    <a:cubicBezTo>
                      <a:pt x="155" y="2393"/>
                      <a:pt x="0" y="3012"/>
                      <a:pt x="0" y="3715"/>
                    </a:cubicBezTo>
                    <a:cubicBezTo>
                      <a:pt x="0" y="4417"/>
                      <a:pt x="179" y="5036"/>
                      <a:pt x="500" y="5560"/>
                    </a:cubicBezTo>
                    <a:cubicBezTo>
                      <a:pt x="833" y="6084"/>
                      <a:pt x="1298" y="6501"/>
                      <a:pt x="1869" y="6787"/>
                    </a:cubicBezTo>
                    <a:cubicBezTo>
                      <a:pt x="2453" y="7061"/>
                      <a:pt x="3108" y="7215"/>
                      <a:pt x="3846" y="7215"/>
                    </a:cubicBezTo>
                    <a:cubicBezTo>
                      <a:pt x="4655" y="7215"/>
                      <a:pt x="5358" y="7049"/>
                      <a:pt x="5953" y="6727"/>
                    </a:cubicBezTo>
                    <a:cubicBezTo>
                      <a:pt x="6548" y="6406"/>
                      <a:pt x="7025" y="5965"/>
                      <a:pt x="7346" y="5394"/>
                    </a:cubicBezTo>
                    <a:cubicBezTo>
                      <a:pt x="7691" y="4834"/>
                      <a:pt x="7858" y="4191"/>
                      <a:pt x="7858" y="3489"/>
                    </a:cubicBezTo>
                    <a:cubicBezTo>
                      <a:pt x="7858" y="2774"/>
                      <a:pt x="7691" y="2167"/>
                      <a:pt x="7370" y="1643"/>
                    </a:cubicBezTo>
                    <a:cubicBezTo>
                      <a:pt x="7037" y="1131"/>
                      <a:pt x="6596" y="715"/>
                      <a:pt x="6013" y="429"/>
                    </a:cubicBezTo>
                    <a:cubicBezTo>
                      <a:pt x="5441" y="143"/>
                      <a:pt x="4774" y="0"/>
                      <a:pt x="4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1"/>
            <p:cNvGrpSpPr/>
            <p:nvPr/>
          </p:nvGrpSpPr>
          <p:grpSpPr>
            <a:xfrm>
              <a:off x="7409608" y="2375991"/>
              <a:ext cx="639416" cy="398599"/>
              <a:chOff x="8435075" y="3730750"/>
              <a:chExt cx="389650" cy="242900"/>
            </a:xfrm>
          </p:grpSpPr>
          <p:sp>
            <p:nvSpPr>
              <p:cNvPr id="3417" name="Google Shape;3417;p51"/>
              <p:cNvSpPr/>
              <p:nvPr/>
            </p:nvSpPr>
            <p:spPr>
              <a:xfrm>
                <a:off x="8435075" y="3730750"/>
                <a:ext cx="172675" cy="242625"/>
              </a:xfrm>
              <a:custGeom>
                <a:rect b="b" l="l" r="r" t="t"/>
                <a:pathLst>
                  <a:path extrusionOk="0" h="9705" w="6907">
                    <a:moveTo>
                      <a:pt x="3489" y="4096"/>
                    </a:moveTo>
                    <a:cubicBezTo>
                      <a:pt x="3751" y="4096"/>
                      <a:pt x="3965" y="4287"/>
                      <a:pt x="4144" y="4680"/>
                    </a:cubicBezTo>
                    <a:cubicBezTo>
                      <a:pt x="4323" y="5061"/>
                      <a:pt x="4418" y="5727"/>
                      <a:pt x="4418" y="6668"/>
                    </a:cubicBezTo>
                    <a:cubicBezTo>
                      <a:pt x="4418" y="7668"/>
                      <a:pt x="4323" y="8382"/>
                      <a:pt x="4132" y="8811"/>
                    </a:cubicBezTo>
                    <a:cubicBezTo>
                      <a:pt x="3942" y="9240"/>
                      <a:pt x="3727" y="9454"/>
                      <a:pt x="3489" y="9454"/>
                    </a:cubicBezTo>
                    <a:cubicBezTo>
                      <a:pt x="3346" y="9454"/>
                      <a:pt x="3180" y="9347"/>
                      <a:pt x="3013" y="9144"/>
                    </a:cubicBezTo>
                    <a:cubicBezTo>
                      <a:pt x="2858" y="8930"/>
                      <a:pt x="2715" y="8573"/>
                      <a:pt x="2620" y="8085"/>
                    </a:cubicBezTo>
                    <a:cubicBezTo>
                      <a:pt x="2513" y="7597"/>
                      <a:pt x="2453" y="6918"/>
                      <a:pt x="2453" y="6085"/>
                    </a:cubicBezTo>
                    <a:cubicBezTo>
                      <a:pt x="2453" y="5697"/>
                      <a:pt x="2464" y="5334"/>
                      <a:pt x="2486" y="4994"/>
                    </a:cubicBezTo>
                    <a:lnTo>
                      <a:pt x="2486" y="4994"/>
                    </a:lnTo>
                    <a:cubicBezTo>
                      <a:pt x="2532" y="4859"/>
                      <a:pt x="2587" y="4743"/>
                      <a:pt x="2656" y="4644"/>
                    </a:cubicBezTo>
                    <a:cubicBezTo>
                      <a:pt x="2799" y="4453"/>
                      <a:pt x="2930" y="4311"/>
                      <a:pt x="3096" y="4227"/>
                    </a:cubicBezTo>
                    <a:cubicBezTo>
                      <a:pt x="3239" y="4132"/>
                      <a:pt x="3370" y="4096"/>
                      <a:pt x="3489" y="4096"/>
                    </a:cubicBezTo>
                    <a:close/>
                    <a:moveTo>
                      <a:pt x="5775" y="0"/>
                    </a:moveTo>
                    <a:cubicBezTo>
                      <a:pt x="5311" y="72"/>
                      <a:pt x="4823" y="191"/>
                      <a:pt x="4311" y="358"/>
                    </a:cubicBezTo>
                    <a:cubicBezTo>
                      <a:pt x="3775" y="536"/>
                      <a:pt x="3251" y="774"/>
                      <a:pt x="2751" y="1084"/>
                    </a:cubicBezTo>
                    <a:cubicBezTo>
                      <a:pt x="2239" y="1405"/>
                      <a:pt x="1787" y="1786"/>
                      <a:pt x="1370" y="2239"/>
                    </a:cubicBezTo>
                    <a:cubicBezTo>
                      <a:pt x="953" y="2691"/>
                      <a:pt x="620" y="3227"/>
                      <a:pt x="370" y="3846"/>
                    </a:cubicBezTo>
                    <a:cubicBezTo>
                      <a:pt x="120" y="4465"/>
                      <a:pt x="1" y="5168"/>
                      <a:pt x="1" y="5954"/>
                    </a:cubicBezTo>
                    <a:cubicBezTo>
                      <a:pt x="1" y="7144"/>
                      <a:pt x="298" y="8061"/>
                      <a:pt x="894" y="8728"/>
                    </a:cubicBezTo>
                    <a:cubicBezTo>
                      <a:pt x="1501" y="9371"/>
                      <a:pt x="2322" y="9704"/>
                      <a:pt x="3358" y="9704"/>
                    </a:cubicBezTo>
                    <a:cubicBezTo>
                      <a:pt x="3989" y="9704"/>
                      <a:pt x="4584" y="9585"/>
                      <a:pt x="5120" y="9347"/>
                    </a:cubicBezTo>
                    <a:cubicBezTo>
                      <a:pt x="5656" y="9109"/>
                      <a:pt x="6085" y="8752"/>
                      <a:pt x="6406" y="8275"/>
                    </a:cubicBezTo>
                    <a:cubicBezTo>
                      <a:pt x="6740" y="7799"/>
                      <a:pt x="6906" y="7216"/>
                      <a:pt x="6906" y="6549"/>
                    </a:cubicBezTo>
                    <a:cubicBezTo>
                      <a:pt x="6906" y="5954"/>
                      <a:pt x="6787" y="5442"/>
                      <a:pt x="6525" y="5025"/>
                    </a:cubicBezTo>
                    <a:cubicBezTo>
                      <a:pt x="6275" y="4608"/>
                      <a:pt x="5954" y="4287"/>
                      <a:pt x="5549" y="4049"/>
                    </a:cubicBezTo>
                    <a:cubicBezTo>
                      <a:pt x="5132" y="3822"/>
                      <a:pt x="4668" y="3703"/>
                      <a:pt x="4168" y="3703"/>
                    </a:cubicBezTo>
                    <a:cubicBezTo>
                      <a:pt x="3846" y="3703"/>
                      <a:pt x="3549" y="3763"/>
                      <a:pt x="3287" y="3870"/>
                    </a:cubicBezTo>
                    <a:cubicBezTo>
                      <a:pt x="3001" y="3977"/>
                      <a:pt x="2775" y="4156"/>
                      <a:pt x="2596" y="4382"/>
                    </a:cubicBezTo>
                    <a:cubicBezTo>
                      <a:pt x="2574" y="4409"/>
                      <a:pt x="2553" y="4437"/>
                      <a:pt x="2533" y="4466"/>
                    </a:cubicBezTo>
                    <a:lnTo>
                      <a:pt x="2533" y="4466"/>
                    </a:lnTo>
                    <a:cubicBezTo>
                      <a:pt x="2579" y="4064"/>
                      <a:pt x="2647" y="3702"/>
                      <a:pt x="2739" y="3382"/>
                    </a:cubicBezTo>
                    <a:cubicBezTo>
                      <a:pt x="2930" y="2667"/>
                      <a:pt x="3180" y="2120"/>
                      <a:pt x="3513" y="1715"/>
                    </a:cubicBezTo>
                    <a:cubicBezTo>
                      <a:pt x="3834" y="1310"/>
                      <a:pt x="4192" y="1001"/>
                      <a:pt x="4596" y="786"/>
                    </a:cubicBezTo>
                    <a:cubicBezTo>
                      <a:pt x="5001" y="584"/>
                      <a:pt x="5418" y="405"/>
                      <a:pt x="5835" y="274"/>
                    </a:cubicBezTo>
                    <a:lnTo>
                      <a:pt x="5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1"/>
              <p:cNvSpPr/>
              <p:nvPr/>
            </p:nvSpPr>
            <p:spPr>
              <a:xfrm>
                <a:off x="8628250" y="3793250"/>
                <a:ext cx="196475" cy="180400"/>
              </a:xfrm>
              <a:custGeom>
                <a:rect b="b" l="l" r="r" t="t"/>
                <a:pathLst>
                  <a:path extrusionOk="0" h="7216" w="7859">
                    <a:moveTo>
                      <a:pt x="3894" y="239"/>
                    </a:moveTo>
                    <a:cubicBezTo>
                      <a:pt x="4168" y="239"/>
                      <a:pt x="4418" y="358"/>
                      <a:pt x="4644" y="548"/>
                    </a:cubicBezTo>
                    <a:cubicBezTo>
                      <a:pt x="4858" y="775"/>
                      <a:pt x="5061" y="1132"/>
                      <a:pt x="5192" y="1608"/>
                    </a:cubicBezTo>
                    <a:cubicBezTo>
                      <a:pt x="5323" y="2084"/>
                      <a:pt x="5394" y="2727"/>
                      <a:pt x="5394" y="3513"/>
                    </a:cubicBezTo>
                    <a:cubicBezTo>
                      <a:pt x="5394" y="4585"/>
                      <a:pt x="5263" y="5430"/>
                      <a:pt x="5001" y="6049"/>
                    </a:cubicBezTo>
                    <a:cubicBezTo>
                      <a:pt x="4728" y="6656"/>
                      <a:pt x="4406" y="6966"/>
                      <a:pt x="3989" y="6966"/>
                    </a:cubicBezTo>
                    <a:cubicBezTo>
                      <a:pt x="3715" y="6966"/>
                      <a:pt x="3465" y="6859"/>
                      <a:pt x="3239" y="6644"/>
                    </a:cubicBezTo>
                    <a:cubicBezTo>
                      <a:pt x="3013" y="6430"/>
                      <a:pt x="2823" y="6073"/>
                      <a:pt x="2692" y="5585"/>
                    </a:cubicBezTo>
                    <a:cubicBezTo>
                      <a:pt x="2561" y="5097"/>
                      <a:pt x="2477" y="4454"/>
                      <a:pt x="2477" y="3668"/>
                    </a:cubicBezTo>
                    <a:cubicBezTo>
                      <a:pt x="2477" y="2596"/>
                      <a:pt x="2608" y="1763"/>
                      <a:pt x="2882" y="1144"/>
                    </a:cubicBezTo>
                    <a:cubicBezTo>
                      <a:pt x="3156" y="537"/>
                      <a:pt x="3489" y="239"/>
                      <a:pt x="3894" y="239"/>
                    </a:cubicBezTo>
                    <a:close/>
                    <a:moveTo>
                      <a:pt x="4013" y="1"/>
                    </a:moveTo>
                    <a:cubicBezTo>
                      <a:pt x="3204" y="1"/>
                      <a:pt x="2513" y="167"/>
                      <a:pt x="1882" y="525"/>
                    </a:cubicBezTo>
                    <a:cubicBezTo>
                      <a:pt x="1275" y="846"/>
                      <a:pt x="810" y="1299"/>
                      <a:pt x="489" y="1846"/>
                    </a:cubicBezTo>
                    <a:cubicBezTo>
                      <a:pt x="156" y="2394"/>
                      <a:pt x="1" y="3025"/>
                      <a:pt x="1" y="3727"/>
                    </a:cubicBezTo>
                    <a:cubicBezTo>
                      <a:pt x="1" y="4418"/>
                      <a:pt x="179" y="5049"/>
                      <a:pt x="501" y="5573"/>
                    </a:cubicBezTo>
                    <a:cubicBezTo>
                      <a:pt x="822" y="6085"/>
                      <a:pt x="1287" y="6502"/>
                      <a:pt x="1870" y="6787"/>
                    </a:cubicBezTo>
                    <a:cubicBezTo>
                      <a:pt x="2453" y="7073"/>
                      <a:pt x="3108" y="7216"/>
                      <a:pt x="3846" y="7216"/>
                    </a:cubicBezTo>
                    <a:cubicBezTo>
                      <a:pt x="4656" y="7216"/>
                      <a:pt x="5359" y="7061"/>
                      <a:pt x="5954" y="6728"/>
                    </a:cubicBezTo>
                    <a:cubicBezTo>
                      <a:pt x="6549" y="6418"/>
                      <a:pt x="7025" y="5966"/>
                      <a:pt x="7347" y="5406"/>
                    </a:cubicBezTo>
                    <a:cubicBezTo>
                      <a:pt x="7692" y="4835"/>
                      <a:pt x="7859" y="4204"/>
                      <a:pt x="7859" y="3501"/>
                    </a:cubicBezTo>
                    <a:cubicBezTo>
                      <a:pt x="7859" y="2787"/>
                      <a:pt x="7692" y="2180"/>
                      <a:pt x="7359" y="1656"/>
                    </a:cubicBezTo>
                    <a:cubicBezTo>
                      <a:pt x="7037" y="1132"/>
                      <a:pt x="6585" y="715"/>
                      <a:pt x="6013" y="429"/>
                    </a:cubicBezTo>
                    <a:cubicBezTo>
                      <a:pt x="5442" y="156"/>
                      <a:pt x="477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1"/>
            <p:cNvGrpSpPr/>
            <p:nvPr/>
          </p:nvGrpSpPr>
          <p:grpSpPr>
            <a:xfrm>
              <a:off x="7220564" y="2951039"/>
              <a:ext cx="1056599" cy="962159"/>
              <a:chOff x="8319875" y="4081175"/>
              <a:chExt cx="643875" cy="586325"/>
            </a:xfrm>
          </p:grpSpPr>
          <p:sp>
            <p:nvSpPr>
              <p:cNvPr id="3420" name="Google Shape;3420;p51"/>
              <p:cNvSpPr/>
              <p:nvPr/>
            </p:nvSpPr>
            <p:spPr>
              <a:xfrm>
                <a:off x="8319875" y="4081175"/>
                <a:ext cx="643875" cy="586325"/>
              </a:xfrm>
              <a:custGeom>
                <a:rect b="b" l="l" r="r" t="t"/>
                <a:pathLst>
                  <a:path extrusionOk="0" h="23453" w="25755">
                    <a:moveTo>
                      <a:pt x="12877" y="0"/>
                    </a:moveTo>
                    <a:cubicBezTo>
                      <a:pt x="9877" y="0"/>
                      <a:pt x="6877" y="1146"/>
                      <a:pt x="4585" y="3438"/>
                    </a:cubicBezTo>
                    <a:cubicBezTo>
                      <a:pt x="1" y="8010"/>
                      <a:pt x="1" y="15439"/>
                      <a:pt x="4585" y="20023"/>
                    </a:cubicBezTo>
                    <a:cubicBezTo>
                      <a:pt x="6877" y="22309"/>
                      <a:pt x="9877" y="23452"/>
                      <a:pt x="12877" y="23452"/>
                    </a:cubicBezTo>
                    <a:cubicBezTo>
                      <a:pt x="15878" y="23452"/>
                      <a:pt x="18878" y="22309"/>
                      <a:pt x="21170" y="20023"/>
                    </a:cubicBezTo>
                    <a:cubicBezTo>
                      <a:pt x="25754" y="15439"/>
                      <a:pt x="25754" y="8010"/>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1"/>
              <p:cNvSpPr/>
              <p:nvPr/>
            </p:nvSpPr>
            <p:spPr>
              <a:xfrm>
                <a:off x="8436275" y="4168600"/>
                <a:ext cx="411375" cy="411675"/>
              </a:xfrm>
              <a:custGeom>
                <a:rect b="b" l="l" r="r" t="t"/>
                <a:pathLst>
                  <a:path extrusionOk="0" h="16467" w="16455">
                    <a:moveTo>
                      <a:pt x="8227" y="1"/>
                    </a:moveTo>
                    <a:cubicBezTo>
                      <a:pt x="3679" y="1"/>
                      <a:pt x="0" y="3691"/>
                      <a:pt x="0" y="8240"/>
                    </a:cubicBezTo>
                    <a:cubicBezTo>
                      <a:pt x="0" y="12776"/>
                      <a:pt x="3679" y="16467"/>
                      <a:pt x="8227" y="16467"/>
                    </a:cubicBezTo>
                    <a:cubicBezTo>
                      <a:pt x="12776" y="16467"/>
                      <a:pt x="16455" y="12776"/>
                      <a:pt x="16455" y="8240"/>
                    </a:cubicBezTo>
                    <a:cubicBezTo>
                      <a:pt x="16455" y="3691"/>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1"/>
              <p:cNvSpPr/>
              <p:nvPr/>
            </p:nvSpPr>
            <p:spPr>
              <a:xfrm>
                <a:off x="8432400" y="4164725"/>
                <a:ext cx="419125" cy="418825"/>
              </a:xfrm>
              <a:custGeom>
                <a:rect b="b" l="l" r="r" t="t"/>
                <a:pathLst>
                  <a:path extrusionOk="0" h="16753" w="16765">
                    <a:moveTo>
                      <a:pt x="8382" y="310"/>
                    </a:moveTo>
                    <a:cubicBezTo>
                      <a:pt x="12823" y="310"/>
                      <a:pt x="16443" y="3942"/>
                      <a:pt x="16467" y="8395"/>
                    </a:cubicBezTo>
                    <a:cubicBezTo>
                      <a:pt x="16467" y="12859"/>
                      <a:pt x="12847" y="16467"/>
                      <a:pt x="8382" y="16467"/>
                    </a:cubicBezTo>
                    <a:cubicBezTo>
                      <a:pt x="3918" y="16467"/>
                      <a:pt x="298" y="12836"/>
                      <a:pt x="298" y="8395"/>
                    </a:cubicBezTo>
                    <a:cubicBezTo>
                      <a:pt x="298" y="3930"/>
                      <a:pt x="3929" y="310"/>
                      <a:pt x="8382" y="310"/>
                    </a:cubicBezTo>
                    <a:close/>
                    <a:moveTo>
                      <a:pt x="8382" y="1"/>
                    </a:moveTo>
                    <a:cubicBezTo>
                      <a:pt x="3751" y="1"/>
                      <a:pt x="0" y="3763"/>
                      <a:pt x="0" y="8371"/>
                    </a:cubicBezTo>
                    <a:cubicBezTo>
                      <a:pt x="0" y="13002"/>
                      <a:pt x="3763" y="16753"/>
                      <a:pt x="8382" y="16753"/>
                    </a:cubicBezTo>
                    <a:cubicBezTo>
                      <a:pt x="12990" y="16753"/>
                      <a:pt x="16741" y="13002"/>
                      <a:pt x="16764" y="8371"/>
                    </a:cubicBezTo>
                    <a:cubicBezTo>
                      <a:pt x="16764" y="3751"/>
                      <a:pt x="12990"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1"/>
              <p:cNvSpPr/>
              <p:nvPr/>
            </p:nvSpPr>
            <p:spPr>
              <a:xfrm>
                <a:off x="8396375" y="4457400"/>
                <a:ext cx="30100" cy="29425"/>
              </a:xfrm>
              <a:custGeom>
                <a:rect b="b" l="l" r="r" t="t"/>
                <a:pathLst>
                  <a:path extrusionOk="0" h="1177" w="1204">
                    <a:moveTo>
                      <a:pt x="608" y="283"/>
                    </a:moveTo>
                    <a:cubicBezTo>
                      <a:pt x="656" y="283"/>
                      <a:pt x="679" y="295"/>
                      <a:pt x="715" y="319"/>
                    </a:cubicBezTo>
                    <a:cubicBezTo>
                      <a:pt x="787" y="343"/>
                      <a:pt x="846" y="402"/>
                      <a:pt x="870" y="474"/>
                    </a:cubicBezTo>
                    <a:cubicBezTo>
                      <a:pt x="906" y="557"/>
                      <a:pt x="906" y="629"/>
                      <a:pt x="870" y="700"/>
                    </a:cubicBezTo>
                    <a:cubicBezTo>
                      <a:pt x="846" y="771"/>
                      <a:pt x="787" y="831"/>
                      <a:pt x="715" y="867"/>
                    </a:cubicBezTo>
                    <a:cubicBezTo>
                      <a:pt x="679" y="879"/>
                      <a:pt x="641" y="885"/>
                      <a:pt x="602" y="885"/>
                    </a:cubicBezTo>
                    <a:cubicBezTo>
                      <a:pt x="563" y="885"/>
                      <a:pt x="525" y="879"/>
                      <a:pt x="489" y="867"/>
                    </a:cubicBezTo>
                    <a:cubicBezTo>
                      <a:pt x="417" y="831"/>
                      <a:pt x="358" y="771"/>
                      <a:pt x="322" y="700"/>
                    </a:cubicBezTo>
                    <a:cubicBezTo>
                      <a:pt x="298" y="629"/>
                      <a:pt x="298" y="557"/>
                      <a:pt x="322" y="474"/>
                    </a:cubicBezTo>
                    <a:cubicBezTo>
                      <a:pt x="358" y="402"/>
                      <a:pt x="417" y="343"/>
                      <a:pt x="489" y="319"/>
                    </a:cubicBezTo>
                    <a:cubicBezTo>
                      <a:pt x="537" y="295"/>
                      <a:pt x="560" y="283"/>
                      <a:pt x="608" y="283"/>
                    </a:cubicBezTo>
                    <a:close/>
                    <a:moveTo>
                      <a:pt x="592" y="1"/>
                    </a:moveTo>
                    <a:cubicBezTo>
                      <a:pt x="513" y="1"/>
                      <a:pt x="435" y="15"/>
                      <a:pt x="370" y="45"/>
                    </a:cubicBezTo>
                    <a:cubicBezTo>
                      <a:pt x="239" y="105"/>
                      <a:pt x="120" y="224"/>
                      <a:pt x="60" y="379"/>
                    </a:cubicBezTo>
                    <a:cubicBezTo>
                      <a:pt x="1" y="510"/>
                      <a:pt x="1" y="688"/>
                      <a:pt x="60" y="819"/>
                    </a:cubicBezTo>
                    <a:cubicBezTo>
                      <a:pt x="120" y="950"/>
                      <a:pt x="239" y="1069"/>
                      <a:pt x="382" y="1129"/>
                    </a:cubicBezTo>
                    <a:cubicBezTo>
                      <a:pt x="465" y="1164"/>
                      <a:pt x="537" y="1176"/>
                      <a:pt x="608" y="1176"/>
                    </a:cubicBezTo>
                    <a:cubicBezTo>
                      <a:pt x="703" y="1176"/>
                      <a:pt x="775" y="1164"/>
                      <a:pt x="834" y="1129"/>
                    </a:cubicBezTo>
                    <a:cubicBezTo>
                      <a:pt x="965" y="1069"/>
                      <a:pt x="1084" y="950"/>
                      <a:pt x="1144" y="807"/>
                    </a:cubicBezTo>
                    <a:cubicBezTo>
                      <a:pt x="1203" y="676"/>
                      <a:pt x="1203" y="510"/>
                      <a:pt x="1144" y="355"/>
                    </a:cubicBezTo>
                    <a:cubicBezTo>
                      <a:pt x="1084" y="224"/>
                      <a:pt x="965" y="105"/>
                      <a:pt x="822" y="45"/>
                    </a:cubicBezTo>
                    <a:cubicBezTo>
                      <a:pt x="751" y="15"/>
                      <a:pt x="670" y="1"/>
                      <a:pt x="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1"/>
              <p:cNvSpPr/>
              <p:nvPr/>
            </p:nvSpPr>
            <p:spPr>
              <a:xfrm>
                <a:off x="8856550" y="4262150"/>
                <a:ext cx="30100" cy="29400"/>
              </a:xfrm>
              <a:custGeom>
                <a:rect b="b" l="l" r="r" t="t"/>
                <a:pathLst>
                  <a:path extrusionOk="0" h="1176" w="1204">
                    <a:moveTo>
                      <a:pt x="608" y="283"/>
                    </a:moveTo>
                    <a:cubicBezTo>
                      <a:pt x="656" y="283"/>
                      <a:pt x="691" y="295"/>
                      <a:pt x="715" y="295"/>
                    </a:cubicBezTo>
                    <a:cubicBezTo>
                      <a:pt x="787" y="330"/>
                      <a:pt x="846" y="390"/>
                      <a:pt x="882" y="461"/>
                    </a:cubicBezTo>
                    <a:cubicBezTo>
                      <a:pt x="906" y="533"/>
                      <a:pt x="906" y="604"/>
                      <a:pt x="882" y="688"/>
                    </a:cubicBezTo>
                    <a:cubicBezTo>
                      <a:pt x="846" y="759"/>
                      <a:pt x="787" y="819"/>
                      <a:pt x="715" y="842"/>
                    </a:cubicBezTo>
                    <a:cubicBezTo>
                      <a:pt x="673" y="865"/>
                      <a:pt x="629" y="876"/>
                      <a:pt x="587" y="876"/>
                    </a:cubicBezTo>
                    <a:cubicBezTo>
                      <a:pt x="476" y="876"/>
                      <a:pt x="374" y="803"/>
                      <a:pt x="322" y="700"/>
                    </a:cubicBezTo>
                    <a:cubicBezTo>
                      <a:pt x="298" y="628"/>
                      <a:pt x="298" y="545"/>
                      <a:pt x="322" y="473"/>
                    </a:cubicBezTo>
                    <a:cubicBezTo>
                      <a:pt x="358" y="402"/>
                      <a:pt x="418" y="342"/>
                      <a:pt x="489" y="307"/>
                    </a:cubicBezTo>
                    <a:cubicBezTo>
                      <a:pt x="537" y="295"/>
                      <a:pt x="560" y="283"/>
                      <a:pt x="608" y="283"/>
                    </a:cubicBezTo>
                    <a:close/>
                    <a:moveTo>
                      <a:pt x="605" y="0"/>
                    </a:moveTo>
                    <a:cubicBezTo>
                      <a:pt x="528" y="0"/>
                      <a:pt x="447" y="15"/>
                      <a:pt x="370" y="45"/>
                    </a:cubicBezTo>
                    <a:cubicBezTo>
                      <a:pt x="239" y="104"/>
                      <a:pt x="120" y="223"/>
                      <a:pt x="60" y="366"/>
                    </a:cubicBezTo>
                    <a:cubicBezTo>
                      <a:pt x="1" y="509"/>
                      <a:pt x="1" y="664"/>
                      <a:pt x="60" y="819"/>
                    </a:cubicBezTo>
                    <a:cubicBezTo>
                      <a:pt x="168" y="1045"/>
                      <a:pt x="394" y="1176"/>
                      <a:pt x="608" y="1176"/>
                    </a:cubicBezTo>
                    <a:cubicBezTo>
                      <a:pt x="691" y="1176"/>
                      <a:pt x="775" y="1164"/>
                      <a:pt x="834" y="1128"/>
                    </a:cubicBezTo>
                    <a:cubicBezTo>
                      <a:pt x="965" y="1069"/>
                      <a:pt x="1084" y="950"/>
                      <a:pt x="1144" y="795"/>
                    </a:cubicBezTo>
                    <a:cubicBezTo>
                      <a:pt x="1203" y="664"/>
                      <a:pt x="1203" y="497"/>
                      <a:pt x="1144" y="354"/>
                    </a:cubicBezTo>
                    <a:cubicBezTo>
                      <a:pt x="1084" y="223"/>
                      <a:pt x="965" y="104"/>
                      <a:pt x="822" y="45"/>
                    </a:cubicBezTo>
                    <a:cubicBezTo>
                      <a:pt x="757" y="15"/>
                      <a:pt x="682"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1"/>
              <p:cNvSpPr/>
              <p:nvPr/>
            </p:nvSpPr>
            <p:spPr>
              <a:xfrm>
                <a:off x="8722325" y="4589750"/>
                <a:ext cx="33950" cy="29525"/>
              </a:xfrm>
              <a:custGeom>
                <a:rect b="b" l="l" r="r" t="t"/>
                <a:pathLst>
                  <a:path extrusionOk="0" h="1181" w="1358">
                    <a:moveTo>
                      <a:pt x="679" y="288"/>
                    </a:moveTo>
                    <a:cubicBezTo>
                      <a:pt x="798" y="288"/>
                      <a:pt x="905" y="359"/>
                      <a:pt x="929" y="478"/>
                    </a:cubicBezTo>
                    <a:cubicBezTo>
                      <a:pt x="1012" y="633"/>
                      <a:pt x="929" y="811"/>
                      <a:pt x="786" y="871"/>
                    </a:cubicBezTo>
                    <a:cubicBezTo>
                      <a:pt x="750" y="883"/>
                      <a:pt x="712" y="889"/>
                      <a:pt x="673" y="889"/>
                    </a:cubicBezTo>
                    <a:cubicBezTo>
                      <a:pt x="634" y="889"/>
                      <a:pt x="595" y="883"/>
                      <a:pt x="560" y="871"/>
                    </a:cubicBezTo>
                    <a:cubicBezTo>
                      <a:pt x="488" y="835"/>
                      <a:pt x="429" y="776"/>
                      <a:pt x="405" y="704"/>
                    </a:cubicBezTo>
                    <a:cubicBezTo>
                      <a:pt x="369" y="633"/>
                      <a:pt x="369" y="561"/>
                      <a:pt x="405" y="478"/>
                    </a:cubicBezTo>
                    <a:cubicBezTo>
                      <a:pt x="429" y="407"/>
                      <a:pt x="488" y="347"/>
                      <a:pt x="560" y="323"/>
                    </a:cubicBezTo>
                    <a:cubicBezTo>
                      <a:pt x="607" y="300"/>
                      <a:pt x="631" y="288"/>
                      <a:pt x="679" y="288"/>
                    </a:cubicBezTo>
                    <a:close/>
                    <a:moveTo>
                      <a:pt x="672" y="1"/>
                    </a:moveTo>
                    <a:cubicBezTo>
                      <a:pt x="594" y="1"/>
                      <a:pt x="516" y="16"/>
                      <a:pt x="441" y="49"/>
                    </a:cubicBezTo>
                    <a:cubicBezTo>
                      <a:pt x="143" y="180"/>
                      <a:pt x="0" y="526"/>
                      <a:pt x="131" y="823"/>
                    </a:cubicBezTo>
                    <a:cubicBezTo>
                      <a:pt x="191" y="954"/>
                      <a:pt x="310" y="1073"/>
                      <a:pt x="464" y="1133"/>
                    </a:cubicBezTo>
                    <a:cubicBezTo>
                      <a:pt x="536" y="1169"/>
                      <a:pt x="607" y="1181"/>
                      <a:pt x="679" y="1181"/>
                    </a:cubicBezTo>
                    <a:cubicBezTo>
                      <a:pt x="774" y="1181"/>
                      <a:pt x="845" y="1169"/>
                      <a:pt x="905" y="1133"/>
                    </a:cubicBezTo>
                    <a:cubicBezTo>
                      <a:pt x="1203" y="1002"/>
                      <a:pt x="1357" y="657"/>
                      <a:pt x="1215" y="359"/>
                    </a:cubicBezTo>
                    <a:cubicBezTo>
                      <a:pt x="1117" y="137"/>
                      <a:pt x="899"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1"/>
              <p:cNvSpPr/>
              <p:nvPr/>
            </p:nvSpPr>
            <p:spPr>
              <a:xfrm>
                <a:off x="8527050" y="4129575"/>
                <a:ext cx="31875" cy="29525"/>
              </a:xfrm>
              <a:custGeom>
                <a:rect b="b" l="l" r="r" t="t"/>
                <a:pathLst>
                  <a:path extrusionOk="0" h="1181" w="1275">
                    <a:moveTo>
                      <a:pt x="683" y="302"/>
                    </a:moveTo>
                    <a:cubicBezTo>
                      <a:pt x="792" y="302"/>
                      <a:pt x="898" y="374"/>
                      <a:pt x="941" y="478"/>
                    </a:cubicBezTo>
                    <a:cubicBezTo>
                      <a:pt x="1025" y="633"/>
                      <a:pt x="941" y="811"/>
                      <a:pt x="798" y="871"/>
                    </a:cubicBezTo>
                    <a:cubicBezTo>
                      <a:pt x="763" y="883"/>
                      <a:pt x="724" y="889"/>
                      <a:pt x="685" y="889"/>
                    </a:cubicBezTo>
                    <a:cubicBezTo>
                      <a:pt x="647" y="889"/>
                      <a:pt x="608" y="883"/>
                      <a:pt x="572" y="871"/>
                    </a:cubicBezTo>
                    <a:cubicBezTo>
                      <a:pt x="501" y="835"/>
                      <a:pt x="441" y="776"/>
                      <a:pt x="405" y="704"/>
                    </a:cubicBezTo>
                    <a:cubicBezTo>
                      <a:pt x="358" y="550"/>
                      <a:pt x="429" y="371"/>
                      <a:pt x="560" y="335"/>
                    </a:cubicBezTo>
                    <a:cubicBezTo>
                      <a:pt x="599" y="312"/>
                      <a:pt x="641" y="302"/>
                      <a:pt x="683" y="302"/>
                    </a:cubicBezTo>
                    <a:close/>
                    <a:moveTo>
                      <a:pt x="672" y="1"/>
                    </a:moveTo>
                    <a:cubicBezTo>
                      <a:pt x="595" y="1"/>
                      <a:pt x="516" y="16"/>
                      <a:pt x="441" y="49"/>
                    </a:cubicBezTo>
                    <a:cubicBezTo>
                      <a:pt x="143" y="180"/>
                      <a:pt x="1" y="526"/>
                      <a:pt x="132" y="823"/>
                    </a:cubicBezTo>
                    <a:cubicBezTo>
                      <a:pt x="191" y="954"/>
                      <a:pt x="310" y="1073"/>
                      <a:pt x="453" y="1133"/>
                    </a:cubicBezTo>
                    <a:cubicBezTo>
                      <a:pt x="536" y="1169"/>
                      <a:pt x="608" y="1181"/>
                      <a:pt x="679" y="1181"/>
                    </a:cubicBezTo>
                    <a:cubicBezTo>
                      <a:pt x="775" y="1181"/>
                      <a:pt x="846" y="1169"/>
                      <a:pt x="905" y="1133"/>
                    </a:cubicBezTo>
                    <a:cubicBezTo>
                      <a:pt x="1036" y="1073"/>
                      <a:pt x="1156" y="954"/>
                      <a:pt x="1215" y="811"/>
                    </a:cubicBezTo>
                    <a:cubicBezTo>
                      <a:pt x="1275" y="669"/>
                      <a:pt x="1275" y="514"/>
                      <a:pt x="1215" y="359"/>
                    </a:cubicBezTo>
                    <a:cubicBezTo>
                      <a:pt x="1117" y="137"/>
                      <a:pt x="900"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1"/>
              <p:cNvSpPr/>
              <p:nvPr/>
            </p:nvSpPr>
            <p:spPr>
              <a:xfrm>
                <a:off x="8533000" y="4591350"/>
                <a:ext cx="31575" cy="29425"/>
              </a:xfrm>
              <a:custGeom>
                <a:rect b="b" l="l" r="r" t="t"/>
                <a:pathLst>
                  <a:path extrusionOk="0" h="1177" w="1263">
                    <a:moveTo>
                      <a:pt x="608" y="295"/>
                    </a:moveTo>
                    <a:cubicBezTo>
                      <a:pt x="656" y="295"/>
                      <a:pt x="679" y="295"/>
                      <a:pt x="727" y="319"/>
                    </a:cubicBezTo>
                    <a:cubicBezTo>
                      <a:pt x="870" y="378"/>
                      <a:pt x="941" y="557"/>
                      <a:pt x="882" y="700"/>
                    </a:cubicBezTo>
                    <a:cubicBezTo>
                      <a:pt x="858" y="771"/>
                      <a:pt x="798" y="831"/>
                      <a:pt x="727" y="867"/>
                    </a:cubicBezTo>
                    <a:cubicBezTo>
                      <a:pt x="685" y="878"/>
                      <a:pt x="647" y="884"/>
                      <a:pt x="609" y="884"/>
                    </a:cubicBezTo>
                    <a:cubicBezTo>
                      <a:pt x="572" y="884"/>
                      <a:pt x="537" y="878"/>
                      <a:pt x="501" y="867"/>
                    </a:cubicBezTo>
                    <a:cubicBezTo>
                      <a:pt x="429" y="831"/>
                      <a:pt x="370" y="771"/>
                      <a:pt x="334" y="700"/>
                    </a:cubicBezTo>
                    <a:cubicBezTo>
                      <a:pt x="310" y="628"/>
                      <a:pt x="310" y="557"/>
                      <a:pt x="334" y="474"/>
                    </a:cubicBezTo>
                    <a:cubicBezTo>
                      <a:pt x="382" y="378"/>
                      <a:pt x="489" y="295"/>
                      <a:pt x="608" y="295"/>
                    </a:cubicBezTo>
                    <a:close/>
                    <a:moveTo>
                      <a:pt x="595" y="0"/>
                    </a:moveTo>
                    <a:cubicBezTo>
                      <a:pt x="519" y="0"/>
                      <a:pt x="441" y="15"/>
                      <a:pt x="370" y="45"/>
                    </a:cubicBezTo>
                    <a:cubicBezTo>
                      <a:pt x="239" y="105"/>
                      <a:pt x="120" y="224"/>
                      <a:pt x="60" y="378"/>
                    </a:cubicBezTo>
                    <a:cubicBezTo>
                      <a:pt x="1" y="509"/>
                      <a:pt x="1" y="676"/>
                      <a:pt x="60" y="819"/>
                    </a:cubicBezTo>
                    <a:cubicBezTo>
                      <a:pt x="108" y="950"/>
                      <a:pt x="239" y="1069"/>
                      <a:pt x="382" y="1128"/>
                    </a:cubicBezTo>
                    <a:cubicBezTo>
                      <a:pt x="453" y="1164"/>
                      <a:pt x="537" y="1176"/>
                      <a:pt x="608" y="1176"/>
                    </a:cubicBezTo>
                    <a:cubicBezTo>
                      <a:pt x="679" y="1176"/>
                      <a:pt x="763" y="1164"/>
                      <a:pt x="834" y="1152"/>
                    </a:cubicBezTo>
                    <a:cubicBezTo>
                      <a:pt x="965" y="1093"/>
                      <a:pt x="1084" y="974"/>
                      <a:pt x="1144" y="819"/>
                    </a:cubicBezTo>
                    <a:cubicBezTo>
                      <a:pt x="1263" y="509"/>
                      <a:pt x="1108" y="164"/>
                      <a:pt x="810" y="45"/>
                    </a:cubicBezTo>
                    <a:cubicBezTo>
                      <a:pt x="745" y="15"/>
                      <a:pt x="670"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1"/>
              <p:cNvSpPr/>
              <p:nvPr/>
            </p:nvSpPr>
            <p:spPr>
              <a:xfrm>
                <a:off x="8718450" y="4127300"/>
                <a:ext cx="31875" cy="30025"/>
              </a:xfrm>
              <a:custGeom>
                <a:rect b="b" l="l" r="r" t="t"/>
                <a:pathLst>
                  <a:path extrusionOk="0" h="1201" w="1275">
                    <a:moveTo>
                      <a:pt x="691" y="319"/>
                    </a:moveTo>
                    <a:cubicBezTo>
                      <a:pt x="715" y="319"/>
                      <a:pt x="750" y="331"/>
                      <a:pt x="810" y="331"/>
                    </a:cubicBezTo>
                    <a:cubicBezTo>
                      <a:pt x="881" y="367"/>
                      <a:pt x="941" y="426"/>
                      <a:pt x="965" y="498"/>
                    </a:cubicBezTo>
                    <a:cubicBezTo>
                      <a:pt x="1000" y="569"/>
                      <a:pt x="1000" y="641"/>
                      <a:pt x="965" y="724"/>
                    </a:cubicBezTo>
                    <a:cubicBezTo>
                      <a:pt x="920" y="832"/>
                      <a:pt x="806" y="900"/>
                      <a:pt x="691" y="900"/>
                    </a:cubicBezTo>
                    <a:cubicBezTo>
                      <a:pt x="654" y="900"/>
                      <a:pt x="618" y="893"/>
                      <a:pt x="584" y="879"/>
                    </a:cubicBezTo>
                    <a:cubicBezTo>
                      <a:pt x="429" y="819"/>
                      <a:pt x="358" y="641"/>
                      <a:pt x="417" y="498"/>
                    </a:cubicBezTo>
                    <a:cubicBezTo>
                      <a:pt x="465" y="390"/>
                      <a:pt x="572" y="319"/>
                      <a:pt x="691" y="319"/>
                    </a:cubicBezTo>
                    <a:close/>
                    <a:moveTo>
                      <a:pt x="666" y="1"/>
                    </a:moveTo>
                    <a:cubicBezTo>
                      <a:pt x="590" y="1"/>
                      <a:pt x="512" y="15"/>
                      <a:pt x="441" y="45"/>
                    </a:cubicBezTo>
                    <a:cubicBezTo>
                      <a:pt x="298" y="105"/>
                      <a:pt x="179" y="224"/>
                      <a:pt x="119" y="379"/>
                    </a:cubicBezTo>
                    <a:cubicBezTo>
                      <a:pt x="0" y="688"/>
                      <a:pt x="155" y="1033"/>
                      <a:pt x="453" y="1152"/>
                    </a:cubicBezTo>
                    <a:cubicBezTo>
                      <a:pt x="524" y="1176"/>
                      <a:pt x="596" y="1200"/>
                      <a:pt x="679" y="1200"/>
                    </a:cubicBezTo>
                    <a:cubicBezTo>
                      <a:pt x="917" y="1200"/>
                      <a:pt x="1131" y="1057"/>
                      <a:pt x="1215" y="807"/>
                    </a:cubicBezTo>
                    <a:cubicBezTo>
                      <a:pt x="1274" y="676"/>
                      <a:pt x="1274" y="510"/>
                      <a:pt x="1215" y="355"/>
                    </a:cubicBezTo>
                    <a:cubicBezTo>
                      <a:pt x="1155" y="224"/>
                      <a:pt x="1036" y="105"/>
                      <a:pt x="881" y="45"/>
                    </a:cubicBezTo>
                    <a:cubicBezTo>
                      <a:pt x="816" y="15"/>
                      <a:pt x="741"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1"/>
              <p:cNvSpPr/>
              <p:nvPr/>
            </p:nvSpPr>
            <p:spPr>
              <a:xfrm>
                <a:off x="8858350" y="4453225"/>
                <a:ext cx="31875" cy="29425"/>
              </a:xfrm>
              <a:custGeom>
                <a:rect b="b" l="l" r="r" t="t"/>
                <a:pathLst>
                  <a:path extrusionOk="0" h="1177" w="1275">
                    <a:moveTo>
                      <a:pt x="619" y="307"/>
                    </a:moveTo>
                    <a:cubicBezTo>
                      <a:pt x="643" y="307"/>
                      <a:pt x="691" y="307"/>
                      <a:pt x="715" y="331"/>
                    </a:cubicBezTo>
                    <a:cubicBezTo>
                      <a:pt x="869" y="391"/>
                      <a:pt x="941" y="569"/>
                      <a:pt x="881" y="724"/>
                    </a:cubicBezTo>
                    <a:cubicBezTo>
                      <a:pt x="836" y="833"/>
                      <a:pt x="722" y="900"/>
                      <a:pt x="602" y="900"/>
                    </a:cubicBezTo>
                    <a:cubicBezTo>
                      <a:pt x="564" y="900"/>
                      <a:pt x="526" y="893"/>
                      <a:pt x="488" y="879"/>
                    </a:cubicBezTo>
                    <a:cubicBezTo>
                      <a:pt x="417" y="855"/>
                      <a:pt x="357" y="796"/>
                      <a:pt x="334" y="724"/>
                    </a:cubicBezTo>
                    <a:cubicBezTo>
                      <a:pt x="298" y="641"/>
                      <a:pt x="298" y="569"/>
                      <a:pt x="334" y="498"/>
                    </a:cubicBezTo>
                    <a:cubicBezTo>
                      <a:pt x="357" y="427"/>
                      <a:pt x="417" y="367"/>
                      <a:pt x="488" y="331"/>
                    </a:cubicBezTo>
                    <a:cubicBezTo>
                      <a:pt x="536" y="319"/>
                      <a:pt x="572" y="307"/>
                      <a:pt x="619" y="307"/>
                    </a:cubicBezTo>
                    <a:close/>
                    <a:moveTo>
                      <a:pt x="602" y="1"/>
                    </a:moveTo>
                    <a:cubicBezTo>
                      <a:pt x="524" y="1"/>
                      <a:pt x="447" y="16"/>
                      <a:pt x="381" y="46"/>
                    </a:cubicBezTo>
                    <a:cubicBezTo>
                      <a:pt x="238" y="105"/>
                      <a:pt x="119" y="224"/>
                      <a:pt x="60" y="379"/>
                    </a:cubicBezTo>
                    <a:cubicBezTo>
                      <a:pt x="0" y="510"/>
                      <a:pt x="0" y="688"/>
                      <a:pt x="60" y="819"/>
                    </a:cubicBezTo>
                    <a:cubicBezTo>
                      <a:pt x="119" y="962"/>
                      <a:pt x="238" y="1081"/>
                      <a:pt x="393" y="1141"/>
                    </a:cubicBezTo>
                    <a:cubicBezTo>
                      <a:pt x="465" y="1165"/>
                      <a:pt x="536" y="1177"/>
                      <a:pt x="619" y="1177"/>
                    </a:cubicBezTo>
                    <a:cubicBezTo>
                      <a:pt x="834" y="1177"/>
                      <a:pt x="1060" y="1046"/>
                      <a:pt x="1143" y="819"/>
                    </a:cubicBezTo>
                    <a:cubicBezTo>
                      <a:pt x="1274" y="510"/>
                      <a:pt x="1119" y="165"/>
                      <a:pt x="822" y="46"/>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1"/>
              <p:cNvSpPr/>
              <p:nvPr/>
            </p:nvSpPr>
            <p:spPr>
              <a:xfrm>
                <a:off x="8393400" y="4265700"/>
                <a:ext cx="31575" cy="30025"/>
              </a:xfrm>
              <a:custGeom>
                <a:rect b="b" l="l" r="r" t="t"/>
                <a:pathLst>
                  <a:path extrusionOk="0" h="1201" w="1263">
                    <a:moveTo>
                      <a:pt x="681" y="299"/>
                    </a:moveTo>
                    <a:cubicBezTo>
                      <a:pt x="717" y="299"/>
                      <a:pt x="753" y="305"/>
                      <a:pt x="787" y="319"/>
                    </a:cubicBezTo>
                    <a:cubicBezTo>
                      <a:pt x="941" y="379"/>
                      <a:pt x="1013" y="558"/>
                      <a:pt x="953" y="700"/>
                    </a:cubicBezTo>
                    <a:cubicBezTo>
                      <a:pt x="908" y="818"/>
                      <a:pt x="793" y="888"/>
                      <a:pt x="673" y="888"/>
                    </a:cubicBezTo>
                    <a:cubicBezTo>
                      <a:pt x="635" y="888"/>
                      <a:pt x="597" y="881"/>
                      <a:pt x="560" y="867"/>
                    </a:cubicBezTo>
                    <a:cubicBezTo>
                      <a:pt x="417" y="808"/>
                      <a:pt x="346" y="641"/>
                      <a:pt x="406" y="486"/>
                    </a:cubicBezTo>
                    <a:cubicBezTo>
                      <a:pt x="451" y="368"/>
                      <a:pt x="566" y="299"/>
                      <a:pt x="681" y="299"/>
                    </a:cubicBezTo>
                    <a:close/>
                    <a:moveTo>
                      <a:pt x="660" y="1"/>
                    </a:moveTo>
                    <a:cubicBezTo>
                      <a:pt x="584" y="1"/>
                      <a:pt x="507" y="16"/>
                      <a:pt x="429" y="46"/>
                    </a:cubicBezTo>
                    <a:cubicBezTo>
                      <a:pt x="298" y="105"/>
                      <a:pt x="179" y="224"/>
                      <a:pt x="120" y="379"/>
                    </a:cubicBezTo>
                    <a:cubicBezTo>
                      <a:pt x="1" y="689"/>
                      <a:pt x="144" y="1034"/>
                      <a:pt x="441" y="1153"/>
                    </a:cubicBezTo>
                    <a:cubicBezTo>
                      <a:pt x="525" y="1177"/>
                      <a:pt x="596" y="1201"/>
                      <a:pt x="667" y="1201"/>
                    </a:cubicBezTo>
                    <a:cubicBezTo>
                      <a:pt x="906" y="1201"/>
                      <a:pt x="1132" y="1046"/>
                      <a:pt x="1203" y="808"/>
                    </a:cubicBezTo>
                    <a:cubicBezTo>
                      <a:pt x="1263" y="677"/>
                      <a:pt x="1263" y="510"/>
                      <a:pt x="1203" y="355"/>
                    </a:cubicBezTo>
                    <a:cubicBezTo>
                      <a:pt x="1144" y="224"/>
                      <a:pt x="1025" y="105"/>
                      <a:pt x="882" y="46"/>
                    </a:cubicBezTo>
                    <a:cubicBezTo>
                      <a:pt x="810" y="16"/>
                      <a:pt x="736" y="1"/>
                      <a:pt x="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1"/>
              <p:cNvSpPr/>
              <p:nvPr/>
            </p:nvSpPr>
            <p:spPr>
              <a:xfrm>
                <a:off x="8611575" y="4082275"/>
                <a:ext cx="7475" cy="89025"/>
              </a:xfrm>
              <a:custGeom>
                <a:rect b="b" l="l" r="r" t="t"/>
                <a:pathLst>
                  <a:path extrusionOk="0" h="3561" w="299">
                    <a:moveTo>
                      <a:pt x="299" y="1"/>
                    </a:moveTo>
                    <a:cubicBezTo>
                      <a:pt x="203" y="25"/>
                      <a:pt x="108" y="25"/>
                      <a:pt x="1" y="36"/>
                    </a:cubicBezTo>
                    <a:lnTo>
                      <a:pt x="1" y="3561"/>
                    </a:lnTo>
                    <a:cubicBezTo>
                      <a:pt x="108" y="3537"/>
                      <a:pt x="215" y="3513"/>
                      <a:pt x="299" y="3513"/>
                    </a:cubicBezTo>
                    <a:lnTo>
                      <a:pt x="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1"/>
              <p:cNvSpPr/>
              <p:nvPr/>
            </p:nvSpPr>
            <p:spPr>
              <a:xfrm>
                <a:off x="8451150" y="4146875"/>
                <a:ext cx="67900" cy="67000"/>
              </a:xfrm>
              <a:custGeom>
                <a:rect b="b" l="l" r="r" t="t"/>
                <a:pathLst>
                  <a:path extrusionOk="0" h="2680" w="2716">
                    <a:moveTo>
                      <a:pt x="215" y="0"/>
                    </a:moveTo>
                    <a:cubicBezTo>
                      <a:pt x="143" y="60"/>
                      <a:pt x="72" y="131"/>
                      <a:pt x="1" y="191"/>
                    </a:cubicBezTo>
                    <a:lnTo>
                      <a:pt x="2477" y="2679"/>
                    </a:lnTo>
                    <a:cubicBezTo>
                      <a:pt x="2572" y="2620"/>
                      <a:pt x="2644" y="2560"/>
                      <a:pt x="2715" y="2501"/>
                    </a:cubicBez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1"/>
              <p:cNvSpPr/>
              <p:nvPr/>
            </p:nvSpPr>
            <p:spPr>
              <a:xfrm>
                <a:off x="8664275" y="4577575"/>
                <a:ext cx="7475" cy="89025"/>
              </a:xfrm>
              <a:custGeom>
                <a:rect b="b" l="l" r="r" t="t"/>
                <a:pathLst>
                  <a:path extrusionOk="0" h="3561" w="299">
                    <a:moveTo>
                      <a:pt x="298" y="1"/>
                    </a:moveTo>
                    <a:cubicBezTo>
                      <a:pt x="203" y="13"/>
                      <a:pt x="108" y="36"/>
                      <a:pt x="0" y="48"/>
                    </a:cubicBezTo>
                    <a:lnTo>
                      <a:pt x="0" y="3561"/>
                    </a:lnTo>
                    <a:cubicBezTo>
                      <a:pt x="108" y="3549"/>
                      <a:pt x="191" y="3549"/>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1"/>
              <p:cNvSpPr/>
              <p:nvPr/>
            </p:nvSpPr>
            <p:spPr>
              <a:xfrm>
                <a:off x="8764575" y="4534725"/>
                <a:ext cx="68200" cy="67000"/>
              </a:xfrm>
              <a:custGeom>
                <a:rect b="b" l="l" r="r" t="t"/>
                <a:pathLst>
                  <a:path extrusionOk="0" h="2680" w="2728">
                    <a:moveTo>
                      <a:pt x="239" y="0"/>
                    </a:moveTo>
                    <a:cubicBezTo>
                      <a:pt x="156" y="60"/>
                      <a:pt x="84" y="119"/>
                      <a:pt x="1" y="179"/>
                    </a:cubicBezTo>
                    <a:lnTo>
                      <a:pt x="2501" y="2679"/>
                    </a:lnTo>
                    <a:cubicBezTo>
                      <a:pt x="2584" y="2620"/>
                      <a:pt x="2656" y="2548"/>
                      <a:pt x="2727"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1"/>
              <p:cNvSpPr/>
              <p:nvPr/>
            </p:nvSpPr>
            <p:spPr>
              <a:xfrm>
                <a:off x="8802375" y="4496925"/>
                <a:ext cx="67000" cy="68175"/>
              </a:xfrm>
              <a:custGeom>
                <a:rect b="b" l="l" r="r" t="t"/>
                <a:pathLst>
                  <a:path extrusionOk="0" h="2727" w="2680">
                    <a:moveTo>
                      <a:pt x="179" y="0"/>
                    </a:moveTo>
                    <a:cubicBezTo>
                      <a:pt x="108" y="83"/>
                      <a:pt x="60" y="167"/>
                      <a:pt x="1" y="238"/>
                    </a:cubicBezTo>
                    <a:lnTo>
                      <a:pt x="2477" y="2727"/>
                    </a:lnTo>
                    <a:cubicBezTo>
                      <a:pt x="2537"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1"/>
              <p:cNvSpPr/>
              <p:nvPr/>
            </p:nvSpPr>
            <p:spPr>
              <a:xfrm>
                <a:off x="8844950" y="4396900"/>
                <a:ext cx="89025" cy="7475"/>
              </a:xfrm>
              <a:custGeom>
                <a:rect b="b" l="l" r="r" t="t"/>
                <a:pathLst>
                  <a:path extrusionOk="0" h="299" w="3561">
                    <a:moveTo>
                      <a:pt x="48" y="1"/>
                    </a:moveTo>
                    <a:cubicBezTo>
                      <a:pt x="36" y="96"/>
                      <a:pt x="24" y="191"/>
                      <a:pt x="0" y="298"/>
                    </a:cubicBezTo>
                    <a:lnTo>
                      <a:pt x="3525" y="298"/>
                    </a:lnTo>
                    <a:cubicBezTo>
                      <a:pt x="3549" y="191"/>
                      <a:pt x="3549" y="96"/>
                      <a:pt x="3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1"/>
              <p:cNvSpPr/>
              <p:nvPr/>
            </p:nvSpPr>
            <p:spPr>
              <a:xfrm>
                <a:off x="8802375" y="4183475"/>
                <a:ext cx="67000" cy="68200"/>
              </a:xfrm>
              <a:custGeom>
                <a:rect b="b" l="l" r="r" t="t"/>
                <a:pathLst>
                  <a:path extrusionOk="0" h="2728" w="2680">
                    <a:moveTo>
                      <a:pt x="2477" y="1"/>
                    </a:moveTo>
                    <a:lnTo>
                      <a:pt x="1" y="2489"/>
                    </a:lnTo>
                    <a:cubicBezTo>
                      <a:pt x="60" y="2561"/>
                      <a:pt x="108" y="2656"/>
                      <a:pt x="179" y="2727"/>
                    </a:cubicBezTo>
                    <a:lnTo>
                      <a:pt x="2680" y="227"/>
                    </a:lnTo>
                    <a:cubicBezTo>
                      <a:pt x="2620" y="156"/>
                      <a:pt x="2537" y="84"/>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1"/>
              <p:cNvSpPr/>
              <p:nvPr/>
            </p:nvSpPr>
            <p:spPr>
              <a:xfrm>
                <a:off x="8844950" y="4344225"/>
                <a:ext cx="89025" cy="7450"/>
              </a:xfrm>
              <a:custGeom>
                <a:rect b="b" l="l" r="r" t="t"/>
                <a:pathLst>
                  <a:path extrusionOk="0" h="298" w="3561">
                    <a:moveTo>
                      <a:pt x="0" y="0"/>
                    </a:moveTo>
                    <a:cubicBezTo>
                      <a:pt x="24" y="107"/>
                      <a:pt x="36" y="203"/>
                      <a:pt x="48" y="298"/>
                    </a:cubicBezTo>
                    <a:lnTo>
                      <a:pt x="3560" y="298"/>
                    </a:lnTo>
                    <a:cubicBezTo>
                      <a:pt x="3549" y="203"/>
                      <a:pt x="3549" y="107"/>
                      <a:pt x="3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1"/>
              <p:cNvSpPr/>
              <p:nvPr/>
            </p:nvSpPr>
            <p:spPr>
              <a:xfrm>
                <a:off x="8764275" y="4147175"/>
                <a:ext cx="68200" cy="67000"/>
              </a:xfrm>
              <a:custGeom>
                <a:rect b="b" l="l" r="r" t="t"/>
                <a:pathLst>
                  <a:path extrusionOk="0" h="2680" w="2728">
                    <a:moveTo>
                      <a:pt x="2501" y="0"/>
                    </a:moveTo>
                    <a:lnTo>
                      <a:pt x="1" y="2501"/>
                    </a:lnTo>
                    <a:cubicBezTo>
                      <a:pt x="96" y="2548"/>
                      <a:pt x="168" y="2608"/>
                      <a:pt x="239" y="2679"/>
                    </a:cubicBezTo>
                    <a:lnTo>
                      <a:pt x="2727" y="191"/>
                    </a:lnTo>
                    <a:cubicBezTo>
                      <a:pt x="2656" y="131"/>
                      <a:pt x="2573"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1"/>
              <p:cNvSpPr/>
              <p:nvPr/>
            </p:nvSpPr>
            <p:spPr>
              <a:xfrm>
                <a:off x="8664275" y="4081975"/>
                <a:ext cx="7475" cy="89025"/>
              </a:xfrm>
              <a:custGeom>
                <a:rect b="b" l="l" r="r" t="t"/>
                <a:pathLst>
                  <a:path extrusionOk="0" h="3561" w="299">
                    <a:moveTo>
                      <a:pt x="0" y="1"/>
                    </a:moveTo>
                    <a:lnTo>
                      <a:pt x="0" y="3513"/>
                    </a:lnTo>
                    <a:cubicBezTo>
                      <a:pt x="108" y="3525"/>
                      <a:pt x="203" y="3549"/>
                      <a:pt x="298" y="3561"/>
                    </a:cubicBezTo>
                    <a:lnTo>
                      <a:pt x="298" y="37"/>
                    </a:lnTo>
                    <a:cubicBezTo>
                      <a:pt x="191" y="13"/>
                      <a:pt x="108"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1"/>
              <p:cNvSpPr/>
              <p:nvPr/>
            </p:nvSpPr>
            <p:spPr>
              <a:xfrm>
                <a:off x="8349950" y="4396900"/>
                <a:ext cx="88725" cy="7475"/>
              </a:xfrm>
              <a:custGeom>
                <a:rect b="b" l="l" r="r" t="t"/>
                <a:pathLst>
                  <a:path extrusionOk="0" h="299" w="3549">
                    <a:moveTo>
                      <a:pt x="0" y="1"/>
                    </a:moveTo>
                    <a:cubicBezTo>
                      <a:pt x="12" y="96"/>
                      <a:pt x="12" y="191"/>
                      <a:pt x="24" y="298"/>
                    </a:cubicBezTo>
                    <a:lnTo>
                      <a:pt x="3548" y="298"/>
                    </a:lnTo>
                    <a:cubicBezTo>
                      <a:pt x="3525" y="203"/>
                      <a:pt x="3513" y="96"/>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1"/>
              <p:cNvSpPr/>
              <p:nvPr/>
            </p:nvSpPr>
            <p:spPr>
              <a:xfrm>
                <a:off x="8414250" y="4496925"/>
                <a:ext cx="67000" cy="68175"/>
              </a:xfrm>
              <a:custGeom>
                <a:rect b="b" l="l" r="r" t="t"/>
                <a:pathLst>
                  <a:path extrusionOk="0" h="2727" w="2680">
                    <a:moveTo>
                      <a:pt x="2500" y="0"/>
                    </a:moveTo>
                    <a:lnTo>
                      <a:pt x="0" y="2500"/>
                    </a:lnTo>
                    <a:cubicBezTo>
                      <a:pt x="60" y="2572"/>
                      <a:pt x="131" y="2643"/>
                      <a:pt x="191" y="2727"/>
                    </a:cubicBezTo>
                    <a:lnTo>
                      <a:pt x="2679" y="238"/>
                    </a:lnTo>
                    <a:cubicBezTo>
                      <a:pt x="2631" y="167"/>
                      <a:pt x="2560" y="83"/>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1"/>
              <p:cNvSpPr/>
              <p:nvPr/>
            </p:nvSpPr>
            <p:spPr>
              <a:xfrm>
                <a:off x="8451150" y="4534725"/>
                <a:ext cx="67900" cy="67000"/>
              </a:xfrm>
              <a:custGeom>
                <a:rect b="b" l="l" r="r" t="t"/>
                <a:pathLst>
                  <a:path extrusionOk="0" h="2680" w="2716">
                    <a:moveTo>
                      <a:pt x="2477" y="0"/>
                    </a:moveTo>
                    <a:lnTo>
                      <a:pt x="1" y="2489"/>
                    </a:lnTo>
                    <a:cubicBezTo>
                      <a:pt x="72" y="2548"/>
                      <a:pt x="143" y="2620"/>
                      <a:pt x="215" y="2679"/>
                    </a:cubicBezTo>
                    <a:lnTo>
                      <a:pt x="2715" y="179"/>
                    </a:lnTo>
                    <a:cubicBezTo>
                      <a:pt x="2644" y="119"/>
                      <a:pt x="2572" y="6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1"/>
              <p:cNvSpPr/>
              <p:nvPr/>
            </p:nvSpPr>
            <p:spPr>
              <a:xfrm>
                <a:off x="8611575" y="4577575"/>
                <a:ext cx="7475" cy="89025"/>
              </a:xfrm>
              <a:custGeom>
                <a:rect b="b" l="l" r="r" t="t"/>
                <a:pathLst>
                  <a:path extrusionOk="0" h="3561" w="299">
                    <a:moveTo>
                      <a:pt x="1" y="1"/>
                    </a:moveTo>
                    <a:lnTo>
                      <a:pt x="1" y="3525"/>
                    </a:lnTo>
                    <a:cubicBezTo>
                      <a:pt x="108" y="3549"/>
                      <a:pt x="203" y="3549"/>
                      <a:pt x="299" y="3561"/>
                    </a:cubicBezTo>
                    <a:lnTo>
                      <a:pt x="299" y="48"/>
                    </a:lnTo>
                    <a:cubicBezTo>
                      <a:pt x="215" y="36"/>
                      <a:pt x="108"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1"/>
              <p:cNvSpPr/>
              <p:nvPr/>
            </p:nvSpPr>
            <p:spPr>
              <a:xfrm>
                <a:off x="8414550" y="4183475"/>
                <a:ext cx="66975" cy="68200"/>
              </a:xfrm>
              <a:custGeom>
                <a:rect b="b" l="l" r="r" t="t"/>
                <a:pathLst>
                  <a:path extrusionOk="0" h="2728" w="2679">
                    <a:moveTo>
                      <a:pt x="191" y="1"/>
                    </a:moveTo>
                    <a:cubicBezTo>
                      <a:pt x="131" y="84"/>
                      <a:pt x="60" y="156"/>
                      <a:pt x="0" y="227"/>
                    </a:cubicBezTo>
                    <a:lnTo>
                      <a:pt x="2500" y="2727"/>
                    </a:lnTo>
                    <a:cubicBezTo>
                      <a:pt x="2548" y="2656"/>
                      <a:pt x="2619" y="2561"/>
                      <a:pt x="2679" y="2489"/>
                    </a:cubicBez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1"/>
              <p:cNvSpPr/>
              <p:nvPr/>
            </p:nvSpPr>
            <p:spPr>
              <a:xfrm>
                <a:off x="8349350" y="4344225"/>
                <a:ext cx="89025" cy="7450"/>
              </a:xfrm>
              <a:custGeom>
                <a:rect b="b" l="l" r="r" t="t"/>
                <a:pathLst>
                  <a:path extrusionOk="0" h="298" w="3561">
                    <a:moveTo>
                      <a:pt x="36" y="0"/>
                    </a:moveTo>
                    <a:cubicBezTo>
                      <a:pt x="24" y="107"/>
                      <a:pt x="24" y="203"/>
                      <a:pt x="1" y="298"/>
                    </a:cubicBezTo>
                    <a:lnTo>
                      <a:pt x="3513" y="298"/>
                    </a:lnTo>
                    <a:cubicBezTo>
                      <a:pt x="3537" y="203"/>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51"/>
            <p:cNvGrpSpPr/>
            <p:nvPr/>
          </p:nvGrpSpPr>
          <p:grpSpPr>
            <a:xfrm>
              <a:off x="7230328" y="739668"/>
              <a:ext cx="1056599" cy="962159"/>
              <a:chOff x="8325825" y="2733600"/>
              <a:chExt cx="643875" cy="586325"/>
            </a:xfrm>
          </p:grpSpPr>
          <p:sp>
            <p:nvSpPr>
              <p:cNvPr id="3448" name="Google Shape;3448;p51"/>
              <p:cNvSpPr/>
              <p:nvPr/>
            </p:nvSpPr>
            <p:spPr>
              <a:xfrm>
                <a:off x="8325825" y="2733600"/>
                <a:ext cx="643875" cy="586325"/>
              </a:xfrm>
              <a:custGeom>
                <a:rect b="b" l="l" r="r" t="t"/>
                <a:pathLst>
                  <a:path extrusionOk="0" h="23453" w="25755">
                    <a:moveTo>
                      <a:pt x="12878" y="1"/>
                    </a:moveTo>
                    <a:cubicBezTo>
                      <a:pt x="9877" y="1"/>
                      <a:pt x="6877" y="1144"/>
                      <a:pt x="4585" y="3430"/>
                    </a:cubicBezTo>
                    <a:cubicBezTo>
                      <a:pt x="1" y="8014"/>
                      <a:pt x="1" y="15443"/>
                      <a:pt x="4585" y="20015"/>
                    </a:cubicBezTo>
                    <a:cubicBezTo>
                      <a:pt x="6877" y="22307"/>
                      <a:pt x="9877" y="23453"/>
                      <a:pt x="12878" y="23453"/>
                    </a:cubicBezTo>
                    <a:cubicBezTo>
                      <a:pt x="15878" y="23453"/>
                      <a:pt x="18878" y="22307"/>
                      <a:pt x="21170" y="20015"/>
                    </a:cubicBezTo>
                    <a:cubicBezTo>
                      <a:pt x="25754" y="15443"/>
                      <a:pt x="25754" y="8014"/>
                      <a:pt x="21170" y="3430"/>
                    </a:cubicBezTo>
                    <a:cubicBezTo>
                      <a:pt x="18878" y="1144"/>
                      <a:pt x="15878" y="1"/>
                      <a:pt x="12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1"/>
              <p:cNvSpPr/>
              <p:nvPr/>
            </p:nvSpPr>
            <p:spPr>
              <a:xfrm>
                <a:off x="8441925" y="2821125"/>
                <a:ext cx="411675" cy="411375"/>
              </a:xfrm>
              <a:custGeom>
                <a:rect b="b" l="l" r="r" t="t"/>
                <a:pathLst>
                  <a:path extrusionOk="0" h="16455" w="16467">
                    <a:moveTo>
                      <a:pt x="8240" y="0"/>
                    </a:moveTo>
                    <a:cubicBezTo>
                      <a:pt x="3691" y="0"/>
                      <a:pt x="0" y="3679"/>
                      <a:pt x="0" y="8227"/>
                    </a:cubicBezTo>
                    <a:cubicBezTo>
                      <a:pt x="0" y="12775"/>
                      <a:pt x="3691" y="16454"/>
                      <a:pt x="8240" y="16454"/>
                    </a:cubicBezTo>
                    <a:cubicBezTo>
                      <a:pt x="12788" y="16454"/>
                      <a:pt x="16467" y="12775"/>
                      <a:pt x="16467" y="8227"/>
                    </a:cubicBezTo>
                    <a:cubicBezTo>
                      <a:pt x="16467" y="3679"/>
                      <a:pt x="12788" y="0"/>
                      <a:pt x="8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1"/>
              <p:cNvSpPr/>
              <p:nvPr/>
            </p:nvSpPr>
            <p:spPr>
              <a:xfrm>
                <a:off x="8438350" y="2816950"/>
                <a:ext cx="419125" cy="419125"/>
              </a:xfrm>
              <a:custGeom>
                <a:rect b="b" l="l" r="r" t="t"/>
                <a:pathLst>
                  <a:path extrusionOk="0" h="16765" w="16765">
                    <a:moveTo>
                      <a:pt x="8383" y="310"/>
                    </a:moveTo>
                    <a:cubicBezTo>
                      <a:pt x="12835" y="310"/>
                      <a:pt x="16443" y="3941"/>
                      <a:pt x="16467" y="8394"/>
                    </a:cubicBezTo>
                    <a:cubicBezTo>
                      <a:pt x="16467" y="12859"/>
                      <a:pt x="12847" y="16479"/>
                      <a:pt x="8383" y="16479"/>
                    </a:cubicBezTo>
                    <a:cubicBezTo>
                      <a:pt x="3918" y="16479"/>
                      <a:pt x="298" y="12847"/>
                      <a:pt x="298" y="8394"/>
                    </a:cubicBezTo>
                    <a:cubicBezTo>
                      <a:pt x="298" y="3929"/>
                      <a:pt x="3930" y="310"/>
                      <a:pt x="8383" y="310"/>
                    </a:cubicBezTo>
                    <a:close/>
                    <a:moveTo>
                      <a:pt x="8383" y="0"/>
                    </a:moveTo>
                    <a:cubicBezTo>
                      <a:pt x="3751" y="0"/>
                      <a:pt x="1" y="3763"/>
                      <a:pt x="1" y="8382"/>
                    </a:cubicBezTo>
                    <a:cubicBezTo>
                      <a:pt x="1" y="13014"/>
                      <a:pt x="3763" y="16764"/>
                      <a:pt x="8383" y="16764"/>
                    </a:cubicBezTo>
                    <a:cubicBezTo>
                      <a:pt x="12990" y="16764"/>
                      <a:pt x="16741" y="13014"/>
                      <a:pt x="16765" y="8382"/>
                    </a:cubicBezTo>
                    <a:cubicBezTo>
                      <a:pt x="16765" y="3751"/>
                      <a:pt x="12990" y="0"/>
                      <a:pt x="8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1"/>
              <p:cNvSpPr/>
              <p:nvPr/>
            </p:nvSpPr>
            <p:spPr>
              <a:xfrm>
                <a:off x="8402325" y="3109925"/>
                <a:ext cx="30100" cy="29400"/>
              </a:xfrm>
              <a:custGeom>
                <a:rect b="b" l="l" r="r" t="t"/>
                <a:pathLst>
                  <a:path extrusionOk="0" h="1176" w="1204">
                    <a:moveTo>
                      <a:pt x="608" y="295"/>
                    </a:moveTo>
                    <a:cubicBezTo>
                      <a:pt x="656" y="295"/>
                      <a:pt x="680" y="295"/>
                      <a:pt x="715" y="319"/>
                    </a:cubicBezTo>
                    <a:cubicBezTo>
                      <a:pt x="787" y="354"/>
                      <a:pt x="846" y="414"/>
                      <a:pt x="870" y="485"/>
                    </a:cubicBezTo>
                    <a:cubicBezTo>
                      <a:pt x="906" y="557"/>
                      <a:pt x="906" y="640"/>
                      <a:pt x="870" y="711"/>
                    </a:cubicBezTo>
                    <a:cubicBezTo>
                      <a:pt x="846" y="783"/>
                      <a:pt x="787" y="842"/>
                      <a:pt x="715" y="866"/>
                    </a:cubicBezTo>
                    <a:cubicBezTo>
                      <a:pt x="674" y="884"/>
                      <a:pt x="635" y="893"/>
                      <a:pt x="598" y="893"/>
                    </a:cubicBezTo>
                    <a:cubicBezTo>
                      <a:pt x="560" y="893"/>
                      <a:pt x="525" y="884"/>
                      <a:pt x="489" y="866"/>
                    </a:cubicBezTo>
                    <a:cubicBezTo>
                      <a:pt x="418" y="842"/>
                      <a:pt x="358" y="783"/>
                      <a:pt x="322" y="711"/>
                    </a:cubicBezTo>
                    <a:cubicBezTo>
                      <a:pt x="299" y="640"/>
                      <a:pt x="299" y="557"/>
                      <a:pt x="322" y="485"/>
                    </a:cubicBezTo>
                    <a:cubicBezTo>
                      <a:pt x="358" y="414"/>
                      <a:pt x="418" y="354"/>
                      <a:pt x="489" y="319"/>
                    </a:cubicBezTo>
                    <a:cubicBezTo>
                      <a:pt x="537" y="307"/>
                      <a:pt x="560" y="295"/>
                      <a:pt x="608" y="295"/>
                    </a:cubicBezTo>
                    <a:close/>
                    <a:moveTo>
                      <a:pt x="601" y="0"/>
                    </a:moveTo>
                    <a:cubicBezTo>
                      <a:pt x="525" y="0"/>
                      <a:pt x="447" y="15"/>
                      <a:pt x="370" y="45"/>
                    </a:cubicBezTo>
                    <a:cubicBezTo>
                      <a:pt x="239" y="104"/>
                      <a:pt x="120" y="223"/>
                      <a:pt x="60" y="366"/>
                    </a:cubicBezTo>
                    <a:cubicBezTo>
                      <a:pt x="1" y="497"/>
                      <a:pt x="1" y="664"/>
                      <a:pt x="60" y="819"/>
                    </a:cubicBezTo>
                    <a:cubicBezTo>
                      <a:pt x="120" y="950"/>
                      <a:pt x="239" y="1069"/>
                      <a:pt x="382" y="1128"/>
                    </a:cubicBezTo>
                    <a:cubicBezTo>
                      <a:pt x="465" y="1152"/>
                      <a:pt x="537" y="1176"/>
                      <a:pt x="608" y="1176"/>
                    </a:cubicBezTo>
                    <a:cubicBezTo>
                      <a:pt x="703" y="1176"/>
                      <a:pt x="775" y="1152"/>
                      <a:pt x="834" y="1128"/>
                    </a:cubicBezTo>
                    <a:cubicBezTo>
                      <a:pt x="965" y="1069"/>
                      <a:pt x="1084" y="950"/>
                      <a:pt x="1144" y="795"/>
                    </a:cubicBezTo>
                    <a:cubicBezTo>
                      <a:pt x="1203" y="664"/>
                      <a:pt x="1203" y="497"/>
                      <a:pt x="1144" y="354"/>
                    </a:cubicBezTo>
                    <a:cubicBezTo>
                      <a:pt x="1084" y="223"/>
                      <a:pt x="965" y="104"/>
                      <a:pt x="822" y="45"/>
                    </a:cubicBezTo>
                    <a:cubicBezTo>
                      <a:pt x="751" y="15"/>
                      <a:pt x="677"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1"/>
              <p:cNvSpPr/>
              <p:nvPr/>
            </p:nvSpPr>
            <p:spPr>
              <a:xfrm>
                <a:off x="8862500" y="2914350"/>
                <a:ext cx="30100" cy="29425"/>
              </a:xfrm>
              <a:custGeom>
                <a:rect b="b" l="l" r="r" t="t"/>
                <a:pathLst>
                  <a:path extrusionOk="0" h="1177" w="1204">
                    <a:moveTo>
                      <a:pt x="608" y="307"/>
                    </a:moveTo>
                    <a:cubicBezTo>
                      <a:pt x="656" y="307"/>
                      <a:pt x="680" y="307"/>
                      <a:pt x="715" y="319"/>
                    </a:cubicBezTo>
                    <a:cubicBezTo>
                      <a:pt x="787" y="343"/>
                      <a:pt x="846" y="403"/>
                      <a:pt x="882" y="486"/>
                    </a:cubicBezTo>
                    <a:cubicBezTo>
                      <a:pt x="906" y="557"/>
                      <a:pt x="906" y="629"/>
                      <a:pt x="882" y="700"/>
                    </a:cubicBezTo>
                    <a:cubicBezTo>
                      <a:pt x="846" y="784"/>
                      <a:pt x="787" y="831"/>
                      <a:pt x="715" y="867"/>
                    </a:cubicBezTo>
                    <a:cubicBezTo>
                      <a:pt x="674" y="886"/>
                      <a:pt x="631" y="895"/>
                      <a:pt x="589" y="895"/>
                    </a:cubicBezTo>
                    <a:cubicBezTo>
                      <a:pt x="473" y="895"/>
                      <a:pt x="366" y="829"/>
                      <a:pt x="322" y="724"/>
                    </a:cubicBezTo>
                    <a:cubicBezTo>
                      <a:pt x="299" y="641"/>
                      <a:pt x="299" y="569"/>
                      <a:pt x="322" y="498"/>
                    </a:cubicBezTo>
                    <a:cubicBezTo>
                      <a:pt x="358" y="426"/>
                      <a:pt x="418" y="367"/>
                      <a:pt x="489" y="331"/>
                    </a:cubicBezTo>
                    <a:cubicBezTo>
                      <a:pt x="537" y="319"/>
                      <a:pt x="561" y="307"/>
                      <a:pt x="608" y="307"/>
                    </a:cubicBezTo>
                    <a:close/>
                    <a:moveTo>
                      <a:pt x="601" y="1"/>
                    </a:moveTo>
                    <a:cubicBezTo>
                      <a:pt x="525" y="1"/>
                      <a:pt x="447" y="16"/>
                      <a:pt x="370" y="45"/>
                    </a:cubicBezTo>
                    <a:cubicBezTo>
                      <a:pt x="239" y="105"/>
                      <a:pt x="120" y="224"/>
                      <a:pt x="60" y="379"/>
                    </a:cubicBezTo>
                    <a:cubicBezTo>
                      <a:pt x="1" y="510"/>
                      <a:pt x="1" y="676"/>
                      <a:pt x="60" y="819"/>
                    </a:cubicBezTo>
                    <a:cubicBezTo>
                      <a:pt x="168" y="1045"/>
                      <a:pt x="382" y="1176"/>
                      <a:pt x="608" y="1176"/>
                    </a:cubicBezTo>
                    <a:cubicBezTo>
                      <a:pt x="680" y="1176"/>
                      <a:pt x="775" y="1165"/>
                      <a:pt x="834" y="1129"/>
                    </a:cubicBezTo>
                    <a:cubicBezTo>
                      <a:pt x="965" y="1069"/>
                      <a:pt x="1084" y="950"/>
                      <a:pt x="1144" y="807"/>
                    </a:cubicBezTo>
                    <a:cubicBezTo>
                      <a:pt x="1203" y="676"/>
                      <a:pt x="1203" y="510"/>
                      <a:pt x="1144" y="355"/>
                    </a:cubicBezTo>
                    <a:cubicBezTo>
                      <a:pt x="1084" y="224"/>
                      <a:pt x="965" y="105"/>
                      <a:pt x="822" y="45"/>
                    </a:cubicBezTo>
                    <a:cubicBezTo>
                      <a:pt x="751" y="16"/>
                      <a:pt x="677" y="1"/>
                      <a:pt x="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1"/>
              <p:cNvSpPr/>
              <p:nvPr/>
            </p:nvSpPr>
            <p:spPr>
              <a:xfrm>
                <a:off x="8728275" y="3242150"/>
                <a:ext cx="33950" cy="29650"/>
              </a:xfrm>
              <a:custGeom>
                <a:rect b="b" l="l" r="r" t="t"/>
                <a:pathLst>
                  <a:path extrusionOk="0" h="1186" w="1358">
                    <a:moveTo>
                      <a:pt x="679" y="304"/>
                    </a:moveTo>
                    <a:cubicBezTo>
                      <a:pt x="798" y="304"/>
                      <a:pt x="905" y="364"/>
                      <a:pt x="929" y="495"/>
                    </a:cubicBezTo>
                    <a:cubicBezTo>
                      <a:pt x="1012" y="649"/>
                      <a:pt x="929" y="816"/>
                      <a:pt x="786" y="887"/>
                    </a:cubicBezTo>
                    <a:cubicBezTo>
                      <a:pt x="750" y="899"/>
                      <a:pt x="712" y="905"/>
                      <a:pt x="673" y="905"/>
                    </a:cubicBezTo>
                    <a:cubicBezTo>
                      <a:pt x="634" y="905"/>
                      <a:pt x="596" y="899"/>
                      <a:pt x="560" y="887"/>
                    </a:cubicBezTo>
                    <a:cubicBezTo>
                      <a:pt x="488" y="852"/>
                      <a:pt x="429" y="792"/>
                      <a:pt x="393" y="721"/>
                    </a:cubicBezTo>
                    <a:cubicBezTo>
                      <a:pt x="369" y="649"/>
                      <a:pt x="369" y="566"/>
                      <a:pt x="393" y="495"/>
                    </a:cubicBezTo>
                    <a:cubicBezTo>
                      <a:pt x="429" y="423"/>
                      <a:pt x="488" y="364"/>
                      <a:pt x="560" y="328"/>
                    </a:cubicBezTo>
                    <a:cubicBezTo>
                      <a:pt x="607" y="316"/>
                      <a:pt x="631" y="304"/>
                      <a:pt x="679" y="304"/>
                    </a:cubicBezTo>
                    <a:close/>
                    <a:moveTo>
                      <a:pt x="675" y="0"/>
                    </a:moveTo>
                    <a:cubicBezTo>
                      <a:pt x="597" y="0"/>
                      <a:pt x="517" y="17"/>
                      <a:pt x="441" y="54"/>
                    </a:cubicBezTo>
                    <a:cubicBezTo>
                      <a:pt x="143" y="185"/>
                      <a:pt x="0" y="530"/>
                      <a:pt x="131" y="828"/>
                    </a:cubicBezTo>
                    <a:cubicBezTo>
                      <a:pt x="191" y="959"/>
                      <a:pt x="310" y="1078"/>
                      <a:pt x="465" y="1137"/>
                    </a:cubicBezTo>
                    <a:cubicBezTo>
                      <a:pt x="536" y="1161"/>
                      <a:pt x="607" y="1185"/>
                      <a:pt x="679" y="1185"/>
                    </a:cubicBezTo>
                    <a:cubicBezTo>
                      <a:pt x="762" y="1185"/>
                      <a:pt x="846" y="1161"/>
                      <a:pt x="905" y="1137"/>
                    </a:cubicBezTo>
                    <a:cubicBezTo>
                      <a:pt x="1203" y="1006"/>
                      <a:pt x="1358" y="661"/>
                      <a:pt x="1215" y="364"/>
                    </a:cubicBezTo>
                    <a:cubicBezTo>
                      <a:pt x="1117" y="142"/>
                      <a:pt x="902" y="0"/>
                      <a:pt x="6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1"/>
              <p:cNvSpPr/>
              <p:nvPr/>
            </p:nvSpPr>
            <p:spPr>
              <a:xfrm>
                <a:off x="8533000" y="2781850"/>
                <a:ext cx="31875" cy="29475"/>
              </a:xfrm>
              <a:custGeom>
                <a:rect b="b" l="l" r="r" t="t"/>
                <a:pathLst>
                  <a:path extrusionOk="0" h="1179" w="1275">
                    <a:moveTo>
                      <a:pt x="686" y="305"/>
                    </a:moveTo>
                    <a:cubicBezTo>
                      <a:pt x="801" y="305"/>
                      <a:pt x="909" y="374"/>
                      <a:pt x="953" y="488"/>
                    </a:cubicBezTo>
                    <a:cubicBezTo>
                      <a:pt x="1025" y="630"/>
                      <a:pt x="953" y="809"/>
                      <a:pt x="798" y="869"/>
                    </a:cubicBezTo>
                    <a:cubicBezTo>
                      <a:pt x="763" y="886"/>
                      <a:pt x="727" y="895"/>
                      <a:pt x="690" y="895"/>
                    </a:cubicBezTo>
                    <a:cubicBezTo>
                      <a:pt x="653" y="895"/>
                      <a:pt x="614" y="886"/>
                      <a:pt x="572" y="869"/>
                    </a:cubicBezTo>
                    <a:cubicBezTo>
                      <a:pt x="501" y="845"/>
                      <a:pt x="441" y="785"/>
                      <a:pt x="417" y="702"/>
                    </a:cubicBezTo>
                    <a:cubicBezTo>
                      <a:pt x="358" y="559"/>
                      <a:pt x="429" y="392"/>
                      <a:pt x="560" y="333"/>
                    </a:cubicBezTo>
                    <a:cubicBezTo>
                      <a:pt x="601" y="314"/>
                      <a:pt x="644" y="305"/>
                      <a:pt x="686" y="305"/>
                    </a:cubicBezTo>
                    <a:close/>
                    <a:moveTo>
                      <a:pt x="664" y="0"/>
                    </a:moveTo>
                    <a:cubicBezTo>
                      <a:pt x="589" y="0"/>
                      <a:pt x="514" y="15"/>
                      <a:pt x="441" y="47"/>
                    </a:cubicBezTo>
                    <a:cubicBezTo>
                      <a:pt x="144" y="190"/>
                      <a:pt x="1" y="523"/>
                      <a:pt x="132" y="821"/>
                    </a:cubicBezTo>
                    <a:cubicBezTo>
                      <a:pt x="191" y="964"/>
                      <a:pt x="310" y="1083"/>
                      <a:pt x="453" y="1142"/>
                    </a:cubicBezTo>
                    <a:cubicBezTo>
                      <a:pt x="537" y="1166"/>
                      <a:pt x="608" y="1178"/>
                      <a:pt x="679" y="1178"/>
                    </a:cubicBezTo>
                    <a:cubicBezTo>
                      <a:pt x="751" y="1178"/>
                      <a:pt x="846" y="1166"/>
                      <a:pt x="906" y="1142"/>
                    </a:cubicBezTo>
                    <a:cubicBezTo>
                      <a:pt x="1037" y="1083"/>
                      <a:pt x="1156" y="964"/>
                      <a:pt x="1215" y="809"/>
                    </a:cubicBezTo>
                    <a:cubicBezTo>
                      <a:pt x="1275" y="678"/>
                      <a:pt x="1275" y="511"/>
                      <a:pt x="1215" y="369"/>
                    </a:cubicBezTo>
                    <a:cubicBezTo>
                      <a:pt x="1116" y="144"/>
                      <a:pt x="895" y="0"/>
                      <a:pt x="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1"/>
              <p:cNvSpPr/>
              <p:nvPr/>
            </p:nvSpPr>
            <p:spPr>
              <a:xfrm>
                <a:off x="8538950" y="3244150"/>
                <a:ext cx="31575" cy="29425"/>
              </a:xfrm>
              <a:custGeom>
                <a:rect b="b" l="l" r="r" t="t"/>
                <a:pathLst>
                  <a:path extrusionOk="0" h="1177" w="1263">
                    <a:moveTo>
                      <a:pt x="608" y="284"/>
                    </a:moveTo>
                    <a:cubicBezTo>
                      <a:pt x="656" y="284"/>
                      <a:pt x="680" y="295"/>
                      <a:pt x="727" y="295"/>
                    </a:cubicBezTo>
                    <a:cubicBezTo>
                      <a:pt x="870" y="355"/>
                      <a:pt x="941" y="534"/>
                      <a:pt x="882" y="688"/>
                    </a:cubicBezTo>
                    <a:cubicBezTo>
                      <a:pt x="858" y="760"/>
                      <a:pt x="799" y="819"/>
                      <a:pt x="727" y="843"/>
                    </a:cubicBezTo>
                    <a:cubicBezTo>
                      <a:pt x="685" y="861"/>
                      <a:pt x="647" y="870"/>
                      <a:pt x="610" y="870"/>
                    </a:cubicBezTo>
                    <a:cubicBezTo>
                      <a:pt x="572" y="870"/>
                      <a:pt x="537" y="861"/>
                      <a:pt x="501" y="843"/>
                    </a:cubicBezTo>
                    <a:cubicBezTo>
                      <a:pt x="429" y="819"/>
                      <a:pt x="370" y="760"/>
                      <a:pt x="334" y="688"/>
                    </a:cubicBezTo>
                    <a:cubicBezTo>
                      <a:pt x="310" y="605"/>
                      <a:pt x="310" y="534"/>
                      <a:pt x="334" y="462"/>
                    </a:cubicBezTo>
                    <a:cubicBezTo>
                      <a:pt x="382" y="355"/>
                      <a:pt x="489" y="284"/>
                      <a:pt x="608" y="284"/>
                    </a:cubicBezTo>
                    <a:close/>
                    <a:moveTo>
                      <a:pt x="595" y="1"/>
                    </a:moveTo>
                    <a:cubicBezTo>
                      <a:pt x="519" y="1"/>
                      <a:pt x="441" y="16"/>
                      <a:pt x="370" y="45"/>
                    </a:cubicBezTo>
                    <a:cubicBezTo>
                      <a:pt x="227" y="105"/>
                      <a:pt x="120" y="224"/>
                      <a:pt x="60" y="367"/>
                    </a:cubicBezTo>
                    <a:cubicBezTo>
                      <a:pt x="1" y="510"/>
                      <a:pt x="1" y="665"/>
                      <a:pt x="60" y="819"/>
                    </a:cubicBezTo>
                    <a:cubicBezTo>
                      <a:pt x="108" y="950"/>
                      <a:pt x="227" y="1069"/>
                      <a:pt x="382" y="1129"/>
                    </a:cubicBezTo>
                    <a:cubicBezTo>
                      <a:pt x="453" y="1165"/>
                      <a:pt x="525" y="1177"/>
                      <a:pt x="608" y="1177"/>
                    </a:cubicBezTo>
                    <a:cubicBezTo>
                      <a:pt x="680" y="1177"/>
                      <a:pt x="775" y="1141"/>
                      <a:pt x="822" y="1141"/>
                    </a:cubicBezTo>
                    <a:cubicBezTo>
                      <a:pt x="965" y="1081"/>
                      <a:pt x="1084" y="962"/>
                      <a:pt x="1144" y="819"/>
                    </a:cubicBezTo>
                    <a:cubicBezTo>
                      <a:pt x="1263" y="510"/>
                      <a:pt x="1108" y="164"/>
                      <a:pt x="810" y="45"/>
                    </a:cubicBezTo>
                    <a:cubicBezTo>
                      <a:pt x="745" y="16"/>
                      <a:pt x="67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1"/>
              <p:cNvSpPr/>
              <p:nvPr/>
            </p:nvSpPr>
            <p:spPr>
              <a:xfrm>
                <a:off x="8724400" y="2780100"/>
                <a:ext cx="31875" cy="29725"/>
              </a:xfrm>
              <a:custGeom>
                <a:rect b="b" l="l" r="r" t="t"/>
                <a:pathLst>
                  <a:path extrusionOk="0" h="1189" w="1275">
                    <a:moveTo>
                      <a:pt x="679" y="296"/>
                    </a:moveTo>
                    <a:cubicBezTo>
                      <a:pt x="715" y="296"/>
                      <a:pt x="751" y="319"/>
                      <a:pt x="786" y="319"/>
                    </a:cubicBezTo>
                    <a:cubicBezTo>
                      <a:pt x="870" y="343"/>
                      <a:pt x="929" y="403"/>
                      <a:pt x="953" y="474"/>
                    </a:cubicBezTo>
                    <a:cubicBezTo>
                      <a:pt x="989" y="558"/>
                      <a:pt x="989" y="629"/>
                      <a:pt x="953" y="700"/>
                    </a:cubicBezTo>
                    <a:cubicBezTo>
                      <a:pt x="908" y="818"/>
                      <a:pt x="793" y="888"/>
                      <a:pt x="678" y="888"/>
                    </a:cubicBezTo>
                    <a:cubicBezTo>
                      <a:pt x="642" y="888"/>
                      <a:pt x="606" y="881"/>
                      <a:pt x="572" y="867"/>
                    </a:cubicBezTo>
                    <a:cubicBezTo>
                      <a:pt x="417" y="808"/>
                      <a:pt x="346" y="629"/>
                      <a:pt x="405" y="474"/>
                    </a:cubicBezTo>
                    <a:cubicBezTo>
                      <a:pt x="453" y="379"/>
                      <a:pt x="548" y="296"/>
                      <a:pt x="679" y="296"/>
                    </a:cubicBezTo>
                    <a:close/>
                    <a:moveTo>
                      <a:pt x="666" y="1"/>
                    </a:moveTo>
                    <a:cubicBezTo>
                      <a:pt x="590" y="1"/>
                      <a:pt x="512" y="16"/>
                      <a:pt x="441" y="46"/>
                    </a:cubicBezTo>
                    <a:cubicBezTo>
                      <a:pt x="298" y="105"/>
                      <a:pt x="179" y="224"/>
                      <a:pt x="120" y="379"/>
                    </a:cubicBezTo>
                    <a:cubicBezTo>
                      <a:pt x="0" y="689"/>
                      <a:pt x="155" y="1034"/>
                      <a:pt x="453" y="1153"/>
                    </a:cubicBezTo>
                    <a:cubicBezTo>
                      <a:pt x="524" y="1177"/>
                      <a:pt x="596" y="1189"/>
                      <a:pt x="679" y="1189"/>
                    </a:cubicBezTo>
                    <a:cubicBezTo>
                      <a:pt x="917" y="1189"/>
                      <a:pt x="1132" y="1046"/>
                      <a:pt x="1215" y="808"/>
                    </a:cubicBezTo>
                    <a:cubicBezTo>
                      <a:pt x="1274" y="665"/>
                      <a:pt x="1274" y="510"/>
                      <a:pt x="1215" y="355"/>
                    </a:cubicBezTo>
                    <a:cubicBezTo>
                      <a:pt x="1155" y="224"/>
                      <a:pt x="1036" y="105"/>
                      <a:pt x="882" y="46"/>
                    </a:cubicBezTo>
                    <a:cubicBezTo>
                      <a:pt x="816" y="16"/>
                      <a:pt x="742"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1"/>
              <p:cNvSpPr/>
              <p:nvPr/>
            </p:nvSpPr>
            <p:spPr>
              <a:xfrm>
                <a:off x="8864300" y="3105750"/>
                <a:ext cx="31875" cy="29425"/>
              </a:xfrm>
              <a:custGeom>
                <a:rect b="b" l="l" r="r" t="t"/>
                <a:pathLst>
                  <a:path extrusionOk="0" h="1177" w="1275">
                    <a:moveTo>
                      <a:pt x="608" y="295"/>
                    </a:moveTo>
                    <a:cubicBezTo>
                      <a:pt x="643" y="295"/>
                      <a:pt x="691" y="295"/>
                      <a:pt x="715" y="331"/>
                    </a:cubicBezTo>
                    <a:cubicBezTo>
                      <a:pt x="870" y="390"/>
                      <a:pt x="941" y="569"/>
                      <a:pt x="881" y="712"/>
                    </a:cubicBezTo>
                    <a:cubicBezTo>
                      <a:pt x="836" y="830"/>
                      <a:pt x="721" y="899"/>
                      <a:pt x="601" y="899"/>
                    </a:cubicBezTo>
                    <a:cubicBezTo>
                      <a:pt x="563" y="899"/>
                      <a:pt x="525" y="893"/>
                      <a:pt x="489" y="878"/>
                    </a:cubicBezTo>
                    <a:cubicBezTo>
                      <a:pt x="417" y="843"/>
                      <a:pt x="358" y="783"/>
                      <a:pt x="334" y="712"/>
                    </a:cubicBezTo>
                    <a:cubicBezTo>
                      <a:pt x="298" y="640"/>
                      <a:pt x="298" y="569"/>
                      <a:pt x="334" y="486"/>
                    </a:cubicBezTo>
                    <a:cubicBezTo>
                      <a:pt x="358" y="414"/>
                      <a:pt x="417" y="355"/>
                      <a:pt x="489" y="331"/>
                    </a:cubicBezTo>
                    <a:cubicBezTo>
                      <a:pt x="536" y="307"/>
                      <a:pt x="572" y="295"/>
                      <a:pt x="608" y="295"/>
                    </a:cubicBezTo>
                    <a:close/>
                    <a:moveTo>
                      <a:pt x="606" y="0"/>
                    </a:moveTo>
                    <a:cubicBezTo>
                      <a:pt x="530" y="0"/>
                      <a:pt x="453" y="15"/>
                      <a:pt x="381" y="45"/>
                    </a:cubicBezTo>
                    <a:cubicBezTo>
                      <a:pt x="239" y="105"/>
                      <a:pt x="119" y="224"/>
                      <a:pt x="60" y="367"/>
                    </a:cubicBezTo>
                    <a:cubicBezTo>
                      <a:pt x="0" y="509"/>
                      <a:pt x="0" y="664"/>
                      <a:pt x="60" y="819"/>
                    </a:cubicBezTo>
                    <a:cubicBezTo>
                      <a:pt x="119" y="950"/>
                      <a:pt x="239" y="1069"/>
                      <a:pt x="393" y="1128"/>
                    </a:cubicBezTo>
                    <a:cubicBezTo>
                      <a:pt x="465" y="1164"/>
                      <a:pt x="536" y="1176"/>
                      <a:pt x="608" y="1176"/>
                    </a:cubicBezTo>
                    <a:cubicBezTo>
                      <a:pt x="834" y="1176"/>
                      <a:pt x="1060" y="1045"/>
                      <a:pt x="1143" y="819"/>
                    </a:cubicBezTo>
                    <a:cubicBezTo>
                      <a:pt x="1274" y="509"/>
                      <a:pt x="1120" y="164"/>
                      <a:pt x="822" y="45"/>
                    </a:cubicBezTo>
                    <a:cubicBezTo>
                      <a:pt x="756" y="15"/>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1"/>
              <p:cNvSpPr/>
              <p:nvPr/>
            </p:nvSpPr>
            <p:spPr>
              <a:xfrm>
                <a:off x="8399350" y="2918225"/>
                <a:ext cx="31575" cy="29725"/>
              </a:xfrm>
              <a:custGeom>
                <a:rect b="b" l="l" r="r" t="t"/>
                <a:pathLst>
                  <a:path extrusionOk="0" h="1189" w="1263">
                    <a:moveTo>
                      <a:pt x="661" y="310"/>
                    </a:moveTo>
                    <a:cubicBezTo>
                      <a:pt x="699" y="310"/>
                      <a:pt x="738" y="317"/>
                      <a:pt x="775" y="331"/>
                    </a:cubicBezTo>
                    <a:cubicBezTo>
                      <a:pt x="918" y="390"/>
                      <a:pt x="1001" y="569"/>
                      <a:pt x="941" y="712"/>
                    </a:cubicBezTo>
                    <a:cubicBezTo>
                      <a:pt x="896" y="830"/>
                      <a:pt x="781" y="899"/>
                      <a:pt x="661" y="899"/>
                    </a:cubicBezTo>
                    <a:cubicBezTo>
                      <a:pt x="623" y="899"/>
                      <a:pt x="585" y="893"/>
                      <a:pt x="549" y="879"/>
                    </a:cubicBezTo>
                    <a:cubicBezTo>
                      <a:pt x="406" y="807"/>
                      <a:pt x="346" y="640"/>
                      <a:pt x="382" y="486"/>
                    </a:cubicBezTo>
                    <a:cubicBezTo>
                      <a:pt x="427" y="377"/>
                      <a:pt x="541" y="310"/>
                      <a:pt x="661" y="310"/>
                    </a:cubicBezTo>
                    <a:close/>
                    <a:moveTo>
                      <a:pt x="660" y="0"/>
                    </a:moveTo>
                    <a:cubicBezTo>
                      <a:pt x="584" y="0"/>
                      <a:pt x="507" y="15"/>
                      <a:pt x="429" y="45"/>
                    </a:cubicBezTo>
                    <a:cubicBezTo>
                      <a:pt x="298" y="105"/>
                      <a:pt x="179" y="224"/>
                      <a:pt x="120" y="367"/>
                    </a:cubicBezTo>
                    <a:cubicBezTo>
                      <a:pt x="1" y="688"/>
                      <a:pt x="144" y="1021"/>
                      <a:pt x="441" y="1140"/>
                    </a:cubicBezTo>
                    <a:cubicBezTo>
                      <a:pt x="525" y="1176"/>
                      <a:pt x="596" y="1188"/>
                      <a:pt x="668" y="1188"/>
                    </a:cubicBezTo>
                    <a:cubicBezTo>
                      <a:pt x="894" y="1188"/>
                      <a:pt x="1120" y="1057"/>
                      <a:pt x="1203" y="795"/>
                    </a:cubicBezTo>
                    <a:cubicBezTo>
                      <a:pt x="1263" y="664"/>
                      <a:pt x="1263" y="498"/>
                      <a:pt x="1203" y="355"/>
                    </a:cubicBezTo>
                    <a:cubicBezTo>
                      <a:pt x="1144" y="224"/>
                      <a:pt x="1025" y="105"/>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1"/>
              <p:cNvSpPr/>
              <p:nvPr/>
            </p:nvSpPr>
            <p:spPr>
              <a:xfrm>
                <a:off x="8617850" y="2734800"/>
                <a:ext cx="7450" cy="89025"/>
              </a:xfrm>
              <a:custGeom>
                <a:rect b="b" l="l" r="r" t="t"/>
                <a:pathLst>
                  <a:path extrusionOk="0" h="3561" w="298">
                    <a:moveTo>
                      <a:pt x="298" y="0"/>
                    </a:moveTo>
                    <a:cubicBezTo>
                      <a:pt x="191" y="12"/>
                      <a:pt x="95" y="12"/>
                      <a:pt x="0" y="24"/>
                    </a:cubicBezTo>
                    <a:lnTo>
                      <a:pt x="0" y="3560"/>
                    </a:lnTo>
                    <a:cubicBezTo>
                      <a:pt x="95" y="3524"/>
                      <a:pt x="202" y="3513"/>
                      <a:pt x="298" y="3513"/>
                    </a:cubicBez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1"/>
              <p:cNvSpPr/>
              <p:nvPr/>
            </p:nvSpPr>
            <p:spPr>
              <a:xfrm>
                <a:off x="8457100" y="2799075"/>
                <a:ext cx="67900" cy="67000"/>
              </a:xfrm>
              <a:custGeom>
                <a:rect b="b" l="l" r="r" t="t"/>
                <a:pathLst>
                  <a:path extrusionOk="0" h="2680" w="2716">
                    <a:moveTo>
                      <a:pt x="215" y="1"/>
                    </a:moveTo>
                    <a:cubicBezTo>
                      <a:pt x="144" y="61"/>
                      <a:pt x="72" y="132"/>
                      <a:pt x="1" y="191"/>
                    </a:cubicBezTo>
                    <a:lnTo>
                      <a:pt x="2477" y="2680"/>
                    </a:lnTo>
                    <a:cubicBezTo>
                      <a:pt x="2560" y="2632"/>
                      <a:pt x="2644" y="2573"/>
                      <a:pt x="2715" y="2501"/>
                    </a:cubicBezTo>
                    <a:lnTo>
                      <a:pt x="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1"/>
              <p:cNvSpPr/>
              <p:nvPr/>
            </p:nvSpPr>
            <p:spPr>
              <a:xfrm>
                <a:off x="8670225" y="3230100"/>
                <a:ext cx="7475" cy="88725"/>
              </a:xfrm>
              <a:custGeom>
                <a:rect b="b" l="l" r="r" t="t"/>
                <a:pathLst>
                  <a:path extrusionOk="0" h="3549" w="299">
                    <a:moveTo>
                      <a:pt x="298" y="0"/>
                    </a:moveTo>
                    <a:cubicBezTo>
                      <a:pt x="203" y="24"/>
                      <a:pt x="108" y="24"/>
                      <a:pt x="1" y="36"/>
                    </a:cubicBezTo>
                    <a:lnTo>
                      <a:pt x="1" y="3548"/>
                    </a:lnTo>
                    <a:cubicBezTo>
                      <a:pt x="108" y="3536"/>
                      <a:pt x="191" y="3536"/>
                      <a:pt x="298" y="3524"/>
                    </a:cubicBez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1"/>
              <p:cNvSpPr/>
              <p:nvPr/>
            </p:nvSpPr>
            <p:spPr>
              <a:xfrm>
                <a:off x="8770250" y="3187225"/>
                <a:ext cx="68175" cy="67000"/>
              </a:xfrm>
              <a:custGeom>
                <a:rect b="b" l="l" r="r" t="t"/>
                <a:pathLst>
                  <a:path extrusionOk="0" h="2680" w="2727">
                    <a:moveTo>
                      <a:pt x="238" y="1"/>
                    </a:moveTo>
                    <a:cubicBezTo>
                      <a:pt x="167" y="60"/>
                      <a:pt x="95" y="120"/>
                      <a:pt x="0" y="179"/>
                    </a:cubicBezTo>
                    <a:lnTo>
                      <a:pt x="2500" y="2680"/>
                    </a:lnTo>
                    <a:cubicBezTo>
                      <a:pt x="2572" y="2620"/>
                      <a:pt x="2655" y="2537"/>
                      <a:pt x="2727" y="2489"/>
                    </a:cubicBezTo>
                    <a:lnTo>
                      <a:pt x="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1"/>
              <p:cNvSpPr/>
              <p:nvPr/>
            </p:nvSpPr>
            <p:spPr>
              <a:xfrm>
                <a:off x="8808350" y="3149125"/>
                <a:ext cx="66975" cy="68200"/>
              </a:xfrm>
              <a:custGeom>
                <a:rect b="b" l="l" r="r" t="t"/>
                <a:pathLst>
                  <a:path extrusionOk="0" h="2728" w="2679">
                    <a:moveTo>
                      <a:pt x="167" y="1"/>
                    </a:moveTo>
                    <a:cubicBezTo>
                      <a:pt x="119" y="96"/>
                      <a:pt x="60" y="167"/>
                      <a:pt x="0" y="239"/>
                    </a:cubicBezTo>
                    <a:lnTo>
                      <a:pt x="2477" y="2727"/>
                    </a:lnTo>
                    <a:cubicBezTo>
                      <a:pt x="2536" y="2656"/>
                      <a:pt x="2619" y="2584"/>
                      <a:pt x="2679" y="2501"/>
                    </a:cubicBezTo>
                    <a:lnTo>
                      <a:pt x="1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1"/>
              <p:cNvSpPr/>
              <p:nvPr/>
            </p:nvSpPr>
            <p:spPr>
              <a:xfrm>
                <a:off x="8850900" y="3049125"/>
                <a:ext cx="89025" cy="7450"/>
              </a:xfrm>
              <a:custGeom>
                <a:rect b="b" l="l" r="r" t="t"/>
                <a:pathLst>
                  <a:path extrusionOk="0" h="298" w="3561">
                    <a:moveTo>
                      <a:pt x="48" y="0"/>
                    </a:moveTo>
                    <a:cubicBezTo>
                      <a:pt x="36" y="107"/>
                      <a:pt x="24" y="191"/>
                      <a:pt x="1" y="298"/>
                    </a:cubicBezTo>
                    <a:lnTo>
                      <a:pt x="3525" y="298"/>
                    </a:lnTo>
                    <a:cubicBezTo>
                      <a:pt x="3549" y="191"/>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1"/>
              <p:cNvSpPr/>
              <p:nvPr/>
            </p:nvSpPr>
            <p:spPr>
              <a:xfrm>
                <a:off x="8808350" y="2836000"/>
                <a:ext cx="66975" cy="68175"/>
              </a:xfrm>
              <a:custGeom>
                <a:rect b="b" l="l" r="r" t="t"/>
                <a:pathLst>
                  <a:path extrusionOk="0" h="2727" w="2679">
                    <a:moveTo>
                      <a:pt x="2477" y="0"/>
                    </a:moveTo>
                    <a:lnTo>
                      <a:pt x="0" y="2489"/>
                    </a:lnTo>
                    <a:cubicBezTo>
                      <a:pt x="60" y="2572"/>
                      <a:pt x="119" y="2644"/>
                      <a:pt x="167" y="2727"/>
                    </a:cubicBezTo>
                    <a:lnTo>
                      <a:pt x="2679" y="227"/>
                    </a:lnTo>
                    <a:cubicBezTo>
                      <a:pt x="2619" y="143"/>
                      <a:pt x="2536" y="72"/>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1"/>
              <p:cNvSpPr/>
              <p:nvPr/>
            </p:nvSpPr>
            <p:spPr>
              <a:xfrm>
                <a:off x="8850900" y="2996725"/>
                <a:ext cx="89025" cy="7475"/>
              </a:xfrm>
              <a:custGeom>
                <a:rect b="b" l="l" r="r" t="t"/>
                <a:pathLst>
                  <a:path extrusionOk="0" h="299" w="3561">
                    <a:moveTo>
                      <a:pt x="1" y="1"/>
                    </a:moveTo>
                    <a:cubicBezTo>
                      <a:pt x="24" y="108"/>
                      <a:pt x="36" y="203"/>
                      <a:pt x="48" y="298"/>
                    </a:cubicBezTo>
                    <a:lnTo>
                      <a:pt x="3561" y="298"/>
                    </a:lnTo>
                    <a:cubicBezTo>
                      <a:pt x="3549" y="191"/>
                      <a:pt x="3549" y="108"/>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1"/>
              <p:cNvSpPr/>
              <p:nvPr/>
            </p:nvSpPr>
            <p:spPr>
              <a:xfrm>
                <a:off x="8770250" y="2799375"/>
                <a:ext cx="68175" cy="67000"/>
              </a:xfrm>
              <a:custGeom>
                <a:rect b="b" l="l" r="r" t="t"/>
                <a:pathLst>
                  <a:path extrusionOk="0" h="2680" w="2727">
                    <a:moveTo>
                      <a:pt x="2500" y="1"/>
                    </a:moveTo>
                    <a:lnTo>
                      <a:pt x="0" y="2501"/>
                    </a:lnTo>
                    <a:cubicBezTo>
                      <a:pt x="95" y="2561"/>
                      <a:pt x="167" y="2620"/>
                      <a:pt x="238" y="2680"/>
                    </a:cubicBezTo>
                    <a:lnTo>
                      <a:pt x="2727" y="203"/>
                    </a:lnTo>
                    <a:cubicBezTo>
                      <a:pt x="2655" y="144"/>
                      <a:pt x="2572" y="60"/>
                      <a:pt x="2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1"/>
              <p:cNvSpPr/>
              <p:nvPr/>
            </p:nvSpPr>
            <p:spPr>
              <a:xfrm>
                <a:off x="8670225" y="2734200"/>
                <a:ext cx="7475" cy="89025"/>
              </a:xfrm>
              <a:custGeom>
                <a:rect b="b" l="l" r="r" t="t"/>
                <a:pathLst>
                  <a:path extrusionOk="0" h="3561" w="299">
                    <a:moveTo>
                      <a:pt x="1" y="0"/>
                    </a:moveTo>
                    <a:lnTo>
                      <a:pt x="1" y="3513"/>
                    </a:lnTo>
                    <a:cubicBezTo>
                      <a:pt x="108" y="3537"/>
                      <a:pt x="203" y="3548"/>
                      <a:pt x="298" y="3560"/>
                    </a:cubicBezTo>
                    <a:lnTo>
                      <a:pt x="298" y="36"/>
                    </a:lnTo>
                    <a:cubicBezTo>
                      <a:pt x="191" y="24"/>
                      <a:pt x="108"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1"/>
              <p:cNvSpPr/>
              <p:nvPr/>
            </p:nvSpPr>
            <p:spPr>
              <a:xfrm>
                <a:off x="8355900" y="3049125"/>
                <a:ext cx="88725" cy="7450"/>
              </a:xfrm>
              <a:custGeom>
                <a:rect b="b" l="l" r="r" t="t"/>
                <a:pathLst>
                  <a:path extrusionOk="0" h="298" w="3549">
                    <a:moveTo>
                      <a:pt x="1" y="0"/>
                    </a:moveTo>
                    <a:cubicBezTo>
                      <a:pt x="12" y="107"/>
                      <a:pt x="12" y="191"/>
                      <a:pt x="24" y="298"/>
                    </a:cubicBezTo>
                    <a:lnTo>
                      <a:pt x="3549" y="298"/>
                    </a:lnTo>
                    <a:cubicBezTo>
                      <a:pt x="3525" y="215"/>
                      <a:pt x="3513" y="107"/>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1"/>
              <p:cNvSpPr/>
              <p:nvPr/>
            </p:nvSpPr>
            <p:spPr>
              <a:xfrm>
                <a:off x="8420200" y="3149725"/>
                <a:ext cx="67000" cy="67900"/>
              </a:xfrm>
              <a:custGeom>
                <a:rect b="b" l="l" r="r" t="t"/>
                <a:pathLst>
                  <a:path extrusionOk="0" h="2716" w="2680">
                    <a:moveTo>
                      <a:pt x="2501" y="1"/>
                    </a:moveTo>
                    <a:lnTo>
                      <a:pt x="0" y="2501"/>
                    </a:lnTo>
                    <a:cubicBezTo>
                      <a:pt x="60" y="2572"/>
                      <a:pt x="131" y="2644"/>
                      <a:pt x="191" y="2715"/>
                    </a:cubicBezTo>
                    <a:lnTo>
                      <a:pt x="2679" y="239"/>
                    </a:lnTo>
                    <a:cubicBezTo>
                      <a:pt x="2620" y="143"/>
                      <a:pt x="2560" y="72"/>
                      <a:pt x="2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1"/>
              <p:cNvSpPr/>
              <p:nvPr/>
            </p:nvSpPr>
            <p:spPr>
              <a:xfrm>
                <a:off x="8457100" y="3187225"/>
                <a:ext cx="67900" cy="67000"/>
              </a:xfrm>
              <a:custGeom>
                <a:rect b="b" l="l" r="r" t="t"/>
                <a:pathLst>
                  <a:path extrusionOk="0" h="2680" w="2716">
                    <a:moveTo>
                      <a:pt x="2477" y="1"/>
                    </a:moveTo>
                    <a:lnTo>
                      <a:pt x="1" y="2489"/>
                    </a:lnTo>
                    <a:cubicBezTo>
                      <a:pt x="72" y="2549"/>
                      <a:pt x="144" y="2620"/>
                      <a:pt x="215" y="2680"/>
                    </a:cubicBezTo>
                    <a:lnTo>
                      <a:pt x="2715" y="179"/>
                    </a:lnTo>
                    <a:cubicBezTo>
                      <a:pt x="2644" y="120"/>
                      <a:pt x="2560" y="60"/>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1"/>
              <p:cNvSpPr/>
              <p:nvPr/>
            </p:nvSpPr>
            <p:spPr>
              <a:xfrm>
                <a:off x="8617850" y="3230400"/>
                <a:ext cx="7450" cy="89025"/>
              </a:xfrm>
              <a:custGeom>
                <a:rect b="b" l="l" r="r" t="t"/>
                <a:pathLst>
                  <a:path extrusionOk="0" h="3561" w="298">
                    <a:moveTo>
                      <a:pt x="0" y="0"/>
                    </a:moveTo>
                    <a:lnTo>
                      <a:pt x="0" y="3524"/>
                    </a:lnTo>
                    <a:cubicBezTo>
                      <a:pt x="95" y="3536"/>
                      <a:pt x="191" y="3536"/>
                      <a:pt x="298" y="3560"/>
                    </a:cubicBezTo>
                    <a:lnTo>
                      <a:pt x="298" y="48"/>
                    </a:lnTo>
                    <a:cubicBezTo>
                      <a:pt x="202" y="12"/>
                      <a:pt x="95"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1"/>
              <p:cNvSpPr/>
              <p:nvPr/>
            </p:nvSpPr>
            <p:spPr>
              <a:xfrm>
                <a:off x="8420500" y="2836000"/>
                <a:ext cx="67000" cy="68175"/>
              </a:xfrm>
              <a:custGeom>
                <a:rect b="b" l="l" r="r" t="t"/>
                <a:pathLst>
                  <a:path extrusionOk="0" h="2727" w="2680">
                    <a:moveTo>
                      <a:pt x="191" y="0"/>
                    </a:moveTo>
                    <a:cubicBezTo>
                      <a:pt x="131" y="72"/>
                      <a:pt x="60" y="143"/>
                      <a:pt x="0" y="227"/>
                    </a:cubicBezTo>
                    <a:lnTo>
                      <a:pt x="2500" y="2727"/>
                    </a:lnTo>
                    <a:cubicBezTo>
                      <a:pt x="2548" y="2644"/>
                      <a:pt x="2608" y="2572"/>
                      <a:pt x="2679" y="2489"/>
                    </a:cubicBez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1"/>
              <p:cNvSpPr/>
              <p:nvPr/>
            </p:nvSpPr>
            <p:spPr>
              <a:xfrm>
                <a:off x="8355300" y="2996725"/>
                <a:ext cx="89025" cy="7475"/>
              </a:xfrm>
              <a:custGeom>
                <a:rect b="b" l="l" r="r" t="t"/>
                <a:pathLst>
                  <a:path extrusionOk="0" h="299" w="3561">
                    <a:moveTo>
                      <a:pt x="36" y="1"/>
                    </a:moveTo>
                    <a:cubicBezTo>
                      <a:pt x="25" y="108"/>
                      <a:pt x="25" y="191"/>
                      <a:pt x="1" y="298"/>
                    </a:cubicBezTo>
                    <a:lnTo>
                      <a:pt x="3513" y="298"/>
                    </a:lnTo>
                    <a:cubicBezTo>
                      <a:pt x="3537" y="203"/>
                      <a:pt x="3549" y="108"/>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51"/>
              <p:cNvGrpSpPr/>
              <p:nvPr/>
            </p:nvGrpSpPr>
            <p:grpSpPr>
              <a:xfrm>
                <a:off x="8507700" y="2979175"/>
                <a:ext cx="282500" cy="93175"/>
                <a:chOff x="8507700" y="2979175"/>
                <a:chExt cx="282500" cy="93175"/>
              </a:xfrm>
            </p:grpSpPr>
            <p:sp>
              <p:nvSpPr>
                <p:cNvPr id="3476" name="Google Shape;3476;p51"/>
                <p:cNvSpPr/>
                <p:nvPr/>
              </p:nvSpPr>
              <p:spPr>
                <a:xfrm>
                  <a:off x="8507700" y="2979475"/>
                  <a:ext cx="54500" cy="90200"/>
                </a:xfrm>
                <a:custGeom>
                  <a:rect b="b" l="l" r="r" t="t"/>
                  <a:pathLst>
                    <a:path extrusionOk="0" h="3608" w="2180">
                      <a:moveTo>
                        <a:pt x="1799" y="0"/>
                      </a:moveTo>
                      <a:cubicBezTo>
                        <a:pt x="1584" y="143"/>
                        <a:pt x="1334" y="214"/>
                        <a:pt x="1072" y="262"/>
                      </a:cubicBezTo>
                      <a:cubicBezTo>
                        <a:pt x="787" y="298"/>
                        <a:pt x="429" y="334"/>
                        <a:pt x="1" y="345"/>
                      </a:cubicBezTo>
                      <a:lnTo>
                        <a:pt x="1" y="500"/>
                      </a:lnTo>
                      <a:cubicBezTo>
                        <a:pt x="144" y="500"/>
                        <a:pt x="263" y="512"/>
                        <a:pt x="358" y="536"/>
                      </a:cubicBezTo>
                      <a:cubicBezTo>
                        <a:pt x="441" y="572"/>
                        <a:pt x="501" y="643"/>
                        <a:pt x="536" y="750"/>
                      </a:cubicBezTo>
                      <a:cubicBezTo>
                        <a:pt x="560" y="857"/>
                        <a:pt x="572" y="1000"/>
                        <a:pt x="572" y="1227"/>
                      </a:cubicBezTo>
                      <a:lnTo>
                        <a:pt x="572" y="2893"/>
                      </a:lnTo>
                      <a:cubicBezTo>
                        <a:pt x="572" y="3120"/>
                        <a:pt x="536" y="3262"/>
                        <a:pt x="429" y="3334"/>
                      </a:cubicBezTo>
                      <a:cubicBezTo>
                        <a:pt x="322" y="3417"/>
                        <a:pt x="179" y="3453"/>
                        <a:pt x="1" y="3453"/>
                      </a:cubicBezTo>
                      <a:lnTo>
                        <a:pt x="1" y="3608"/>
                      </a:lnTo>
                      <a:cubicBezTo>
                        <a:pt x="132" y="3608"/>
                        <a:pt x="310" y="3596"/>
                        <a:pt x="536" y="3596"/>
                      </a:cubicBezTo>
                      <a:cubicBezTo>
                        <a:pt x="751" y="3572"/>
                        <a:pt x="989" y="3572"/>
                        <a:pt x="1251" y="3572"/>
                      </a:cubicBezTo>
                      <a:cubicBezTo>
                        <a:pt x="1429" y="3572"/>
                        <a:pt x="1608" y="3596"/>
                        <a:pt x="1787" y="3596"/>
                      </a:cubicBezTo>
                      <a:cubicBezTo>
                        <a:pt x="1965" y="3596"/>
                        <a:pt x="2096" y="3608"/>
                        <a:pt x="2180" y="3608"/>
                      </a:cubicBezTo>
                      <a:lnTo>
                        <a:pt x="2180" y="3453"/>
                      </a:lnTo>
                      <a:cubicBezTo>
                        <a:pt x="2037" y="3453"/>
                        <a:pt x="1941" y="3429"/>
                        <a:pt x="1882" y="3358"/>
                      </a:cubicBezTo>
                      <a:cubicBezTo>
                        <a:pt x="1822" y="3274"/>
                        <a:pt x="1799" y="3155"/>
                        <a:pt x="1799" y="2965"/>
                      </a:cubicBezTo>
                      <a:lnTo>
                        <a:pt x="17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1"/>
                <p:cNvSpPr/>
                <p:nvPr/>
              </p:nvSpPr>
              <p:spPr>
                <a:xfrm>
                  <a:off x="8575275" y="2979175"/>
                  <a:ext cx="100325" cy="93175"/>
                </a:xfrm>
                <a:custGeom>
                  <a:rect b="b" l="l" r="r" t="t"/>
                  <a:pathLst>
                    <a:path extrusionOk="0" h="3727" w="4013">
                      <a:moveTo>
                        <a:pt x="1977" y="119"/>
                      </a:moveTo>
                      <a:cubicBezTo>
                        <a:pt x="2120" y="119"/>
                        <a:pt x="2251" y="179"/>
                        <a:pt x="2370" y="286"/>
                      </a:cubicBezTo>
                      <a:cubicBezTo>
                        <a:pt x="2489" y="381"/>
                        <a:pt x="2572" y="560"/>
                        <a:pt x="2644" y="822"/>
                      </a:cubicBezTo>
                      <a:cubicBezTo>
                        <a:pt x="2727" y="1072"/>
                        <a:pt x="2751" y="1393"/>
                        <a:pt x="2751" y="1798"/>
                      </a:cubicBezTo>
                      <a:cubicBezTo>
                        <a:pt x="2751" y="2346"/>
                        <a:pt x="2679" y="2786"/>
                        <a:pt x="2548" y="3096"/>
                      </a:cubicBezTo>
                      <a:cubicBezTo>
                        <a:pt x="2405" y="3405"/>
                        <a:pt x="2227" y="3572"/>
                        <a:pt x="2024" y="3572"/>
                      </a:cubicBezTo>
                      <a:cubicBezTo>
                        <a:pt x="1870" y="3572"/>
                        <a:pt x="1751" y="3525"/>
                        <a:pt x="1632" y="3405"/>
                      </a:cubicBezTo>
                      <a:cubicBezTo>
                        <a:pt x="1513" y="3286"/>
                        <a:pt x="1429" y="3108"/>
                        <a:pt x="1358" y="2858"/>
                      </a:cubicBezTo>
                      <a:cubicBezTo>
                        <a:pt x="1274" y="2608"/>
                        <a:pt x="1251" y="2274"/>
                        <a:pt x="1251" y="1881"/>
                      </a:cubicBezTo>
                      <a:cubicBezTo>
                        <a:pt x="1251" y="1322"/>
                        <a:pt x="1322" y="893"/>
                        <a:pt x="1453" y="584"/>
                      </a:cubicBezTo>
                      <a:cubicBezTo>
                        <a:pt x="1596" y="274"/>
                        <a:pt x="1774" y="119"/>
                        <a:pt x="1977" y="119"/>
                      </a:cubicBezTo>
                      <a:close/>
                      <a:moveTo>
                        <a:pt x="2036" y="0"/>
                      </a:moveTo>
                      <a:cubicBezTo>
                        <a:pt x="1620" y="0"/>
                        <a:pt x="1262" y="96"/>
                        <a:pt x="965" y="274"/>
                      </a:cubicBezTo>
                      <a:cubicBezTo>
                        <a:pt x="667" y="429"/>
                        <a:pt x="417" y="667"/>
                        <a:pt x="250" y="953"/>
                      </a:cubicBezTo>
                      <a:cubicBezTo>
                        <a:pt x="84" y="1239"/>
                        <a:pt x="0" y="1560"/>
                        <a:pt x="0" y="1917"/>
                      </a:cubicBezTo>
                      <a:cubicBezTo>
                        <a:pt x="0" y="2274"/>
                        <a:pt x="72" y="2608"/>
                        <a:pt x="250" y="2870"/>
                      </a:cubicBezTo>
                      <a:cubicBezTo>
                        <a:pt x="417" y="3144"/>
                        <a:pt x="655" y="3346"/>
                        <a:pt x="953" y="3501"/>
                      </a:cubicBezTo>
                      <a:cubicBezTo>
                        <a:pt x="1251" y="3644"/>
                        <a:pt x="1572" y="3727"/>
                        <a:pt x="1965" y="3727"/>
                      </a:cubicBezTo>
                      <a:cubicBezTo>
                        <a:pt x="2382" y="3727"/>
                        <a:pt x="2739" y="3632"/>
                        <a:pt x="3048" y="3465"/>
                      </a:cubicBezTo>
                      <a:cubicBezTo>
                        <a:pt x="3346" y="3310"/>
                        <a:pt x="3584" y="3072"/>
                        <a:pt x="3763" y="2786"/>
                      </a:cubicBezTo>
                      <a:cubicBezTo>
                        <a:pt x="3929" y="2489"/>
                        <a:pt x="4013" y="2155"/>
                        <a:pt x="4013" y="1798"/>
                      </a:cubicBezTo>
                      <a:cubicBezTo>
                        <a:pt x="4013" y="1429"/>
                        <a:pt x="3929" y="1119"/>
                        <a:pt x="3763" y="846"/>
                      </a:cubicBezTo>
                      <a:cubicBezTo>
                        <a:pt x="3608" y="584"/>
                        <a:pt x="3370" y="369"/>
                        <a:pt x="3072" y="226"/>
                      </a:cubicBezTo>
                      <a:cubicBezTo>
                        <a:pt x="2775" y="72"/>
                        <a:pt x="2429"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1"/>
                <p:cNvSpPr/>
                <p:nvPr/>
              </p:nvSpPr>
              <p:spPr>
                <a:xfrm>
                  <a:off x="8689875" y="2979175"/>
                  <a:ext cx="100325" cy="93175"/>
                </a:xfrm>
                <a:custGeom>
                  <a:rect b="b" l="l" r="r" t="t"/>
                  <a:pathLst>
                    <a:path extrusionOk="0" h="3727" w="4013">
                      <a:moveTo>
                        <a:pt x="1977" y="119"/>
                      </a:moveTo>
                      <a:cubicBezTo>
                        <a:pt x="2120" y="119"/>
                        <a:pt x="2251" y="179"/>
                        <a:pt x="2370" y="286"/>
                      </a:cubicBezTo>
                      <a:cubicBezTo>
                        <a:pt x="2489" y="381"/>
                        <a:pt x="2572" y="560"/>
                        <a:pt x="2655" y="822"/>
                      </a:cubicBezTo>
                      <a:cubicBezTo>
                        <a:pt x="2727" y="1072"/>
                        <a:pt x="2751" y="1393"/>
                        <a:pt x="2751" y="1798"/>
                      </a:cubicBezTo>
                      <a:cubicBezTo>
                        <a:pt x="2751" y="2346"/>
                        <a:pt x="2679" y="2786"/>
                        <a:pt x="2548" y="3096"/>
                      </a:cubicBezTo>
                      <a:cubicBezTo>
                        <a:pt x="2405" y="3405"/>
                        <a:pt x="2227" y="3572"/>
                        <a:pt x="2024" y="3572"/>
                      </a:cubicBezTo>
                      <a:cubicBezTo>
                        <a:pt x="1870" y="3572"/>
                        <a:pt x="1762" y="3525"/>
                        <a:pt x="1631" y="3405"/>
                      </a:cubicBezTo>
                      <a:cubicBezTo>
                        <a:pt x="1512" y="3286"/>
                        <a:pt x="1429" y="3108"/>
                        <a:pt x="1358" y="2858"/>
                      </a:cubicBezTo>
                      <a:cubicBezTo>
                        <a:pt x="1274" y="2608"/>
                        <a:pt x="1250" y="2274"/>
                        <a:pt x="1250" y="1881"/>
                      </a:cubicBezTo>
                      <a:cubicBezTo>
                        <a:pt x="1250" y="1322"/>
                        <a:pt x="1322" y="893"/>
                        <a:pt x="1465" y="584"/>
                      </a:cubicBezTo>
                      <a:cubicBezTo>
                        <a:pt x="1596" y="274"/>
                        <a:pt x="1774" y="119"/>
                        <a:pt x="1977" y="119"/>
                      </a:cubicBezTo>
                      <a:close/>
                      <a:moveTo>
                        <a:pt x="2036" y="0"/>
                      </a:moveTo>
                      <a:cubicBezTo>
                        <a:pt x="1620" y="0"/>
                        <a:pt x="1262" y="96"/>
                        <a:pt x="965" y="274"/>
                      </a:cubicBezTo>
                      <a:cubicBezTo>
                        <a:pt x="667" y="429"/>
                        <a:pt x="417" y="667"/>
                        <a:pt x="250" y="953"/>
                      </a:cubicBezTo>
                      <a:cubicBezTo>
                        <a:pt x="84" y="1239"/>
                        <a:pt x="0" y="1560"/>
                        <a:pt x="0" y="1917"/>
                      </a:cubicBezTo>
                      <a:cubicBezTo>
                        <a:pt x="0" y="2274"/>
                        <a:pt x="72" y="2608"/>
                        <a:pt x="250" y="2870"/>
                      </a:cubicBezTo>
                      <a:cubicBezTo>
                        <a:pt x="417" y="3144"/>
                        <a:pt x="655" y="3346"/>
                        <a:pt x="953" y="3501"/>
                      </a:cubicBezTo>
                      <a:cubicBezTo>
                        <a:pt x="1250" y="3644"/>
                        <a:pt x="1572" y="3727"/>
                        <a:pt x="1965" y="3727"/>
                      </a:cubicBezTo>
                      <a:cubicBezTo>
                        <a:pt x="2382" y="3727"/>
                        <a:pt x="2739" y="3632"/>
                        <a:pt x="3048" y="3465"/>
                      </a:cubicBezTo>
                      <a:cubicBezTo>
                        <a:pt x="3346" y="3310"/>
                        <a:pt x="3584" y="3072"/>
                        <a:pt x="3763" y="2786"/>
                      </a:cubicBezTo>
                      <a:cubicBezTo>
                        <a:pt x="3929" y="2489"/>
                        <a:pt x="4013" y="2155"/>
                        <a:pt x="4013" y="1798"/>
                      </a:cubicBezTo>
                      <a:cubicBezTo>
                        <a:pt x="4013" y="1429"/>
                        <a:pt x="3929" y="1119"/>
                        <a:pt x="3763" y="846"/>
                      </a:cubicBezTo>
                      <a:cubicBezTo>
                        <a:pt x="3608" y="584"/>
                        <a:pt x="3370" y="369"/>
                        <a:pt x="3072" y="226"/>
                      </a:cubicBezTo>
                      <a:cubicBezTo>
                        <a:pt x="2774" y="72"/>
                        <a:pt x="2429"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51"/>
            <p:cNvGrpSpPr/>
            <p:nvPr/>
          </p:nvGrpSpPr>
          <p:grpSpPr>
            <a:xfrm>
              <a:off x="5870021" y="2100016"/>
              <a:ext cx="1056066" cy="962159"/>
              <a:chOff x="7496875" y="3562575"/>
              <a:chExt cx="643550" cy="586325"/>
            </a:xfrm>
          </p:grpSpPr>
          <p:sp>
            <p:nvSpPr>
              <p:cNvPr id="3480" name="Google Shape;3480;p51"/>
              <p:cNvSpPr/>
              <p:nvPr/>
            </p:nvSpPr>
            <p:spPr>
              <a:xfrm>
                <a:off x="7496875" y="3562575"/>
                <a:ext cx="643550" cy="586325"/>
              </a:xfrm>
              <a:custGeom>
                <a:rect b="b" l="l" r="r" t="t"/>
                <a:pathLst>
                  <a:path extrusionOk="0" h="23453" w="25742">
                    <a:moveTo>
                      <a:pt x="12872" y="0"/>
                    </a:moveTo>
                    <a:cubicBezTo>
                      <a:pt x="9870" y="0"/>
                      <a:pt x="6870" y="1143"/>
                      <a:pt x="4584" y="3429"/>
                    </a:cubicBezTo>
                    <a:cubicBezTo>
                      <a:pt x="0" y="8013"/>
                      <a:pt x="0" y="15443"/>
                      <a:pt x="4584" y="20015"/>
                    </a:cubicBezTo>
                    <a:cubicBezTo>
                      <a:pt x="6870" y="22307"/>
                      <a:pt x="9870" y="23453"/>
                      <a:pt x="12872" y="23453"/>
                    </a:cubicBezTo>
                    <a:cubicBezTo>
                      <a:pt x="15874" y="23453"/>
                      <a:pt x="18877" y="22307"/>
                      <a:pt x="21169" y="20015"/>
                    </a:cubicBezTo>
                    <a:cubicBezTo>
                      <a:pt x="25741" y="15443"/>
                      <a:pt x="25741" y="8013"/>
                      <a:pt x="21169" y="3429"/>
                    </a:cubicBezTo>
                    <a:cubicBezTo>
                      <a:pt x="18877" y="1143"/>
                      <a:pt x="15874" y="0"/>
                      <a:pt x="128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1"/>
              <p:cNvSpPr/>
              <p:nvPr/>
            </p:nvSpPr>
            <p:spPr>
              <a:xfrm>
                <a:off x="7646575" y="3683425"/>
                <a:ext cx="344425" cy="344700"/>
              </a:xfrm>
              <a:custGeom>
                <a:rect b="b" l="l" r="r" t="t"/>
                <a:pathLst>
                  <a:path extrusionOk="0" h="13788" w="13777">
                    <a:moveTo>
                      <a:pt x="6895" y="0"/>
                    </a:moveTo>
                    <a:cubicBezTo>
                      <a:pt x="3085" y="0"/>
                      <a:pt x="1" y="3084"/>
                      <a:pt x="1" y="6894"/>
                    </a:cubicBezTo>
                    <a:cubicBezTo>
                      <a:pt x="1" y="10704"/>
                      <a:pt x="3085" y="13788"/>
                      <a:pt x="6895" y="13788"/>
                    </a:cubicBezTo>
                    <a:cubicBezTo>
                      <a:pt x="10693" y="13788"/>
                      <a:pt x="13776" y="10704"/>
                      <a:pt x="13776" y="6894"/>
                    </a:cubicBezTo>
                    <a:cubicBezTo>
                      <a:pt x="13776" y="3084"/>
                      <a:pt x="10693" y="0"/>
                      <a:pt x="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1"/>
              <p:cNvSpPr/>
              <p:nvPr/>
            </p:nvSpPr>
            <p:spPr>
              <a:xfrm>
                <a:off x="7643025" y="3679850"/>
                <a:ext cx="351850" cy="351850"/>
              </a:xfrm>
              <a:custGeom>
                <a:rect b="b" l="l" r="r" t="t"/>
                <a:pathLst>
                  <a:path extrusionOk="0" h="14074" w="14074">
                    <a:moveTo>
                      <a:pt x="7037" y="298"/>
                    </a:moveTo>
                    <a:cubicBezTo>
                      <a:pt x="10739" y="298"/>
                      <a:pt x="13776" y="3322"/>
                      <a:pt x="13776" y="7037"/>
                    </a:cubicBezTo>
                    <a:cubicBezTo>
                      <a:pt x="13776" y="10764"/>
                      <a:pt x="10751" y="13776"/>
                      <a:pt x="7037" y="13776"/>
                    </a:cubicBezTo>
                    <a:cubicBezTo>
                      <a:pt x="3310" y="13776"/>
                      <a:pt x="298" y="10764"/>
                      <a:pt x="298" y="7037"/>
                    </a:cubicBezTo>
                    <a:cubicBezTo>
                      <a:pt x="298" y="3322"/>
                      <a:pt x="3310" y="298"/>
                      <a:pt x="7037" y="298"/>
                    </a:cubicBezTo>
                    <a:close/>
                    <a:moveTo>
                      <a:pt x="7037" y="1"/>
                    </a:moveTo>
                    <a:cubicBezTo>
                      <a:pt x="3155" y="1"/>
                      <a:pt x="0" y="3156"/>
                      <a:pt x="0" y="7037"/>
                    </a:cubicBezTo>
                    <a:cubicBezTo>
                      <a:pt x="0" y="10919"/>
                      <a:pt x="3155" y="14074"/>
                      <a:pt x="7037" y="14074"/>
                    </a:cubicBezTo>
                    <a:cubicBezTo>
                      <a:pt x="10906" y="14074"/>
                      <a:pt x="14073" y="10919"/>
                      <a:pt x="14073" y="7037"/>
                    </a:cubicBezTo>
                    <a:cubicBezTo>
                      <a:pt x="14073" y="3156"/>
                      <a:pt x="10918"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1"/>
              <p:cNvSpPr/>
              <p:nvPr/>
            </p:nvSpPr>
            <p:spPr>
              <a:xfrm>
                <a:off x="7782025" y="3595625"/>
                <a:ext cx="44675" cy="51800"/>
              </a:xfrm>
              <a:custGeom>
                <a:rect b="b" l="l" r="r" t="t"/>
                <a:pathLst>
                  <a:path extrusionOk="0" h="2072" w="1787">
                    <a:moveTo>
                      <a:pt x="0" y="0"/>
                    </a:moveTo>
                    <a:lnTo>
                      <a:pt x="0" y="2072"/>
                    </a:lnTo>
                    <a:lnTo>
                      <a:pt x="1786" y="20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1"/>
              <p:cNvSpPr/>
              <p:nvPr/>
            </p:nvSpPr>
            <p:spPr>
              <a:xfrm>
                <a:off x="7811200" y="3595625"/>
                <a:ext cx="44075" cy="51800"/>
              </a:xfrm>
              <a:custGeom>
                <a:rect b="b" l="l" r="r" t="t"/>
                <a:pathLst>
                  <a:path extrusionOk="0" h="2072" w="1763">
                    <a:moveTo>
                      <a:pt x="1762" y="0"/>
                    </a:moveTo>
                    <a:lnTo>
                      <a:pt x="0" y="2072"/>
                    </a:lnTo>
                    <a:lnTo>
                      <a:pt x="1762" y="2072"/>
                    </a:lnTo>
                    <a:lnTo>
                      <a:pt x="1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1"/>
              <p:cNvSpPr/>
              <p:nvPr/>
            </p:nvSpPr>
            <p:spPr>
              <a:xfrm>
                <a:off x="7796600" y="3595625"/>
                <a:ext cx="44375" cy="51800"/>
              </a:xfrm>
              <a:custGeom>
                <a:rect b="b" l="l" r="r" t="t"/>
                <a:pathLst>
                  <a:path extrusionOk="0" h="2072" w="1775">
                    <a:moveTo>
                      <a:pt x="894" y="0"/>
                    </a:moveTo>
                    <a:lnTo>
                      <a:pt x="1" y="2072"/>
                    </a:lnTo>
                    <a:lnTo>
                      <a:pt x="1775" y="2072"/>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1"/>
              <p:cNvSpPr/>
              <p:nvPr/>
            </p:nvSpPr>
            <p:spPr>
              <a:xfrm>
                <a:off x="7811200" y="4064125"/>
                <a:ext cx="44075" cy="51825"/>
              </a:xfrm>
              <a:custGeom>
                <a:rect b="b" l="l" r="r" t="t"/>
                <a:pathLst>
                  <a:path extrusionOk="0" h="2073" w="1763">
                    <a:moveTo>
                      <a:pt x="0" y="0"/>
                    </a:moveTo>
                    <a:lnTo>
                      <a:pt x="1762" y="2072"/>
                    </a:lnTo>
                    <a:lnTo>
                      <a:pt x="1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1"/>
              <p:cNvSpPr/>
              <p:nvPr/>
            </p:nvSpPr>
            <p:spPr>
              <a:xfrm>
                <a:off x="7782025" y="4064125"/>
                <a:ext cx="44675" cy="51825"/>
              </a:xfrm>
              <a:custGeom>
                <a:rect b="b" l="l" r="r" t="t"/>
                <a:pathLst>
                  <a:path extrusionOk="0" h="2073" w="1787">
                    <a:moveTo>
                      <a:pt x="0" y="0"/>
                    </a:moveTo>
                    <a:lnTo>
                      <a:pt x="0" y="2072"/>
                    </a:lnTo>
                    <a:lnTo>
                      <a:pt x="1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1"/>
              <p:cNvSpPr/>
              <p:nvPr/>
            </p:nvSpPr>
            <p:spPr>
              <a:xfrm>
                <a:off x="7796600" y="4064125"/>
                <a:ext cx="44375" cy="51825"/>
              </a:xfrm>
              <a:custGeom>
                <a:rect b="b" l="l" r="r" t="t"/>
                <a:pathLst>
                  <a:path extrusionOk="0" h="2073" w="1775">
                    <a:moveTo>
                      <a:pt x="1" y="0"/>
                    </a:moveTo>
                    <a:lnTo>
                      <a:pt x="894" y="2072"/>
                    </a:lnTo>
                    <a:lnTo>
                      <a:pt x="1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1"/>
              <p:cNvSpPr/>
              <p:nvPr/>
            </p:nvSpPr>
            <p:spPr>
              <a:xfrm>
                <a:off x="7558775" y="3848025"/>
                <a:ext cx="51825" cy="44375"/>
              </a:xfrm>
              <a:custGeom>
                <a:rect b="b" l="l" r="r" t="t"/>
                <a:pathLst>
                  <a:path extrusionOk="0" h="1775" w="2073">
                    <a:moveTo>
                      <a:pt x="2072" y="1"/>
                    </a:moveTo>
                    <a:lnTo>
                      <a:pt x="1" y="1775"/>
                    </a:lnTo>
                    <a:lnTo>
                      <a:pt x="2072" y="1775"/>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1"/>
              <p:cNvSpPr/>
              <p:nvPr/>
            </p:nvSpPr>
            <p:spPr>
              <a:xfrm>
                <a:off x="7558775" y="3819450"/>
                <a:ext cx="51825" cy="44075"/>
              </a:xfrm>
              <a:custGeom>
                <a:rect b="b" l="l" r="r" t="t"/>
                <a:pathLst>
                  <a:path extrusionOk="0" h="1763" w="2073">
                    <a:moveTo>
                      <a:pt x="1" y="1"/>
                    </a:moveTo>
                    <a:lnTo>
                      <a:pt x="2072" y="1763"/>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1"/>
              <p:cNvSpPr/>
              <p:nvPr/>
            </p:nvSpPr>
            <p:spPr>
              <a:xfrm>
                <a:off x="7558775" y="3833450"/>
                <a:ext cx="51825" cy="44675"/>
              </a:xfrm>
              <a:custGeom>
                <a:rect b="b" l="l" r="r" t="t"/>
                <a:pathLst>
                  <a:path extrusionOk="0" h="1787" w="2073">
                    <a:moveTo>
                      <a:pt x="2072" y="0"/>
                    </a:moveTo>
                    <a:lnTo>
                      <a:pt x="1" y="893"/>
                    </a:lnTo>
                    <a:lnTo>
                      <a:pt x="2072" y="1786"/>
                    </a:ln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1"/>
              <p:cNvSpPr/>
              <p:nvPr/>
            </p:nvSpPr>
            <p:spPr>
              <a:xfrm>
                <a:off x="8027000" y="3819450"/>
                <a:ext cx="52100" cy="44075"/>
              </a:xfrm>
              <a:custGeom>
                <a:rect b="b" l="l" r="r" t="t"/>
                <a:pathLst>
                  <a:path extrusionOk="0" h="1763" w="2084">
                    <a:moveTo>
                      <a:pt x="0" y="1"/>
                    </a:moveTo>
                    <a:lnTo>
                      <a:pt x="0" y="1763"/>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1"/>
              <p:cNvSpPr/>
              <p:nvPr/>
            </p:nvSpPr>
            <p:spPr>
              <a:xfrm>
                <a:off x="8027000" y="3848025"/>
                <a:ext cx="52100" cy="44375"/>
              </a:xfrm>
              <a:custGeom>
                <a:rect b="b" l="l" r="r" t="t"/>
                <a:pathLst>
                  <a:path extrusionOk="0" h="1775" w="2084">
                    <a:moveTo>
                      <a:pt x="0" y="1"/>
                    </a:moveTo>
                    <a:lnTo>
                      <a:pt x="0" y="1775"/>
                    </a:lnTo>
                    <a:lnTo>
                      <a:pt x="2084" y="177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1"/>
              <p:cNvSpPr/>
              <p:nvPr/>
            </p:nvSpPr>
            <p:spPr>
              <a:xfrm>
                <a:off x="8027000" y="3833450"/>
                <a:ext cx="52100" cy="44675"/>
              </a:xfrm>
              <a:custGeom>
                <a:rect b="b" l="l" r="r" t="t"/>
                <a:pathLst>
                  <a:path extrusionOk="0" h="1787" w="2084">
                    <a:moveTo>
                      <a:pt x="0" y="0"/>
                    </a:moveTo>
                    <a:lnTo>
                      <a:pt x="0" y="1786"/>
                    </a:lnTo>
                    <a:lnTo>
                      <a:pt x="2084" y="89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1"/>
              <p:cNvSpPr/>
              <p:nvPr/>
            </p:nvSpPr>
            <p:spPr>
              <a:xfrm>
                <a:off x="7609075" y="3697700"/>
                <a:ext cx="68200" cy="36950"/>
              </a:xfrm>
              <a:custGeom>
                <a:rect b="b" l="l" r="r" t="t"/>
                <a:pathLst>
                  <a:path extrusionOk="0" h="1478" w="2728">
                    <a:moveTo>
                      <a:pt x="1" y="1"/>
                    </a:moveTo>
                    <a:lnTo>
                      <a:pt x="1453" y="1477"/>
                    </a:lnTo>
                    <a:lnTo>
                      <a:pt x="2727" y="2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1"/>
              <p:cNvSpPr/>
              <p:nvPr/>
            </p:nvSpPr>
            <p:spPr>
              <a:xfrm>
                <a:off x="7660875" y="3645925"/>
                <a:ext cx="36625" cy="68175"/>
              </a:xfrm>
              <a:custGeom>
                <a:rect b="b" l="l" r="r" t="t"/>
                <a:pathLst>
                  <a:path extrusionOk="0" h="2727" w="1465">
                    <a:moveTo>
                      <a:pt x="0" y="0"/>
                    </a:moveTo>
                    <a:lnTo>
                      <a:pt x="203" y="2727"/>
                    </a:lnTo>
                    <a:lnTo>
                      <a:pt x="1465" y="147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1"/>
              <p:cNvSpPr/>
              <p:nvPr/>
            </p:nvSpPr>
            <p:spPr>
              <a:xfrm>
                <a:off x="7634675" y="3672100"/>
                <a:ext cx="52425" cy="52425"/>
              </a:xfrm>
              <a:custGeom>
                <a:rect b="b" l="l" r="r" t="t"/>
                <a:pathLst>
                  <a:path extrusionOk="0" h="2097" w="2097">
                    <a:moveTo>
                      <a:pt x="1" y="1"/>
                    </a:moveTo>
                    <a:lnTo>
                      <a:pt x="846" y="2096"/>
                    </a:lnTo>
                    <a:lnTo>
                      <a:pt x="2096" y="8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1"/>
              <p:cNvSpPr/>
              <p:nvPr/>
            </p:nvSpPr>
            <p:spPr>
              <a:xfrm>
                <a:off x="7960325" y="3977200"/>
                <a:ext cx="68475" cy="36650"/>
              </a:xfrm>
              <a:custGeom>
                <a:rect b="b" l="l" r="r" t="t"/>
                <a:pathLst>
                  <a:path extrusionOk="0" h="1466" w="2739">
                    <a:moveTo>
                      <a:pt x="1262" y="1"/>
                    </a:moveTo>
                    <a:lnTo>
                      <a:pt x="0" y="1263"/>
                    </a:lnTo>
                    <a:lnTo>
                      <a:pt x="2739" y="1465"/>
                    </a:lnTo>
                    <a:lnTo>
                      <a:pt x="2739" y="146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1"/>
              <p:cNvSpPr/>
              <p:nvPr/>
            </p:nvSpPr>
            <p:spPr>
              <a:xfrm>
                <a:off x="7940075" y="3997450"/>
                <a:ext cx="36625" cy="68175"/>
              </a:xfrm>
              <a:custGeom>
                <a:rect b="b" l="l" r="r" t="t"/>
                <a:pathLst>
                  <a:path extrusionOk="0" h="2727" w="1465">
                    <a:moveTo>
                      <a:pt x="1251" y="0"/>
                    </a:moveTo>
                    <a:lnTo>
                      <a:pt x="0" y="1251"/>
                    </a:lnTo>
                    <a:lnTo>
                      <a:pt x="1465" y="2727"/>
                    </a:lnTo>
                    <a:lnTo>
                      <a:pt x="12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1"/>
              <p:cNvSpPr/>
              <p:nvPr/>
            </p:nvSpPr>
            <p:spPr>
              <a:xfrm>
                <a:off x="7950200" y="3987025"/>
                <a:ext cx="52400" cy="52725"/>
              </a:xfrm>
              <a:custGeom>
                <a:rect b="b" l="l" r="r" t="t"/>
                <a:pathLst>
                  <a:path extrusionOk="0" h="2109" w="2096">
                    <a:moveTo>
                      <a:pt x="1262" y="1"/>
                    </a:moveTo>
                    <a:lnTo>
                      <a:pt x="0" y="1275"/>
                    </a:lnTo>
                    <a:lnTo>
                      <a:pt x="2096" y="2108"/>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1"/>
              <p:cNvSpPr/>
              <p:nvPr/>
            </p:nvSpPr>
            <p:spPr>
              <a:xfrm>
                <a:off x="7660875" y="3997450"/>
                <a:ext cx="36625" cy="68175"/>
              </a:xfrm>
              <a:custGeom>
                <a:rect b="b" l="l" r="r" t="t"/>
                <a:pathLst>
                  <a:path extrusionOk="0" h="2727" w="1465">
                    <a:moveTo>
                      <a:pt x="203" y="0"/>
                    </a:moveTo>
                    <a:lnTo>
                      <a:pt x="0" y="2727"/>
                    </a:lnTo>
                    <a:lnTo>
                      <a:pt x="1465" y="1251"/>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1"/>
              <p:cNvSpPr/>
              <p:nvPr/>
            </p:nvSpPr>
            <p:spPr>
              <a:xfrm>
                <a:off x="7609075" y="3977200"/>
                <a:ext cx="68200" cy="36650"/>
              </a:xfrm>
              <a:custGeom>
                <a:rect b="b" l="l" r="r" t="t"/>
                <a:pathLst>
                  <a:path extrusionOk="0" h="1466" w="2728">
                    <a:moveTo>
                      <a:pt x="1453" y="1"/>
                    </a:moveTo>
                    <a:lnTo>
                      <a:pt x="1" y="1465"/>
                    </a:lnTo>
                    <a:lnTo>
                      <a:pt x="2727" y="1263"/>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1"/>
              <p:cNvSpPr/>
              <p:nvPr/>
            </p:nvSpPr>
            <p:spPr>
              <a:xfrm>
                <a:off x="7634675" y="3987025"/>
                <a:ext cx="52425" cy="52725"/>
              </a:xfrm>
              <a:custGeom>
                <a:rect b="b" l="l" r="r" t="t"/>
                <a:pathLst>
                  <a:path extrusionOk="0" h="2109" w="2097">
                    <a:moveTo>
                      <a:pt x="846" y="1"/>
                    </a:moveTo>
                    <a:lnTo>
                      <a:pt x="1" y="2108"/>
                    </a:lnTo>
                    <a:lnTo>
                      <a:pt x="2096" y="1275"/>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1"/>
              <p:cNvSpPr/>
              <p:nvPr/>
            </p:nvSpPr>
            <p:spPr>
              <a:xfrm>
                <a:off x="7940075" y="3645925"/>
                <a:ext cx="36625" cy="68175"/>
              </a:xfrm>
              <a:custGeom>
                <a:rect b="b" l="l" r="r" t="t"/>
                <a:pathLst>
                  <a:path extrusionOk="0" h="2727" w="1465">
                    <a:moveTo>
                      <a:pt x="1465" y="0"/>
                    </a:moveTo>
                    <a:lnTo>
                      <a:pt x="0" y="1477"/>
                    </a:lnTo>
                    <a:lnTo>
                      <a:pt x="1251" y="2727"/>
                    </a:lnTo>
                    <a:lnTo>
                      <a:pt x="1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1"/>
              <p:cNvSpPr/>
              <p:nvPr/>
            </p:nvSpPr>
            <p:spPr>
              <a:xfrm>
                <a:off x="7960325" y="3697700"/>
                <a:ext cx="68475" cy="36950"/>
              </a:xfrm>
              <a:custGeom>
                <a:rect b="b" l="l" r="r" t="t"/>
                <a:pathLst>
                  <a:path extrusionOk="0" h="1478" w="2739">
                    <a:moveTo>
                      <a:pt x="2739" y="1"/>
                    </a:moveTo>
                    <a:lnTo>
                      <a:pt x="0" y="203"/>
                    </a:lnTo>
                    <a:lnTo>
                      <a:pt x="1262" y="1477"/>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1"/>
              <p:cNvSpPr/>
              <p:nvPr/>
            </p:nvSpPr>
            <p:spPr>
              <a:xfrm>
                <a:off x="7950200" y="3672100"/>
                <a:ext cx="52400" cy="52425"/>
              </a:xfrm>
              <a:custGeom>
                <a:rect b="b" l="l" r="r" t="t"/>
                <a:pathLst>
                  <a:path extrusionOk="0" h="2097" w="2096">
                    <a:moveTo>
                      <a:pt x="2096" y="1"/>
                    </a:moveTo>
                    <a:lnTo>
                      <a:pt x="0" y="834"/>
                    </a:lnTo>
                    <a:lnTo>
                      <a:pt x="1262" y="2096"/>
                    </a:ln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1"/>
              <p:cNvSpPr/>
              <p:nvPr/>
            </p:nvSpPr>
            <p:spPr>
              <a:xfrm>
                <a:off x="7536450" y="3770350"/>
                <a:ext cx="117000" cy="52400"/>
              </a:xfrm>
              <a:custGeom>
                <a:rect b="b" l="l" r="r" t="t"/>
                <a:pathLst>
                  <a:path extrusionOk="0" h="2096" w="4680">
                    <a:moveTo>
                      <a:pt x="72" y="0"/>
                    </a:moveTo>
                    <a:cubicBezTo>
                      <a:pt x="48" y="83"/>
                      <a:pt x="13" y="191"/>
                      <a:pt x="1" y="274"/>
                    </a:cubicBezTo>
                    <a:lnTo>
                      <a:pt x="4608" y="2096"/>
                    </a:lnTo>
                    <a:cubicBezTo>
                      <a:pt x="4632" y="1988"/>
                      <a:pt x="4644" y="1881"/>
                      <a:pt x="4680" y="1798"/>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1"/>
              <p:cNvSpPr/>
              <p:nvPr/>
            </p:nvSpPr>
            <p:spPr>
              <a:xfrm>
                <a:off x="7539425" y="3895650"/>
                <a:ext cx="114925" cy="56575"/>
              </a:xfrm>
              <a:custGeom>
                <a:rect b="b" l="l" r="r" t="t"/>
                <a:pathLst>
                  <a:path extrusionOk="0" h="2263" w="4597">
                    <a:moveTo>
                      <a:pt x="4525" y="1"/>
                    </a:moveTo>
                    <a:lnTo>
                      <a:pt x="1" y="1977"/>
                    </a:lnTo>
                    <a:cubicBezTo>
                      <a:pt x="36" y="2060"/>
                      <a:pt x="60" y="2167"/>
                      <a:pt x="96" y="2263"/>
                    </a:cubicBezTo>
                    <a:lnTo>
                      <a:pt x="4596" y="298"/>
                    </a:lnTo>
                    <a:cubicBezTo>
                      <a:pt x="4573" y="191"/>
                      <a:pt x="4561" y="108"/>
                      <a:pt x="4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1"/>
              <p:cNvSpPr/>
              <p:nvPr/>
            </p:nvSpPr>
            <p:spPr>
              <a:xfrm>
                <a:off x="7980850" y="3759925"/>
                <a:ext cx="117000" cy="57175"/>
              </a:xfrm>
              <a:custGeom>
                <a:rect b="b" l="l" r="r" t="t"/>
                <a:pathLst>
                  <a:path extrusionOk="0" h="2287" w="4680">
                    <a:moveTo>
                      <a:pt x="4596" y="0"/>
                    </a:moveTo>
                    <a:lnTo>
                      <a:pt x="1" y="2001"/>
                    </a:lnTo>
                    <a:cubicBezTo>
                      <a:pt x="24" y="2096"/>
                      <a:pt x="36" y="2179"/>
                      <a:pt x="72" y="2286"/>
                    </a:cubicBezTo>
                    <a:lnTo>
                      <a:pt x="4680" y="274"/>
                    </a:lnTo>
                    <a:cubicBezTo>
                      <a:pt x="4656" y="191"/>
                      <a:pt x="4620" y="84"/>
                      <a:pt x="4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1"/>
              <p:cNvSpPr/>
              <p:nvPr/>
            </p:nvSpPr>
            <p:spPr>
              <a:xfrm>
                <a:off x="7982925" y="3888500"/>
                <a:ext cx="118500" cy="53300"/>
              </a:xfrm>
              <a:custGeom>
                <a:rect b="b" l="l" r="r" t="t"/>
                <a:pathLst>
                  <a:path extrusionOk="0" h="2132" w="4740">
                    <a:moveTo>
                      <a:pt x="61" y="1"/>
                    </a:moveTo>
                    <a:cubicBezTo>
                      <a:pt x="49" y="108"/>
                      <a:pt x="13" y="191"/>
                      <a:pt x="1" y="298"/>
                    </a:cubicBezTo>
                    <a:lnTo>
                      <a:pt x="4656" y="2132"/>
                    </a:lnTo>
                    <a:cubicBezTo>
                      <a:pt x="4692" y="2037"/>
                      <a:pt x="4716" y="1942"/>
                      <a:pt x="4740" y="1846"/>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1"/>
              <p:cNvSpPr/>
              <p:nvPr/>
            </p:nvSpPr>
            <p:spPr>
              <a:xfrm>
                <a:off x="7957925" y="3711400"/>
                <a:ext cx="119700" cy="56875"/>
              </a:xfrm>
              <a:custGeom>
                <a:rect b="b" l="l" r="r" t="t"/>
                <a:pathLst>
                  <a:path extrusionOk="0" h="2275" w="4788">
                    <a:moveTo>
                      <a:pt x="4632" y="1"/>
                    </a:moveTo>
                    <a:lnTo>
                      <a:pt x="1" y="2025"/>
                    </a:lnTo>
                    <a:cubicBezTo>
                      <a:pt x="84" y="2120"/>
                      <a:pt x="120" y="2203"/>
                      <a:pt x="179" y="2275"/>
                    </a:cubicBezTo>
                    <a:lnTo>
                      <a:pt x="4787" y="274"/>
                    </a:lnTo>
                    <a:cubicBezTo>
                      <a:pt x="4740" y="179"/>
                      <a:pt x="4692"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1"/>
              <p:cNvSpPr/>
              <p:nvPr/>
            </p:nvSpPr>
            <p:spPr>
              <a:xfrm>
                <a:off x="7900775" y="3591750"/>
                <a:ext cx="52425" cy="120875"/>
              </a:xfrm>
              <a:custGeom>
                <a:rect b="b" l="l" r="r" t="t"/>
                <a:pathLst>
                  <a:path extrusionOk="0" h="4835" w="2097">
                    <a:moveTo>
                      <a:pt x="1834" y="0"/>
                    </a:moveTo>
                    <a:lnTo>
                      <a:pt x="1" y="4668"/>
                    </a:lnTo>
                    <a:cubicBezTo>
                      <a:pt x="72" y="4727"/>
                      <a:pt x="168" y="4787"/>
                      <a:pt x="251" y="4834"/>
                    </a:cubicBezTo>
                    <a:lnTo>
                      <a:pt x="2096" y="131"/>
                    </a:lnTo>
                    <a:lnTo>
                      <a:pt x="1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1"/>
              <p:cNvSpPr/>
              <p:nvPr/>
            </p:nvSpPr>
            <p:spPr>
              <a:xfrm>
                <a:off x="7851075" y="3573875"/>
                <a:ext cx="53300" cy="118500"/>
              </a:xfrm>
              <a:custGeom>
                <a:rect b="b" l="l" r="r" t="t"/>
                <a:pathLst>
                  <a:path extrusionOk="0" h="4740" w="2132">
                    <a:moveTo>
                      <a:pt x="1846" y="1"/>
                    </a:moveTo>
                    <a:lnTo>
                      <a:pt x="1" y="4680"/>
                    </a:lnTo>
                    <a:cubicBezTo>
                      <a:pt x="108" y="4680"/>
                      <a:pt x="215" y="4716"/>
                      <a:pt x="310" y="4740"/>
                    </a:cubicBezTo>
                    <a:lnTo>
                      <a:pt x="2132" y="72"/>
                    </a:lnTo>
                    <a:cubicBezTo>
                      <a:pt x="2048" y="37"/>
                      <a:pt x="1941" y="13"/>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1"/>
              <p:cNvSpPr/>
              <p:nvPr/>
            </p:nvSpPr>
            <p:spPr>
              <a:xfrm>
                <a:off x="7722500" y="3576850"/>
                <a:ext cx="57450" cy="116725"/>
              </a:xfrm>
              <a:custGeom>
                <a:rect b="b" l="l" r="r" t="t"/>
                <a:pathLst>
                  <a:path extrusionOk="0" h="4669" w="2298">
                    <a:moveTo>
                      <a:pt x="286" y="1"/>
                    </a:moveTo>
                    <a:cubicBezTo>
                      <a:pt x="191" y="25"/>
                      <a:pt x="95" y="60"/>
                      <a:pt x="0" y="84"/>
                    </a:cubicBezTo>
                    <a:lnTo>
                      <a:pt x="2000" y="4668"/>
                    </a:lnTo>
                    <a:cubicBezTo>
                      <a:pt x="2096" y="4644"/>
                      <a:pt x="2191" y="4609"/>
                      <a:pt x="2298" y="4597"/>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1"/>
              <p:cNvSpPr/>
              <p:nvPr/>
            </p:nvSpPr>
            <p:spPr>
              <a:xfrm>
                <a:off x="7674575" y="3596800"/>
                <a:ext cx="56575" cy="118500"/>
              </a:xfrm>
              <a:custGeom>
                <a:rect b="b" l="l" r="r" t="t"/>
                <a:pathLst>
                  <a:path extrusionOk="0" h="4740" w="2263">
                    <a:moveTo>
                      <a:pt x="262" y="1"/>
                    </a:moveTo>
                    <a:cubicBezTo>
                      <a:pt x="179" y="48"/>
                      <a:pt x="83" y="96"/>
                      <a:pt x="0" y="155"/>
                    </a:cubicBezTo>
                    <a:lnTo>
                      <a:pt x="1988" y="4739"/>
                    </a:lnTo>
                    <a:cubicBezTo>
                      <a:pt x="2084" y="4680"/>
                      <a:pt x="2167" y="4620"/>
                      <a:pt x="2262"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1"/>
              <p:cNvSpPr/>
              <p:nvPr/>
            </p:nvSpPr>
            <p:spPr>
              <a:xfrm>
                <a:off x="7555200" y="3721525"/>
                <a:ext cx="119100" cy="52100"/>
              </a:xfrm>
              <a:custGeom>
                <a:rect b="b" l="l" r="r" t="t"/>
                <a:pathLst>
                  <a:path extrusionOk="0" h="2084" w="4764">
                    <a:moveTo>
                      <a:pt x="132" y="0"/>
                    </a:moveTo>
                    <a:lnTo>
                      <a:pt x="1" y="262"/>
                    </a:lnTo>
                    <a:lnTo>
                      <a:pt x="4608" y="2084"/>
                    </a:lnTo>
                    <a:cubicBezTo>
                      <a:pt x="4656" y="1977"/>
                      <a:pt x="4704" y="1905"/>
                      <a:pt x="4763" y="1810"/>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1"/>
              <p:cNvSpPr/>
              <p:nvPr/>
            </p:nvSpPr>
            <p:spPr>
              <a:xfrm>
                <a:off x="7684100" y="4001625"/>
                <a:ext cx="51800" cy="117875"/>
              </a:xfrm>
              <a:custGeom>
                <a:rect b="b" l="l" r="r" t="t"/>
                <a:pathLst>
                  <a:path extrusionOk="0" h="4715" w="2072">
                    <a:moveTo>
                      <a:pt x="1810" y="0"/>
                    </a:moveTo>
                    <a:lnTo>
                      <a:pt x="0" y="4584"/>
                    </a:lnTo>
                    <a:lnTo>
                      <a:pt x="274" y="4715"/>
                    </a:lnTo>
                    <a:lnTo>
                      <a:pt x="2072" y="155"/>
                    </a:lnTo>
                    <a:cubicBezTo>
                      <a:pt x="1988" y="107"/>
                      <a:pt x="1893" y="48"/>
                      <a:pt x="1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1"/>
              <p:cNvSpPr/>
              <p:nvPr/>
            </p:nvSpPr>
            <p:spPr>
              <a:xfrm>
                <a:off x="7559675" y="3944475"/>
                <a:ext cx="116700" cy="55675"/>
              </a:xfrm>
              <a:custGeom>
                <a:rect b="b" l="l" r="r" t="t"/>
                <a:pathLst>
                  <a:path extrusionOk="0" h="2227" w="4668">
                    <a:moveTo>
                      <a:pt x="4501" y="0"/>
                    </a:moveTo>
                    <a:lnTo>
                      <a:pt x="0" y="1965"/>
                    </a:lnTo>
                    <a:cubicBezTo>
                      <a:pt x="36" y="2048"/>
                      <a:pt x="84" y="2143"/>
                      <a:pt x="143" y="2227"/>
                    </a:cubicBezTo>
                    <a:lnTo>
                      <a:pt x="4668" y="262"/>
                    </a:lnTo>
                    <a:cubicBezTo>
                      <a:pt x="4608" y="155"/>
                      <a:pt x="4560" y="72"/>
                      <a:pt x="4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1"/>
              <p:cNvSpPr/>
              <p:nvPr/>
            </p:nvSpPr>
            <p:spPr>
              <a:xfrm>
                <a:off x="7732900" y="4021850"/>
                <a:ext cx="52125" cy="116425"/>
              </a:xfrm>
              <a:custGeom>
                <a:rect b="b" l="l" r="r" t="t"/>
                <a:pathLst>
                  <a:path extrusionOk="0" h="4657" w="2085">
                    <a:moveTo>
                      <a:pt x="1799" y="1"/>
                    </a:moveTo>
                    <a:lnTo>
                      <a:pt x="1" y="4585"/>
                    </a:lnTo>
                    <a:cubicBezTo>
                      <a:pt x="96" y="4608"/>
                      <a:pt x="191" y="4644"/>
                      <a:pt x="286" y="4656"/>
                    </a:cubicBezTo>
                    <a:lnTo>
                      <a:pt x="2084" y="60"/>
                    </a:lnTo>
                    <a:cubicBezTo>
                      <a:pt x="2001" y="36"/>
                      <a:pt x="1894" y="13"/>
                      <a:pt x="1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1"/>
              <p:cNvSpPr/>
              <p:nvPr/>
            </p:nvSpPr>
            <p:spPr>
              <a:xfrm>
                <a:off x="7858225" y="4019475"/>
                <a:ext cx="56575" cy="115525"/>
              </a:xfrm>
              <a:custGeom>
                <a:rect b="b" l="l" r="r" t="t"/>
                <a:pathLst>
                  <a:path extrusionOk="0" h="4621" w="2263">
                    <a:moveTo>
                      <a:pt x="286" y="1"/>
                    </a:moveTo>
                    <a:cubicBezTo>
                      <a:pt x="203" y="36"/>
                      <a:pt x="107" y="60"/>
                      <a:pt x="0" y="72"/>
                    </a:cubicBezTo>
                    <a:lnTo>
                      <a:pt x="1989" y="4620"/>
                    </a:lnTo>
                    <a:cubicBezTo>
                      <a:pt x="2072" y="4584"/>
                      <a:pt x="2179" y="4549"/>
                      <a:pt x="2262"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1"/>
              <p:cNvSpPr/>
              <p:nvPr/>
            </p:nvSpPr>
            <p:spPr>
              <a:xfrm>
                <a:off x="7963000" y="3937925"/>
                <a:ext cx="119675" cy="52700"/>
              </a:xfrm>
              <a:custGeom>
                <a:rect b="b" l="l" r="r" t="t"/>
                <a:pathLst>
                  <a:path extrusionOk="0" h="2108" w="4787">
                    <a:moveTo>
                      <a:pt x="143" y="0"/>
                    </a:moveTo>
                    <a:cubicBezTo>
                      <a:pt x="96" y="95"/>
                      <a:pt x="36" y="179"/>
                      <a:pt x="0" y="274"/>
                    </a:cubicBezTo>
                    <a:lnTo>
                      <a:pt x="4656" y="2108"/>
                    </a:lnTo>
                    <a:lnTo>
                      <a:pt x="4787" y="183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1"/>
              <p:cNvSpPr/>
              <p:nvPr/>
            </p:nvSpPr>
            <p:spPr>
              <a:xfrm>
                <a:off x="7906725" y="3997150"/>
                <a:ext cx="56300" cy="117600"/>
              </a:xfrm>
              <a:custGeom>
                <a:rect b="b" l="l" r="r" t="t"/>
                <a:pathLst>
                  <a:path extrusionOk="0" h="4704" w="2252">
                    <a:moveTo>
                      <a:pt x="251" y="1"/>
                    </a:moveTo>
                    <a:cubicBezTo>
                      <a:pt x="168" y="48"/>
                      <a:pt x="84" y="108"/>
                      <a:pt x="1" y="167"/>
                    </a:cubicBezTo>
                    <a:lnTo>
                      <a:pt x="1977" y="4704"/>
                    </a:lnTo>
                    <a:cubicBezTo>
                      <a:pt x="2073" y="4656"/>
                      <a:pt x="2156" y="4620"/>
                      <a:pt x="2251" y="4561"/>
                    </a:cubicBez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3" name="Google Shape;3523;p51"/>
              <p:cNvGrpSpPr/>
              <p:nvPr/>
            </p:nvGrpSpPr>
            <p:grpSpPr>
              <a:xfrm>
                <a:off x="7727850" y="3804575"/>
                <a:ext cx="165825" cy="118175"/>
                <a:chOff x="7727850" y="3804575"/>
                <a:chExt cx="165825" cy="118175"/>
              </a:xfrm>
            </p:grpSpPr>
            <p:sp>
              <p:nvSpPr>
                <p:cNvPr id="3524" name="Google Shape;3524;p51"/>
                <p:cNvSpPr/>
                <p:nvPr/>
              </p:nvSpPr>
              <p:spPr>
                <a:xfrm>
                  <a:off x="7727850" y="3806950"/>
                  <a:ext cx="81275" cy="91400"/>
                </a:xfrm>
                <a:custGeom>
                  <a:rect b="b" l="l" r="r" t="t"/>
                  <a:pathLst>
                    <a:path extrusionOk="0" h="3656" w="3251">
                      <a:moveTo>
                        <a:pt x="1762" y="0"/>
                      </a:moveTo>
                      <a:cubicBezTo>
                        <a:pt x="1310" y="0"/>
                        <a:pt x="929" y="96"/>
                        <a:pt x="631" y="239"/>
                      </a:cubicBezTo>
                      <a:cubicBezTo>
                        <a:pt x="369" y="405"/>
                        <a:pt x="155" y="620"/>
                        <a:pt x="0" y="858"/>
                      </a:cubicBezTo>
                      <a:lnTo>
                        <a:pt x="119" y="929"/>
                      </a:lnTo>
                      <a:cubicBezTo>
                        <a:pt x="215" y="774"/>
                        <a:pt x="358" y="655"/>
                        <a:pt x="500" y="584"/>
                      </a:cubicBezTo>
                      <a:cubicBezTo>
                        <a:pt x="655" y="512"/>
                        <a:pt x="834" y="465"/>
                        <a:pt x="1024" y="465"/>
                      </a:cubicBezTo>
                      <a:cubicBezTo>
                        <a:pt x="1227" y="465"/>
                        <a:pt x="1381" y="524"/>
                        <a:pt x="1489" y="632"/>
                      </a:cubicBezTo>
                      <a:cubicBezTo>
                        <a:pt x="1584" y="739"/>
                        <a:pt x="1631" y="893"/>
                        <a:pt x="1631" y="1132"/>
                      </a:cubicBezTo>
                      <a:cubicBezTo>
                        <a:pt x="1631" y="1405"/>
                        <a:pt x="1572" y="1655"/>
                        <a:pt x="1453" y="1882"/>
                      </a:cubicBezTo>
                      <a:cubicBezTo>
                        <a:pt x="1334" y="2108"/>
                        <a:pt x="1179" y="2322"/>
                        <a:pt x="1012" y="2525"/>
                      </a:cubicBezTo>
                      <a:cubicBezTo>
                        <a:pt x="834" y="2715"/>
                        <a:pt x="655" y="2894"/>
                        <a:pt x="477" y="3060"/>
                      </a:cubicBezTo>
                      <a:cubicBezTo>
                        <a:pt x="274" y="3203"/>
                        <a:pt x="131" y="3358"/>
                        <a:pt x="12" y="3477"/>
                      </a:cubicBezTo>
                      <a:lnTo>
                        <a:pt x="12" y="3620"/>
                      </a:lnTo>
                      <a:lnTo>
                        <a:pt x="2858" y="3620"/>
                      </a:lnTo>
                      <a:cubicBezTo>
                        <a:pt x="3060" y="3620"/>
                        <a:pt x="3191" y="3632"/>
                        <a:pt x="3251" y="3656"/>
                      </a:cubicBezTo>
                      <a:cubicBezTo>
                        <a:pt x="3251" y="3501"/>
                        <a:pt x="3239" y="3334"/>
                        <a:pt x="3239" y="3144"/>
                      </a:cubicBezTo>
                      <a:lnTo>
                        <a:pt x="3239" y="2334"/>
                      </a:lnTo>
                      <a:lnTo>
                        <a:pt x="3096" y="2334"/>
                      </a:lnTo>
                      <a:cubicBezTo>
                        <a:pt x="3072" y="2441"/>
                        <a:pt x="3036" y="2525"/>
                        <a:pt x="2989" y="2560"/>
                      </a:cubicBezTo>
                      <a:cubicBezTo>
                        <a:pt x="2929" y="2608"/>
                        <a:pt x="2810" y="2620"/>
                        <a:pt x="2632" y="2620"/>
                      </a:cubicBezTo>
                      <a:lnTo>
                        <a:pt x="1096" y="2620"/>
                      </a:lnTo>
                      <a:cubicBezTo>
                        <a:pt x="1250" y="2489"/>
                        <a:pt x="1417" y="2370"/>
                        <a:pt x="1631" y="2251"/>
                      </a:cubicBezTo>
                      <a:cubicBezTo>
                        <a:pt x="1846" y="2132"/>
                        <a:pt x="2048" y="2013"/>
                        <a:pt x="2263" y="1882"/>
                      </a:cubicBezTo>
                      <a:cubicBezTo>
                        <a:pt x="2465" y="1739"/>
                        <a:pt x="2644" y="1596"/>
                        <a:pt x="2774" y="1429"/>
                      </a:cubicBezTo>
                      <a:cubicBezTo>
                        <a:pt x="2917" y="1274"/>
                        <a:pt x="2989" y="1072"/>
                        <a:pt x="2989" y="870"/>
                      </a:cubicBezTo>
                      <a:cubicBezTo>
                        <a:pt x="2989" y="596"/>
                        <a:pt x="2882" y="381"/>
                        <a:pt x="2655" y="227"/>
                      </a:cubicBezTo>
                      <a:cubicBezTo>
                        <a:pt x="2441" y="84"/>
                        <a:pt x="2143" y="0"/>
                        <a:pt x="1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1"/>
                <p:cNvSpPr/>
                <p:nvPr/>
              </p:nvSpPr>
              <p:spPr>
                <a:xfrm>
                  <a:off x="7818625" y="3804575"/>
                  <a:ext cx="75050" cy="118175"/>
                </a:xfrm>
                <a:custGeom>
                  <a:rect b="b" l="l" r="r" t="t"/>
                  <a:pathLst>
                    <a:path extrusionOk="0" h="4727" w="3002">
                      <a:moveTo>
                        <a:pt x="2584" y="0"/>
                      </a:moveTo>
                      <a:cubicBezTo>
                        <a:pt x="2584" y="72"/>
                        <a:pt x="2537" y="131"/>
                        <a:pt x="2489" y="155"/>
                      </a:cubicBezTo>
                      <a:cubicBezTo>
                        <a:pt x="2453" y="191"/>
                        <a:pt x="2370" y="203"/>
                        <a:pt x="2275" y="203"/>
                      </a:cubicBezTo>
                      <a:lnTo>
                        <a:pt x="727" y="203"/>
                      </a:lnTo>
                      <a:cubicBezTo>
                        <a:pt x="656" y="203"/>
                        <a:pt x="584" y="203"/>
                        <a:pt x="548" y="191"/>
                      </a:cubicBezTo>
                      <a:lnTo>
                        <a:pt x="275" y="2381"/>
                      </a:lnTo>
                      <a:lnTo>
                        <a:pt x="382" y="2453"/>
                      </a:lnTo>
                      <a:cubicBezTo>
                        <a:pt x="477" y="2381"/>
                        <a:pt x="560" y="2322"/>
                        <a:pt x="667" y="2274"/>
                      </a:cubicBezTo>
                      <a:cubicBezTo>
                        <a:pt x="751" y="2227"/>
                        <a:pt x="894" y="2203"/>
                        <a:pt x="1025" y="2203"/>
                      </a:cubicBezTo>
                      <a:cubicBezTo>
                        <a:pt x="1263" y="2203"/>
                        <a:pt x="1441" y="2274"/>
                        <a:pt x="1560" y="2417"/>
                      </a:cubicBezTo>
                      <a:cubicBezTo>
                        <a:pt x="1680" y="2572"/>
                        <a:pt x="1739" y="2774"/>
                        <a:pt x="1739" y="3060"/>
                      </a:cubicBezTo>
                      <a:cubicBezTo>
                        <a:pt x="1739" y="3382"/>
                        <a:pt x="1644" y="3655"/>
                        <a:pt x="1489" y="3894"/>
                      </a:cubicBezTo>
                      <a:cubicBezTo>
                        <a:pt x="1310" y="4120"/>
                        <a:pt x="1096" y="4298"/>
                        <a:pt x="834" y="4417"/>
                      </a:cubicBezTo>
                      <a:cubicBezTo>
                        <a:pt x="560" y="4548"/>
                        <a:pt x="275" y="4608"/>
                        <a:pt x="1" y="4608"/>
                      </a:cubicBezTo>
                      <a:lnTo>
                        <a:pt x="1" y="4727"/>
                      </a:lnTo>
                      <a:cubicBezTo>
                        <a:pt x="358" y="4727"/>
                        <a:pt x="715" y="4679"/>
                        <a:pt x="1072" y="4608"/>
                      </a:cubicBezTo>
                      <a:cubicBezTo>
                        <a:pt x="1429" y="4513"/>
                        <a:pt x="1751" y="4417"/>
                        <a:pt x="2037" y="4263"/>
                      </a:cubicBezTo>
                      <a:cubicBezTo>
                        <a:pt x="2334" y="4120"/>
                        <a:pt x="2561" y="3941"/>
                        <a:pt x="2739" y="3727"/>
                      </a:cubicBezTo>
                      <a:cubicBezTo>
                        <a:pt x="2918" y="3524"/>
                        <a:pt x="3001" y="3298"/>
                        <a:pt x="3001" y="3024"/>
                      </a:cubicBezTo>
                      <a:cubicBezTo>
                        <a:pt x="3001" y="2715"/>
                        <a:pt x="2882" y="2465"/>
                        <a:pt x="2656" y="2251"/>
                      </a:cubicBezTo>
                      <a:cubicBezTo>
                        <a:pt x="2418" y="2048"/>
                        <a:pt x="2084" y="1941"/>
                        <a:pt x="1584" y="1941"/>
                      </a:cubicBezTo>
                      <a:cubicBezTo>
                        <a:pt x="1322" y="1941"/>
                        <a:pt x="1084" y="1977"/>
                        <a:pt x="894" y="2036"/>
                      </a:cubicBezTo>
                      <a:cubicBezTo>
                        <a:pt x="691" y="2096"/>
                        <a:pt x="537" y="2167"/>
                        <a:pt x="417" y="2251"/>
                      </a:cubicBezTo>
                      <a:lnTo>
                        <a:pt x="548" y="1203"/>
                      </a:lnTo>
                      <a:lnTo>
                        <a:pt x="2382" y="1203"/>
                      </a:lnTo>
                      <a:cubicBezTo>
                        <a:pt x="2572" y="1203"/>
                        <a:pt x="2692" y="1215"/>
                        <a:pt x="2751" y="1227"/>
                      </a:cubicBezTo>
                      <a:cubicBezTo>
                        <a:pt x="2751" y="1096"/>
                        <a:pt x="2739" y="929"/>
                        <a:pt x="2739" y="750"/>
                      </a:cubicBez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26" name="Google Shape;3526;p51"/>
          <p:cNvSpPr/>
          <p:nvPr/>
        </p:nvSpPr>
        <p:spPr>
          <a:xfrm>
            <a:off x="713225" y="539500"/>
            <a:ext cx="5005800" cy="29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51"/>
          <p:cNvGrpSpPr/>
          <p:nvPr/>
        </p:nvGrpSpPr>
        <p:grpSpPr>
          <a:xfrm>
            <a:off x="5844323" y="3372859"/>
            <a:ext cx="1137764" cy="1131095"/>
            <a:chOff x="5719023" y="3349434"/>
            <a:chExt cx="1137764" cy="1131095"/>
          </a:xfrm>
        </p:grpSpPr>
        <p:grpSp>
          <p:nvGrpSpPr>
            <p:cNvPr id="3528" name="Google Shape;3528;p51"/>
            <p:cNvGrpSpPr/>
            <p:nvPr/>
          </p:nvGrpSpPr>
          <p:grpSpPr>
            <a:xfrm>
              <a:off x="5719023" y="3944218"/>
              <a:ext cx="536280" cy="536311"/>
              <a:chOff x="456700" y="2363100"/>
              <a:chExt cx="307800" cy="307800"/>
            </a:xfrm>
          </p:grpSpPr>
          <p:sp>
            <p:nvSpPr>
              <p:cNvPr id="3529" name="Google Shape;3529;p51"/>
              <p:cNvSpPr/>
              <p:nvPr/>
            </p:nvSpPr>
            <p:spPr>
              <a:xfrm>
                <a:off x="456700" y="2363100"/>
                <a:ext cx="307800" cy="307800"/>
              </a:xfrm>
              <a:custGeom>
                <a:rect b="b" l="l" r="r" t="t"/>
                <a:pathLst>
                  <a:path extrusionOk="0" h="12312" w="12312">
                    <a:moveTo>
                      <a:pt x="0" y="1"/>
                    </a:moveTo>
                    <a:lnTo>
                      <a:pt x="0"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1"/>
              <p:cNvSpPr/>
              <p:nvPr/>
            </p:nvSpPr>
            <p:spPr>
              <a:xfrm>
                <a:off x="475750" y="2382750"/>
                <a:ext cx="269400" cy="269400"/>
              </a:xfrm>
              <a:custGeom>
                <a:rect b="b" l="l" r="r" t="t"/>
                <a:pathLst>
                  <a:path extrusionOk="0" h="10776" w="10776">
                    <a:moveTo>
                      <a:pt x="9025" y="275"/>
                    </a:moveTo>
                    <a:cubicBezTo>
                      <a:pt x="9097" y="1072"/>
                      <a:pt x="9716" y="1679"/>
                      <a:pt x="10490" y="1751"/>
                    </a:cubicBezTo>
                    <a:lnTo>
                      <a:pt x="10490" y="9002"/>
                    </a:lnTo>
                    <a:cubicBezTo>
                      <a:pt x="9704" y="9073"/>
                      <a:pt x="9097" y="9704"/>
                      <a:pt x="9025" y="10478"/>
                    </a:cubicBezTo>
                    <a:lnTo>
                      <a:pt x="1775" y="10478"/>
                    </a:lnTo>
                    <a:cubicBezTo>
                      <a:pt x="1703" y="9704"/>
                      <a:pt x="1072" y="9073"/>
                      <a:pt x="298" y="9002"/>
                    </a:cubicBezTo>
                    <a:lnTo>
                      <a:pt x="298" y="1751"/>
                    </a:lnTo>
                    <a:cubicBezTo>
                      <a:pt x="1084" y="1679"/>
                      <a:pt x="1703" y="1048"/>
                      <a:pt x="1775" y="275"/>
                    </a:cubicBezTo>
                    <a:close/>
                    <a:moveTo>
                      <a:pt x="1477" y="1"/>
                    </a:moveTo>
                    <a:lnTo>
                      <a:pt x="1477" y="144"/>
                    </a:lnTo>
                    <a:cubicBezTo>
                      <a:pt x="1477" y="870"/>
                      <a:pt x="882" y="1465"/>
                      <a:pt x="155" y="1465"/>
                    </a:cubicBezTo>
                    <a:lnTo>
                      <a:pt x="0" y="1465"/>
                    </a:lnTo>
                    <a:lnTo>
                      <a:pt x="0" y="9299"/>
                    </a:lnTo>
                    <a:lnTo>
                      <a:pt x="155" y="9299"/>
                    </a:lnTo>
                    <a:cubicBezTo>
                      <a:pt x="882" y="9299"/>
                      <a:pt x="1477" y="9895"/>
                      <a:pt x="1477" y="10621"/>
                    </a:cubicBezTo>
                    <a:lnTo>
                      <a:pt x="1477" y="10776"/>
                    </a:lnTo>
                    <a:lnTo>
                      <a:pt x="9299" y="10776"/>
                    </a:lnTo>
                    <a:lnTo>
                      <a:pt x="9299" y="10621"/>
                    </a:lnTo>
                    <a:cubicBezTo>
                      <a:pt x="9299" y="9895"/>
                      <a:pt x="9895" y="9299"/>
                      <a:pt x="10633" y="9299"/>
                    </a:cubicBezTo>
                    <a:lnTo>
                      <a:pt x="10776" y="9299"/>
                    </a:lnTo>
                    <a:lnTo>
                      <a:pt x="10776" y="1465"/>
                    </a:lnTo>
                    <a:lnTo>
                      <a:pt x="10633" y="1465"/>
                    </a:lnTo>
                    <a:cubicBezTo>
                      <a:pt x="9895" y="1465"/>
                      <a:pt x="9299" y="870"/>
                      <a:pt x="9299" y="144"/>
                    </a:cubicBezTo>
                    <a:lnTo>
                      <a:pt x="9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1"/>
              <p:cNvSpPr/>
              <p:nvPr/>
            </p:nvSpPr>
            <p:spPr>
              <a:xfrm>
                <a:off x="521875" y="2555700"/>
                <a:ext cx="53625" cy="53600"/>
              </a:xfrm>
              <a:custGeom>
                <a:rect b="b" l="l" r="r" t="t"/>
                <a:pathLst>
                  <a:path extrusionOk="0" h="2144" w="2145">
                    <a:moveTo>
                      <a:pt x="1073" y="310"/>
                    </a:moveTo>
                    <a:cubicBezTo>
                      <a:pt x="1501" y="310"/>
                      <a:pt x="1846" y="655"/>
                      <a:pt x="1846" y="1084"/>
                    </a:cubicBezTo>
                    <a:cubicBezTo>
                      <a:pt x="1846" y="1512"/>
                      <a:pt x="1489" y="1858"/>
                      <a:pt x="1073" y="1858"/>
                    </a:cubicBezTo>
                    <a:cubicBezTo>
                      <a:pt x="644" y="1858"/>
                      <a:pt x="299" y="1500"/>
                      <a:pt x="299" y="1084"/>
                    </a:cubicBezTo>
                    <a:cubicBezTo>
                      <a:pt x="299" y="655"/>
                      <a:pt x="656" y="310"/>
                      <a:pt x="1073" y="310"/>
                    </a:cubicBezTo>
                    <a:close/>
                    <a:moveTo>
                      <a:pt x="1073" y="0"/>
                    </a:moveTo>
                    <a:cubicBezTo>
                      <a:pt x="477" y="0"/>
                      <a:pt x="1" y="488"/>
                      <a:pt x="1" y="1072"/>
                    </a:cubicBezTo>
                    <a:cubicBezTo>
                      <a:pt x="1" y="1667"/>
                      <a:pt x="489" y="2143"/>
                      <a:pt x="1073" y="2143"/>
                    </a:cubicBezTo>
                    <a:cubicBezTo>
                      <a:pt x="1668" y="2143"/>
                      <a:pt x="2144" y="1667"/>
                      <a:pt x="2144" y="1072"/>
                    </a:cubicBezTo>
                    <a:cubicBezTo>
                      <a:pt x="2144" y="476"/>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1"/>
              <p:cNvSpPr/>
              <p:nvPr/>
            </p:nvSpPr>
            <p:spPr>
              <a:xfrm>
                <a:off x="645425" y="2555700"/>
                <a:ext cx="53600" cy="53600"/>
              </a:xfrm>
              <a:custGeom>
                <a:rect b="b" l="l" r="r" t="t"/>
                <a:pathLst>
                  <a:path extrusionOk="0" h="2144" w="2144">
                    <a:moveTo>
                      <a:pt x="1072" y="310"/>
                    </a:moveTo>
                    <a:cubicBezTo>
                      <a:pt x="1488" y="310"/>
                      <a:pt x="1846" y="655"/>
                      <a:pt x="1846" y="1084"/>
                    </a:cubicBezTo>
                    <a:cubicBezTo>
                      <a:pt x="1846" y="1512"/>
                      <a:pt x="1488" y="1858"/>
                      <a:pt x="1072" y="1858"/>
                    </a:cubicBezTo>
                    <a:cubicBezTo>
                      <a:pt x="643" y="1858"/>
                      <a:pt x="298" y="1500"/>
                      <a:pt x="298" y="1084"/>
                    </a:cubicBezTo>
                    <a:cubicBezTo>
                      <a:pt x="298" y="655"/>
                      <a:pt x="655" y="310"/>
                      <a:pt x="1072" y="310"/>
                    </a:cubicBezTo>
                    <a:close/>
                    <a:moveTo>
                      <a:pt x="1072" y="0"/>
                    </a:moveTo>
                    <a:cubicBezTo>
                      <a:pt x="476" y="0"/>
                      <a:pt x="0" y="488"/>
                      <a:pt x="0" y="1072"/>
                    </a:cubicBezTo>
                    <a:cubicBezTo>
                      <a:pt x="0" y="1667"/>
                      <a:pt x="488" y="2143"/>
                      <a:pt x="1072" y="2143"/>
                    </a:cubicBezTo>
                    <a:cubicBezTo>
                      <a:pt x="1667" y="2143"/>
                      <a:pt x="2143" y="1667"/>
                      <a:pt x="2143" y="1072"/>
                    </a:cubicBezTo>
                    <a:cubicBezTo>
                      <a:pt x="2143" y="476"/>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1"/>
              <p:cNvSpPr/>
              <p:nvPr/>
            </p:nvSpPr>
            <p:spPr>
              <a:xfrm>
                <a:off x="583800" y="2490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3" y="1858"/>
                      <a:pt x="298" y="1513"/>
                      <a:pt x="298" y="1084"/>
                    </a:cubicBezTo>
                    <a:cubicBezTo>
                      <a:pt x="298" y="656"/>
                      <a:pt x="655" y="310"/>
                      <a:pt x="1072" y="310"/>
                    </a:cubicBezTo>
                    <a:close/>
                    <a:moveTo>
                      <a:pt x="1072" y="1"/>
                    </a:moveTo>
                    <a:cubicBezTo>
                      <a:pt x="477" y="1"/>
                      <a:pt x="0" y="489"/>
                      <a:pt x="0" y="1072"/>
                    </a:cubicBezTo>
                    <a:cubicBezTo>
                      <a:pt x="0" y="1668"/>
                      <a:pt x="489" y="2144"/>
                      <a:pt x="1072" y="2144"/>
                    </a:cubicBezTo>
                    <a:cubicBezTo>
                      <a:pt x="1667" y="2144"/>
                      <a:pt x="2144" y="1668"/>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1"/>
              <p:cNvSpPr/>
              <p:nvPr/>
            </p:nvSpPr>
            <p:spPr>
              <a:xfrm>
                <a:off x="521875" y="2424725"/>
                <a:ext cx="53625" cy="53600"/>
              </a:xfrm>
              <a:custGeom>
                <a:rect b="b" l="l" r="r" t="t"/>
                <a:pathLst>
                  <a:path extrusionOk="0" h="2144" w="2145">
                    <a:moveTo>
                      <a:pt x="1073" y="310"/>
                    </a:moveTo>
                    <a:cubicBezTo>
                      <a:pt x="1501" y="310"/>
                      <a:pt x="1846" y="655"/>
                      <a:pt x="1846" y="1084"/>
                    </a:cubicBezTo>
                    <a:cubicBezTo>
                      <a:pt x="1846" y="1513"/>
                      <a:pt x="1489" y="1858"/>
                      <a:pt x="1073" y="1858"/>
                    </a:cubicBezTo>
                    <a:cubicBezTo>
                      <a:pt x="644" y="1858"/>
                      <a:pt x="299" y="1513"/>
                      <a:pt x="299" y="1084"/>
                    </a:cubicBezTo>
                    <a:cubicBezTo>
                      <a:pt x="299" y="655"/>
                      <a:pt x="656" y="310"/>
                      <a:pt x="1073" y="310"/>
                    </a:cubicBezTo>
                    <a:close/>
                    <a:moveTo>
                      <a:pt x="1073" y="0"/>
                    </a:moveTo>
                    <a:cubicBezTo>
                      <a:pt x="477" y="0"/>
                      <a:pt x="1" y="477"/>
                      <a:pt x="1" y="1072"/>
                    </a:cubicBezTo>
                    <a:cubicBezTo>
                      <a:pt x="1" y="1667"/>
                      <a:pt x="489" y="2144"/>
                      <a:pt x="1073" y="2144"/>
                    </a:cubicBezTo>
                    <a:cubicBezTo>
                      <a:pt x="1668" y="2144"/>
                      <a:pt x="2144" y="1667"/>
                      <a:pt x="2144" y="1072"/>
                    </a:cubicBezTo>
                    <a:cubicBezTo>
                      <a:pt x="2144" y="477"/>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1"/>
              <p:cNvSpPr/>
              <p:nvPr/>
            </p:nvSpPr>
            <p:spPr>
              <a:xfrm>
                <a:off x="645425" y="2424725"/>
                <a:ext cx="53600" cy="53600"/>
              </a:xfrm>
              <a:custGeom>
                <a:rect b="b" l="l" r="r" t="t"/>
                <a:pathLst>
                  <a:path extrusionOk="0" h="2144" w="2144">
                    <a:moveTo>
                      <a:pt x="1072" y="310"/>
                    </a:moveTo>
                    <a:cubicBezTo>
                      <a:pt x="1488" y="310"/>
                      <a:pt x="1846" y="655"/>
                      <a:pt x="1846" y="1084"/>
                    </a:cubicBezTo>
                    <a:cubicBezTo>
                      <a:pt x="1846" y="1513"/>
                      <a:pt x="1488" y="1858"/>
                      <a:pt x="1072" y="1858"/>
                    </a:cubicBezTo>
                    <a:cubicBezTo>
                      <a:pt x="643" y="1858"/>
                      <a:pt x="298" y="1513"/>
                      <a:pt x="298" y="1084"/>
                    </a:cubicBezTo>
                    <a:cubicBezTo>
                      <a:pt x="298" y="655"/>
                      <a:pt x="655" y="310"/>
                      <a:pt x="1072" y="310"/>
                    </a:cubicBezTo>
                    <a:close/>
                    <a:moveTo>
                      <a:pt x="1072" y="0"/>
                    </a:moveTo>
                    <a:cubicBezTo>
                      <a:pt x="476" y="0"/>
                      <a:pt x="0" y="477"/>
                      <a:pt x="0" y="1072"/>
                    </a:cubicBezTo>
                    <a:cubicBezTo>
                      <a:pt x="0" y="1667"/>
                      <a:pt x="488" y="2144"/>
                      <a:pt x="1072" y="2144"/>
                    </a:cubicBezTo>
                    <a:cubicBezTo>
                      <a:pt x="1667" y="2144"/>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1"/>
            <p:cNvGrpSpPr/>
            <p:nvPr/>
          </p:nvGrpSpPr>
          <p:grpSpPr>
            <a:xfrm>
              <a:off x="6320507" y="3944458"/>
              <a:ext cx="536280" cy="535832"/>
              <a:chOff x="1310075" y="2153250"/>
              <a:chExt cx="307800" cy="307525"/>
            </a:xfrm>
          </p:grpSpPr>
          <p:sp>
            <p:nvSpPr>
              <p:cNvPr id="3537" name="Google Shape;3537;p51"/>
              <p:cNvSpPr/>
              <p:nvPr/>
            </p:nvSpPr>
            <p:spPr>
              <a:xfrm>
                <a:off x="1310075" y="2153250"/>
                <a:ext cx="307800" cy="307525"/>
              </a:xfrm>
              <a:custGeom>
                <a:rect b="b" l="l" r="r" t="t"/>
                <a:pathLst>
                  <a:path extrusionOk="0" h="12301" w="12312">
                    <a:moveTo>
                      <a:pt x="1" y="1"/>
                    </a:moveTo>
                    <a:lnTo>
                      <a:pt x="1" y="12300"/>
                    </a:lnTo>
                    <a:lnTo>
                      <a:pt x="12312" y="12300"/>
                    </a:lnTo>
                    <a:lnTo>
                      <a:pt x="12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1"/>
              <p:cNvSpPr/>
              <p:nvPr/>
            </p:nvSpPr>
            <p:spPr>
              <a:xfrm>
                <a:off x="1329425" y="2172300"/>
                <a:ext cx="269400" cy="269425"/>
              </a:xfrm>
              <a:custGeom>
                <a:rect b="b" l="l" r="r" t="t"/>
                <a:pathLst>
                  <a:path extrusionOk="0" h="10777" w="10776">
                    <a:moveTo>
                      <a:pt x="9002" y="287"/>
                    </a:moveTo>
                    <a:cubicBezTo>
                      <a:pt x="9073" y="1073"/>
                      <a:pt x="9704" y="1692"/>
                      <a:pt x="10478" y="1763"/>
                    </a:cubicBezTo>
                    <a:lnTo>
                      <a:pt x="10478" y="9014"/>
                    </a:lnTo>
                    <a:cubicBezTo>
                      <a:pt x="9692" y="9085"/>
                      <a:pt x="9073" y="9705"/>
                      <a:pt x="9002" y="10478"/>
                    </a:cubicBezTo>
                    <a:lnTo>
                      <a:pt x="1751" y="10478"/>
                    </a:lnTo>
                    <a:cubicBezTo>
                      <a:pt x="1679" y="9693"/>
                      <a:pt x="1072" y="9085"/>
                      <a:pt x="286" y="9014"/>
                    </a:cubicBezTo>
                    <a:lnTo>
                      <a:pt x="286" y="1763"/>
                    </a:lnTo>
                    <a:cubicBezTo>
                      <a:pt x="1072" y="1692"/>
                      <a:pt x="1679" y="1061"/>
                      <a:pt x="1751" y="287"/>
                    </a:cubicBezTo>
                    <a:close/>
                    <a:moveTo>
                      <a:pt x="1477" y="1"/>
                    </a:moveTo>
                    <a:lnTo>
                      <a:pt x="1477" y="156"/>
                    </a:lnTo>
                    <a:cubicBezTo>
                      <a:pt x="1477" y="882"/>
                      <a:pt x="882" y="1477"/>
                      <a:pt x="143" y="1477"/>
                    </a:cubicBezTo>
                    <a:lnTo>
                      <a:pt x="1" y="1477"/>
                    </a:lnTo>
                    <a:lnTo>
                      <a:pt x="1" y="9312"/>
                    </a:lnTo>
                    <a:lnTo>
                      <a:pt x="143" y="9312"/>
                    </a:lnTo>
                    <a:cubicBezTo>
                      <a:pt x="882" y="9312"/>
                      <a:pt x="1477" y="9907"/>
                      <a:pt x="1477" y="10633"/>
                    </a:cubicBezTo>
                    <a:lnTo>
                      <a:pt x="1477" y="10776"/>
                    </a:lnTo>
                    <a:lnTo>
                      <a:pt x="9299" y="10776"/>
                    </a:lnTo>
                    <a:lnTo>
                      <a:pt x="9299" y="10633"/>
                    </a:lnTo>
                    <a:cubicBezTo>
                      <a:pt x="9299" y="9907"/>
                      <a:pt x="9895" y="9312"/>
                      <a:pt x="10621" y="9312"/>
                    </a:cubicBezTo>
                    <a:lnTo>
                      <a:pt x="10776" y="9312"/>
                    </a:lnTo>
                    <a:lnTo>
                      <a:pt x="10776" y="1477"/>
                    </a:lnTo>
                    <a:lnTo>
                      <a:pt x="10621" y="1477"/>
                    </a:lnTo>
                    <a:cubicBezTo>
                      <a:pt x="9895" y="1477"/>
                      <a:pt x="9299" y="882"/>
                      <a:pt x="9299" y="156"/>
                    </a:cubicBezTo>
                    <a:lnTo>
                      <a:pt x="9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1"/>
              <p:cNvSpPr/>
              <p:nvPr/>
            </p:nvSpPr>
            <p:spPr>
              <a:xfrm>
                <a:off x="1499100" y="2345250"/>
                <a:ext cx="53600" cy="53900"/>
              </a:xfrm>
              <a:custGeom>
                <a:rect b="b" l="l" r="r" t="t"/>
                <a:pathLst>
                  <a:path extrusionOk="0" h="2156" w="2144">
                    <a:moveTo>
                      <a:pt x="1072" y="322"/>
                    </a:moveTo>
                    <a:cubicBezTo>
                      <a:pt x="1488" y="322"/>
                      <a:pt x="1834" y="667"/>
                      <a:pt x="1846" y="1096"/>
                    </a:cubicBezTo>
                    <a:cubicBezTo>
                      <a:pt x="1846" y="1524"/>
                      <a:pt x="1488" y="1870"/>
                      <a:pt x="1072" y="1870"/>
                    </a:cubicBezTo>
                    <a:cubicBezTo>
                      <a:pt x="643" y="1870"/>
                      <a:pt x="298" y="1513"/>
                      <a:pt x="298" y="1096"/>
                    </a:cubicBezTo>
                    <a:cubicBezTo>
                      <a:pt x="298" y="667"/>
                      <a:pt x="655" y="322"/>
                      <a:pt x="1072" y="322"/>
                    </a:cubicBezTo>
                    <a:close/>
                    <a:moveTo>
                      <a:pt x="1072" y="0"/>
                    </a:moveTo>
                    <a:cubicBezTo>
                      <a:pt x="476" y="0"/>
                      <a:pt x="0" y="501"/>
                      <a:pt x="0" y="1072"/>
                    </a:cubicBezTo>
                    <a:cubicBezTo>
                      <a:pt x="0" y="1667"/>
                      <a:pt x="488" y="2156"/>
                      <a:pt x="1072" y="2156"/>
                    </a:cubicBezTo>
                    <a:cubicBezTo>
                      <a:pt x="1655" y="2156"/>
                      <a:pt x="2131" y="1667"/>
                      <a:pt x="2143" y="1072"/>
                    </a:cubicBezTo>
                    <a:cubicBezTo>
                      <a:pt x="2143" y="477"/>
                      <a:pt x="165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1"/>
              <p:cNvSpPr/>
              <p:nvPr/>
            </p:nvSpPr>
            <p:spPr>
              <a:xfrm>
                <a:off x="1375575" y="2214275"/>
                <a:ext cx="53600" cy="53600"/>
              </a:xfrm>
              <a:custGeom>
                <a:rect b="b" l="l" r="r" t="t"/>
                <a:pathLst>
                  <a:path extrusionOk="0" h="2144" w="2144">
                    <a:moveTo>
                      <a:pt x="1072" y="322"/>
                    </a:moveTo>
                    <a:cubicBezTo>
                      <a:pt x="1488" y="322"/>
                      <a:pt x="1834" y="656"/>
                      <a:pt x="1846" y="1096"/>
                    </a:cubicBezTo>
                    <a:cubicBezTo>
                      <a:pt x="1846" y="1525"/>
                      <a:pt x="1488" y="1870"/>
                      <a:pt x="1072" y="1870"/>
                    </a:cubicBezTo>
                    <a:cubicBezTo>
                      <a:pt x="631" y="1870"/>
                      <a:pt x="298" y="1513"/>
                      <a:pt x="298" y="1096"/>
                    </a:cubicBezTo>
                    <a:cubicBezTo>
                      <a:pt x="298" y="656"/>
                      <a:pt x="655" y="322"/>
                      <a:pt x="1072" y="322"/>
                    </a:cubicBezTo>
                    <a:close/>
                    <a:moveTo>
                      <a:pt x="1072" y="1"/>
                    </a:moveTo>
                    <a:cubicBezTo>
                      <a:pt x="476" y="1"/>
                      <a:pt x="0" y="501"/>
                      <a:pt x="0" y="1072"/>
                    </a:cubicBezTo>
                    <a:cubicBezTo>
                      <a:pt x="0" y="1668"/>
                      <a:pt x="488" y="2144"/>
                      <a:pt x="1072" y="2144"/>
                    </a:cubicBezTo>
                    <a:cubicBezTo>
                      <a:pt x="1655" y="2144"/>
                      <a:pt x="2131" y="1680"/>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51"/>
            <p:cNvGrpSpPr/>
            <p:nvPr/>
          </p:nvGrpSpPr>
          <p:grpSpPr>
            <a:xfrm rot="-5400000">
              <a:off x="5726896" y="3349429"/>
              <a:ext cx="520536" cy="521044"/>
              <a:chOff x="1032375" y="2678925"/>
              <a:chExt cx="307500" cy="307800"/>
            </a:xfrm>
          </p:grpSpPr>
          <p:sp>
            <p:nvSpPr>
              <p:cNvPr id="3542" name="Google Shape;3542;p51"/>
              <p:cNvSpPr/>
              <p:nvPr/>
            </p:nvSpPr>
            <p:spPr>
              <a:xfrm>
                <a:off x="1032375" y="2678925"/>
                <a:ext cx="307500" cy="307800"/>
              </a:xfrm>
              <a:custGeom>
                <a:rect b="b" l="l" r="r" t="t"/>
                <a:pathLst>
                  <a:path extrusionOk="0" h="12312" w="12300">
                    <a:moveTo>
                      <a:pt x="0" y="0"/>
                    </a:moveTo>
                    <a:lnTo>
                      <a:pt x="0" y="12311"/>
                    </a:lnTo>
                    <a:lnTo>
                      <a:pt x="12299" y="12311"/>
                    </a:lnTo>
                    <a:lnTo>
                      <a:pt x="12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1"/>
              <p:cNvSpPr/>
              <p:nvPr/>
            </p:nvSpPr>
            <p:spPr>
              <a:xfrm>
                <a:off x="1051425" y="2698275"/>
                <a:ext cx="269400" cy="269400"/>
              </a:xfrm>
              <a:custGeom>
                <a:rect b="b" l="l" r="r" t="t"/>
                <a:pathLst>
                  <a:path extrusionOk="0" h="10776" w="10776">
                    <a:moveTo>
                      <a:pt x="9025" y="274"/>
                    </a:moveTo>
                    <a:cubicBezTo>
                      <a:pt x="9097" y="1060"/>
                      <a:pt x="9716" y="1679"/>
                      <a:pt x="10490" y="1750"/>
                    </a:cubicBezTo>
                    <a:lnTo>
                      <a:pt x="10490" y="9001"/>
                    </a:lnTo>
                    <a:cubicBezTo>
                      <a:pt x="9704" y="9073"/>
                      <a:pt x="9097" y="9692"/>
                      <a:pt x="9025" y="10478"/>
                    </a:cubicBezTo>
                    <a:lnTo>
                      <a:pt x="1774" y="10478"/>
                    </a:lnTo>
                    <a:cubicBezTo>
                      <a:pt x="1691" y="9680"/>
                      <a:pt x="1072" y="9073"/>
                      <a:pt x="298" y="9001"/>
                    </a:cubicBezTo>
                    <a:lnTo>
                      <a:pt x="298" y="1750"/>
                    </a:lnTo>
                    <a:cubicBezTo>
                      <a:pt x="1084" y="1679"/>
                      <a:pt x="1691" y="1048"/>
                      <a:pt x="1774" y="274"/>
                    </a:cubicBezTo>
                    <a:close/>
                    <a:moveTo>
                      <a:pt x="1477" y="0"/>
                    </a:moveTo>
                    <a:lnTo>
                      <a:pt x="1477" y="143"/>
                    </a:lnTo>
                    <a:cubicBezTo>
                      <a:pt x="1477" y="869"/>
                      <a:pt x="881" y="1465"/>
                      <a:pt x="143" y="1465"/>
                    </a:cubicBezTo>
                    <a:lnTo>
                      <a:pt x="0" y="1465"/>
                    </a:lnTo>
                    <a:lnTo>
                      <a:pt x="0" y="9299"/>
                    </a:lnTo>
                    <a:lnTo>
                      <a:pt x="143" y="9299"/>
                    </a:lnTo>
                    <a:cubicBezTo>
                      <a:pt x="881" y="9299"/>
                      <a:pt x="1477" y="9894"/>
                      <a:pt x="1477" y="10621"/>
                    </a:cubicBezTo>
                    <a:lnTo>
                      <a:pt x="1477" y="10775"/>
                    </a:lnTo>
                    <a:lnTo>
                      <a:pt x="9299" y="10775"/>
                    </a:lnTo>
                    <a:lnTo>
                      <a:pt x="9299" y="10621"/>
                    </a:lnTo>
                    <a:cubicBezTo>
                      <a:pt x="9299" y="9894"/>
                      <a:pt x="9894" y="9299"/>
                      <a:pt x="10632" y="9299"/>
                    </a:cubicBezTo>
                    <a:lnTo>
                      <a:pt x="10775" y="9299"/>
                    </a:lnTo>
                    <a:lnTo>
                      <a:pt x="10775" y="1465"/>
                    </a:lnTo>
                    <a:lnTo>
                      <a:pt x="10632" y="1465"/>
                    </a:lnTo>
                    <a:cubicBezTo>
                      <a:pt x="9894" y="1465"/>
                      <a:pt x="9299" y="869"/>
                      <a:pt x="9299" y="143"/>
                    </a:cubicBezTo>
                    <a:lnTo>
                      <a:pt x="9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1"/>
              <p:cNvSpPr/>
              <p:nvPr/>
            </p:nvSpPr>
            <p:spPr>
              <a:xfrm>
                <a:off x="1097550" y="2871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4" y="1858"/>
                      <a:pt x="298" y="1513"/>
                      <a:pt x="298" y="1084"/>
                    </a:cubicBezTo>
                    <a:cubicBezTo>
                      <a:pt x="298" y="656"/>
                      <a:pt x="655" y="310"/>
                      <a:pt x="1072" y="310"/>
                    </a:cubicBezTo>
                    <a:close/>
                    <a:moveTo>
                      <a:pt x="1072" y="1"/>
                    </a:moveTo>
                    <a:cubicBezTo>
                      <a:pt x="477" y="1"/>
                      <a:pt x="1" y="477"/>
                      <a:pt x="1" y="1072"/>
                    </a:cubicBezTo>
                    <a:cubicBezTo>
                      <a:pt x="1" y="1668"/>
                      <a:pt x="489" y="2144"/>
                      <a:pt x="1072" y="2144"/>
                    </a:cubicBezTo>
                    <a:cubicBezTo>
                      <a:pt x="1668" y="2144"/>
                      <a:pt x="2144" y="1668"/>
                      <a:pt x="2144" y="1072"/>
                    </a:cubicBezTo>
                    <a:cubicBezTo>
                      <a:pt x="2144" y="477"/>
                      <a:pt x="1668"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1"/>
              <p:cNvSpPr/>
              <p:nvPr/>
            </p:nvSpPr>
            <p:spPr>
              <a:xfrm>
                <a:off x="1221075" y="2871200"/>
                <a:ext cx="53600" cy="53600"/>
              </a:xfrm>
              <a:custGeom>
                <a:rect b="b" l="l" r="r" t="t"/>
                <a:pathLst>
                  <a:path extrusionOk="0" h="2144" w="2144">
                    <a:moveTo>
                      <a:pt x="1072" y="310"/>
                    </a:moveTo>
                    <a:cubicBezTo>
                      <a:pt x="1489" y="310"/>
                      <a:pt x="1846" y="656"/>
                      <a:pt x="1846" y="1084"/>
                    </a:cubicBezTo>
                    <a:cubicBezTo>
                      <a:pt x="1846" y="1513"/>
                      <a:pt x="1489" y="1858"/>
                      <a:pt x="1072" y="1858"/>
                    </a:cubicBezTo>
                    <a:cubicBezTo>
                      <a:pt x="644" y="1858"/>
                      <a:pt x="298" y="1513"/>
                      <a:pt x="298" y="1084"/>
                    </a:cubicBezTo>
                    <a:cubicBezTo>
                      <a:pt x="298" y="656"/>
                      <a:pt x="656" y="310"/>
                      <a:pt x="1072" y="310"/>
                    </a:cubicBezTo>
                    <a:close/>
                    <a:moveTo>
                      <a:pt x="1072" y="1"/>
                    </a:moveTo>
                    <a:cubicBezTo>
                      <a:pt x="477" y="1"/>
                      <a:pt x="1" y="477"/>
                      <a:pt x="1" y="1072"/>
                    </a:cubicBezTo>
                    <a:cubicBezTo>
                      <a:pt x="1" y="1668"/>
                      <a:pt x="489" y="2144"/>
                      <a:pt x="1072" y="2144"/>
                    </a:cubicBezTo>
                    <a:cubicBezTo>
                      <a:pt x="1656" y="2144"/>
                      <a:pt x="2144" y="1668"/>
                      <a:pt x="2144" y="1072"/>
                    </a:cubicBezTo>
                    <a:cubicBezTo>
                      <a:pt x="2144" y="477"/>
                      <a:pt x="1656"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1"/>
              <p:cNvSpPr/>
              <p:nvPr/>
            </p:nvSpPr>
            <p:spPr>
              <a:xfrm>
                <a:off x="1159475" y="2805725"/>
                <a:ext cx="53600" cy="53600"/>
              </a:xfrm>
              <a:custGeom>
                <a:rect b="b" l="l" r="r" t="t"/>
                <a:pathLst>
                  <a:path extrusionOk="0" h="2144" w="2144">
                    <a:moveTo>
                      <a:pt x="1072" y="310"/>
                    </a:moveTo>
                    <a:cubicBezTo>
                      <a:pt x="1488" y="310"/>
                      <a:pt x="1846" y="655"/>
                      <a:pt x="1846" y="1084"/>
                    </a:cubicBezTo>
                    <a:cubicBezTo>
                      <a:pt x="1846" y="1513"/>
                      <a:pt x="1500" y="1858"/>
                      <a:pt x="1072" y="1858"/>
                    </a:cubicBezTo>
                    <a:cubicBezTo>
                      <a:pt x="631" y="1858"/>
                      <a:pt x="298" y="1501"/>
                      <a:pt x="298" y="1084"/>
                    </a:cubicBezTo>
                    <a:cubicBezTo>
                      <a:pt x="298" y="655"/>
                      <a:pt x="655" y="310"/>
                      <a:pt x="1072" y="310"/>
                    </a:cubicBezTo>
                    <a:close/>
                    <a:moveTo>
                      <a:pt x="1072" y="0"/>
                    </a:moveTo>
                    <a:cubicBezTo>
                      <a:pt x="476" y="0"/>
                      <a:pt x="0" y="489"/>
                      <a:pt x="0" y="1072"/>
                    </a:cubicBezTo>
                    <a:cubicBezTo>
                      <a:pt x="0" y="1667"/>
                      <a:pt x="488" y="2144"/>
                      <a:pt x="1072" y="2144"/>
                    </a:cubicBezTo>
                    <a:cubicBezTo>
                      <a:pt x="1667" y="2144"/>
                      <a:pt x="2143" y="1667"/>
                      <a:pt x="2143" y="1072"/>
                    </a:cubicBezTo>
                    <a:cubicBezTo>
                      <a:pt x="2143" y="477"/>
                      <a:pt x="1667"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1"/>
              <p:cNvSpPr/>
              <p:nvPr/>
            </p:nvSpPr>
            <p:spPr>
              <a:xfrm>
                <a:off x="1097550" y="2740250"/>
                <a:ext cx="53600" cy="53600"/>
              </a:xfrm>
              <a:custGeom>
                <a:rect b="b" l="l" r="r" t="t"/>
                <a:pathLst>
                  <a:path extrusionOk="0" h="2144" w="2144">
                    <a:moveTo>
                      <a:pt x="1072" y="310"/>
                    </a:moveTo>
                    <a:cubicBezTo>
                      <a:pt x="1501" y="310"/>
                      <a:pt x="1846" y="655"/>
                      <a:pt x="1846" y="1084"/>
                    </a:cubicBezTo>
                    <a:cubicBezTo>
                      <a:pt x="1846" y="1512"/>
                      <a:pt x="1501" y="1857"/>
                      <a:pt x="1072" y="1857"/>
                    </a:cubicBezTo>
                    <a:cubicBezTo>
                      <a:pt x="644" y="1857"/>
                      <a:pt x="298" y="1512"/>
                      <a:pt x="298" y="1084"/>
                    </a:cubicBezTo>
                    <a:cubicBezTo>
                      <a:pt x="298" y="655"/>
                      <a:pt x="655" y="310"/>
                      <a:pt x="1072" y="310"/>
                    </a:cubicBezTo>
                    <a:close/>
                    <a:moveTo>
                      <a:pt x="1072" y="0"/>
                    </a:moveTo>
                    <a:cubicBezTo>
                      <a:pt x="477" y="0"/>
                      <a:pt x="1" y="476"/>
                      <a:pt x="1" y="1072"/>
                    </a:cubicBezTo>
                    <a:cubicBezTo>
                      <a:pt x="1" y="1667"/>
                      <a:pt x="489" y="2143"/>
                      <a:pt x="1072" y="2143"/>
                    </a:cubicBezTo>
                    <a:cubicBezTo>
                      <a:pt x="1668" y="2143"/>
                      <a:pt x="2144" y="1667"/>
                      <a:pt x="2144" y="1072"/>
                    </a:cubicBezTo>
                    <a:cubicBezTo>
                      <a:pt x="2144" y="476"/>
                      <a:pt x="1668"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1"/>
              <p:cNvSpPr/>
              <p:nvPr/>
            </p:nvSpPr>
            <p:spPr>
              <a:xfrm>
                <a:off x="1221075" y="2740250"/>
                <a:ext cx="53600" cy="53600"/>
              </a:xfrm>
              <a:custGeom>
                <a:rect b="b" l="l" r="r" t="t"/>
                <a:pathLst>
                  <a:path extrusionOk="0" h="2144" w="2144">
                    <a:moveTo>
                      <a:pt x="1072" y="310"/>
                    </a:moveTo>
                    <a:cubicBezTo>
                      <a:pt x="1489" y="310"/>
                      <a:pt x="1846" y="655"/>
                      <a:pt x="1846" y="1084"/>
                    </a:cubicBezTo>
                    <a:cubicBezTo>
                      <a:pt x="1846" y="1512"/>
                      <a:pt x="1489" y="1857"/>
                      <a:pt x="1072" y="1857"/>
                    </a:cubicBezTo>
                    <a:cubicBezTo>
                      <a:pt x="644" y="1857"/>
                      <a:pt x="298" y="1512"/>
                      <a:pt x="298" y="1084"/>
                    </a:cubicBezTo>
                    <a:cubicBezTo>
                      <a:pt x="298" y="655"/>
                      <a:pt x="656" y="310"/>
                      <a:pt x="1072" y="310"/>
                    </a:cubicBezTo>
                    <a:close/>
                    <a:moveTo>
                      <a:pt x="1072" y="0"/>
                    </a:moveTo>
                    <a:cubicBezTo>
                      <a:pt x="477" y="0"/>
                      <a:pt x="1" y="476"/>
                      <a:pt x="1" y="1072"/>
                    </a:cubicBezTo>
                    <a:cubicBezTo>
                      <a:pt x="1" y="1667"/>
                      <a:pt x="489" y="2143"/>
                      <a:pt x="1072" y="2143"/>
                    </a:cubicBezTo>
                    <a:cubicBezTo>
                      <a:pt x="1656" y="2143"/>
                      <a:pt x="2144" y="1667"/>
                      <a:pt x="2144" y="1072"/>
                    </a:cubicBezTo>
                    <a:cubicBezTo>
                      <a:pt x="2144" y="476"/>
                      <a:pt x="1656"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1"/>
            <p:cNvGrpSpPr/>
            <p:nvPr/>
          </p:nvGrpSpPr>
          <p:grpSpPr>
            <a:xfrm rot="-5400000">
              <a:off x="6328120" y="3349413"/>
              <a:ext cx="521044" cy="521086"/>
              <a:chOff x="1926525" y="2245225"/>
              <a:chExt cx="307800" cy="307825"/>
            </a:xfrm>
          </p:grpSpPr>
          <p:sp>
            <p:nvSpPr>
              <p:cNvPr id="3550" name="Google Shape;3550;p51"/>
              <p:cNvSpPr/>
              <p:nvPr/>
            </p:nvSpPr>
            <p:spPr>
              <a:xfrm>
                <a:off x="1926525" y="2245225"/>
                <a:ext cx="307800" cy="307825"/>
              </a:xfrm>
              <a:custGeom>
                <a:rect b="b" l="l" r="r" t="t"/>
                <a:pathLst>
                  <a:path extrusionOk="0" h="12313" w="12312">
                    <a:moveTo>
                      <a:pt x="1" y="1"/>
                    </a:moveTo>
                    <a:lnTo>
                      <a:pt x="1"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1"/>
              <p:cNvSpPr/>
              <p:nvPr/>
            </p:nvSpPr>
            <p:spPr>
              <a:xfrm>
                <a:off x="1946175" y="2264275"/>
                <a:ext cx="269400" cy="269425"/>
              </a:xfrm>
              <a:custGeom>
                <a:rect b="b" l="l" r="r" t="t"/>
                <a:pathLst>
                  <a:path extrusionOk="0" h="10777" w="10776">
                    <a:moveTo>
                      <a:pt x="9013" y="287"/>
                    </a:moveTo>
                    <a:cubicBezTo>
                      <a:pt x="9085" y="1073"/>
                      <a:pt x="9704" y="1680"/>
                      <a:pt x="10478" y="1763"/>
                    </a:cubicBezTo>
                    <a:lnTo>
                      <a:pt x="10478" y="9002"/>
                    </a:lnTo>
                    <a:cubicBezTo>
                      <a:pt x="9692" y="9085"/>
                      <a:pt x="9085" y="9705"/>
                      <a:pt x="9013" y="10478"/>
                    </a:cubicBezTo>
                    <a:lnTo>
                      <a:pt x="1762" y="10478"/>
                    </a:lnTo>
                    <a:cubicBezTo>
                      <a:pt x="1691" y="9705"/>
                      <a:pt x="1072" y="9085"/>
                      <a:pt x="286" y="9002"/>
                    </a:cubicBezTo>
                    <a:lnTo>
                      <a:pt x="286" y="1763"/>
                    </a:lnTo>
                    <a:cubicBezTo>
                      <a:pt x="1072" y="1680"/>
                      <a:pt x="1691" y="1061"/>
                      <a:pt x="1762" y="287"/>
                    </a:cubicBezTo>
                    <a:close/>
                    <a:moveTo>
                      <a:pt x="1477" y="1"/>
                    </a:moveTo>
                    <a:lnTo>
                      <a:pt x="1477" y="156"/>
                    </a:lnTo>
                    <a:cubicBezTo>
                      <a:pt x="1477" y="882"/>
                      <a:pt x="881" y="1477"/>
                      <a:pt x="155" y="1477"/>
                    </a:cubicBezTo>
                    <a:lnTo>
                      <a:pt x="0" y="1477"/>
                    </a:lnTo>
                    <a:lnTo>
                      <a:pt x="0" y="9300"/>
                    </a:lnTo>
                    <a:lnTo>
                      <a:pt x="155" y="9300"/>
                    </a:lnTo>
                    <a:cubicBezTo>
                      <a:pt x="881" y="9300"/>
                      <a:pt x="1477" y="9895"/>
                      <a:pt x="1477" y="10633"/>
                    </a:cubicBezTo>
                    <a:lnTo>
                      <a:pt x="1477" y="10776"/>
                    </a:lnTo>
                    <a:lnTo>
                      <a:pt x="9311" y="10776"/>
                    </a:lnTo>
                    <a:lnTo>
                      <a:pt x="9311" y="10633"/>
                    </a:lnTo>
                    <a:cubicBezTo>
                      <a:pt x="9311" y="9895"/>
                      <a:pt x="9906" y="9300"/>
                      <a:pt x="10633" y="9300"/>
                    </a:cubicBezTo>
                    <a:lnTo>
                      <a:pt x="10776" y="9300"/>
                    </a:lnTo>
                    <a:lnTo>
                      <a:pt x="10776" y="1477"/>
                    </a:lnTo>
                    <a:lnTo>
                      <a:pt x="10633" y="1477"/>
                    </a:lnTo>
                    <a:cubicBezTo>
                      <a:pt x="9906" y="1477"/>
                      <a:pt x="9311" y="882"/>
                      <a:pt x="9311" y="156"/>
                    </a:cubicBezTo>
                    <a:lnTo>
                      <a:pt x="9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1"/>
              <p:cNvSpPr/>
              <p:nvPr/>
            </p:nvSpPr>
            <p:spPr>
              <a:xfrm>
                <a:off x="1992300" y="2437525"/>
                <a:ext cx="53600" cy="53900"/>
              </a:xfrm>
              <a:custGeom>
                <a:rect b="b" l="l" r="r" t="t"/>
                <a:pathLst>
                  <a:path extrusionOk="0" h="2156" w="2144">
                    <a:moveTo>
                      <a:pt x="1072" y="322"/>
                    </a:moveTo>
                    <a:cubicBezTo>
                      <a:pt x="1489" y="322"/>
                      <a:pt x="1846" y="667"/>
                      <a:pt x="1846" y="1096"/>
                    </a:cubicBezTo>
                    <a:cubicBezTo>
                      <a:pt x="1846" y="1524"/>
                      <a:pt x="1489" y="1870"/>
                      <a:pt x="1072" y="1870"/>
                    </a:cubicBezTo>
                    <a:cubicBezTo>
                      <a:pt x="644" y="1870"/>
                      <a:pt x="298" y="1524"/>
                      <a:pt x="298" y="1096"/>
                    </a:cubicBezTo>
                    <a:cubicBezTo>
                      <a:pt x="298" y="667"/>
                      <a:pt x="656" y="322"/>
                      <a:pt x="1072" y="322"/>
                    </a:cubicBezTo>
                    <a:close/>
                    <a:moveTo>
                      <a:pt x="1072" y="0"/>
                    </a:moveTo>
                    <a:cubicBezTo>
                      <a:pt x="477" y="0"/>
                      <a:pt x="1" y="477"/>
                      <a:pt x="1" y="1072"/>
                    </a:cubicBezTo>
                    <a:cubicBezTo>
                      <a:pt x="1" y="1667"/>
                      <a:pt x="501" y="2155"/>
                      <a:pt x="1072" y="2155"/>
                    </a:cubicBezTo>
                    <a:cubicBezTo>
                      <a:pt x="1656" y="2155"/>
                      <a:pt x="2144" y="1667"/>
                      <a:pt x="2144" y="1072"/>
                    </a:cubicBezTo>
                    <a:cubicBezTo>
                      <a:pt x="2144" y="477"/>
                      <a:pt x="1656"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1"/>
              <p:cNvSpPr/>
              <p:nvPr/>
            </p:nvSpPr>
            <p:spPr>
              <a:xfrm>
                <a:off x="2115550" y="2437525"/>
                <a:ext cx="53600" cy="53900"/>
              </a:xfrm>
              <a:custGeom>
                <a:rect b="b" l="l" r="r" t="t"/>
                <a:pathLst>
                  <a:path extrusionOk="0" h="2156" w="2144">
                    <a:moveTo>
                      <a:pt x="1072" y="322"/>
                    </a:moveTo>
                    <a:cubicBezTo>
                      <a:pt x="1500" y="322"/>
                      <a:pt x="1845" y="667"/>
                      <a:pt x="1845" y="1096"/>
                    </a:cubicBezTo>
                    <a:cubicBezTo>
                      <a:pt x="1845" y="1524"/>
                      <a:pt x="1500" y="1870"/>
                      <a:pt x="1072" y="1870"/>
                    </a:cubicBezTo>
                    <a:cubicBezTo>
                      <a:pt x="643" y="1870"/>
                      <a:pt x="298" y="1524"/>
                      <a:pt x="298" y="1096"/>
                    </a:cubicBezTo>
                    <a:cubicBezTo>
                      <a:pt x="298" y="667"/>
                      <a:pt x="655" y="322"/>
                      <a:pt x="1072" y="322"/>
                    </a:cubicBezTo>
                    <a:close/>
                    <a:moveTo>
                      <a:pt x="1072" y="0"/>
                    </a:moveTo>
                    <a:cubicBezTo>
                      <a:pt x="476" y="0"/>
                      <a:pt x="0" y="477"/>
                      <a:pt x="0" y="1072"/>
                    </a:cubicBezTo>
                    <a:cubicBezTo>
                      <a:pt x="0" y="1667"/>
                      <a:pt x="488" y="2155"/>
                      <a:pt x="1072" y="2155"/>
                    </a:cubicBezTo>
                    <a:cubicBezTo>
                      <a:pt x="1667" y="2155"/>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1"/>
              <p:cNvSpPr/>
              <p:nvPr/>
            </p:nvSpPr>
            <p:spPr>
              <a:xfrm>
                <a:off x="1992300" y="2306550"/>
                <a:ext cx="53600" cy="53900"/>
              </a:xfrm>
              <a:custGeom>
                <a:rect b="b" l="l" r="r" t="t"/>
                <a:pathLst>
                  <a:path extrusionOk="0" h="2156" w="2144">
                    <a:moveTo>
                      <a:pt x="1072" y="322"/>
                    </a:moveTo>
                    <a:cubicBezTo>
                      <a:pt x="1489" y="322"/>
                      <a:pt x="1846" y="656"/>
                      <a:pt x="1846" y="1096"/>
                    </a:cubicBezTo>
                    <a:cubicBezTo>
                      <a:pt x="1846" y="1525"/>
                      <a:pt x="1489" y="1870"/>
                      <a:pt x="1072" y="1870"/>
                    </a:cubicBezTo>
                    <a:cubicBezTo>
                      <a:pt x="644" y="1870"/>
                      <a:pt x="298" y="1525"/>
                      <a:pt x="298" y="1096"/>
                    </a:cubicBezTo>
                    <a:cubicBezTo>
                      <a:pt x="298" y="656"/>
                      <a:pt x="656" y="322"/>
                      <a:pt x="1072" y="322"/>
                    </a:cubicBezTo>
                    <a:close/>
                    <a:moveTo>
                      <a:pt x="1072" y="1"/>
                    </a:moveTo>
                    <a:cubicBezTo>
                      <a:pt x="477" y="1"/>
                      <a:pt x="1" y="501"/>
                      <a:pt x="1" y="1084"/>
                    </a:cubicBezTo>
                    <a:cubicBezTo>
                      <a:pt x="1" y="1679"/>
                      <a:pt x="501" y="2156"/>
                      <a:pt x="1072" y="2156"/>
                    </a:cubicBezTo>
                    <a:cubicBezTo>
                      <a:pt x="1656" y="2156"/>
                      <a:pt x="2132" y="1656"/>
                      <a:pt x="2144" y="1084"/>
                    </a:cubicBezTo>
                    <a:cubicBezTo>
                      <a:pt x="2144" y="489"/>
                      <a:pt x="1656"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1"/>
              <p:cNvSpPr/>
              <p:nvPr/>
            </p:nvSpPr>
            <p:spPr>
              <a:xfrm>
                <a:off x="2115550" y="2306550"/>
                <a:ext cx="53600" cy="53900"/>
              </a:xfrm>
              <a:custGeom>
                <a:rect b="b" l="l" r="r" t="t"/>
                <a:pathLst>
                  <a:path extrusionOk="0" h="2156" w="2144">
                    <a:moveTo>
                      <a:pt x="1072" y="322"/>
                    </a:moveTo>
                    <a:cubicBezTo>
                      <a:pt x="1500" y="322"/>
                      <a:pt x="1845" y="656"/>
                      <a:pt x="1845" y="1096"/>
                    </a:cubicBezTo>
                    <a:cubicBezTo>
                      <a:pt x="1845" y="1525"/>
                      <a:pt x="1500" y="1870"/>
                      <a:pt x="1072" y="1870"/>
                    </a:cubicBezTo>
                    <a:cubicBezTo>
                      <a:pt x="643" y="1870"/>
                      <a:pt x="298" y="1525"/>
                      <a:pt x="298" y="1096"/>
                    </a:cubicBezTo>
                    <a:cubicBezTo>
                      <a:pt x="298" y="656"/>
                      <a:pt x="655" y="322"/>
                      <a:pt x="1072" y="322"/>
                    </a:cubicBezTo>
                    <a:close/>
                    <a:moveTo>
                      <a:pt x="1072" y="1"/>
                    </a:moveTo>
                    <a:cubicBezTo>
                      <a:pt x="476" y="1"/>
                      <a:pt x="0" y="501"/>
                      <a:pt x="0" y="1084"/>
                    </a:cubicBezTo>
                    <a:cubicBezTo>
                      <a:pt x="0" y="1679"/>
                      <a:pt x="488" y="2156"/>
                      <a:pt x="1072" y="2156"/>
                    </a:cubicBezTo>
                    <a:cubicBezTo>
                      <a:pt x="1667" y="2156"/>
                      <a:pt x="2143" y="1656"/>
                      <a:pt x="2143" y="1084"/>
                    </a:cubicBezTo>
                    <a:cubicBezTo>
                      <a:pt x="2143" y="489"/>
                      <a:pt x="165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556" name="Google Shape;3556;p51"/>
          <p:cNvCxnSpPr/>
          <p:nvPr/>
        </p:nvCxnSpPr>
        <p:spPr>
          <a:xfrm>
            <a:off x="5725400" y="3262650"/>
            <a:ext cx="0" cy="13653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52"/>
          <p:cNvSpPr txBox="1"/>
          <p:nvPr>
            <p:ph type="title"/>
          </p:nvPr>
        </p:nvSpPr>
        <p:spPr>
          <a:xfrm>
            <a:off x="720000" y="521225"/>
            <a:ext cx="7704000" cy="9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Real-World Applications Beyond the Casino</a:t>
            </a:r>
            <a:endParaRPr sz="2800"/>
          </a:p>
        </p:txBody>
      </p:sp>
      <p:sp>
        <p:nvSpPr>
          <p:cNvPr id="3562" name="Google Shape;3562;p52"/>
          <p:cNvSpPr txBox="1"/>
          <p:nvPr/>
        </p:nvSpPr>
        <p:spPr>
          <a:xfrm>
            <a:off x="810300" y="1194175"/>
            <a:ext cx="7523400" cy="3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oto Sans"/>
                <a:ea typeface="Noto Sans"/>
                <a:cs typeface="Noto Sans"/>
                <a:sym typeface="Noto Sans"/>
              </a:rPr>
              <a:t>Quality Control and Manufacturing:</a:t>
            </a:r>
            <a:endParaRPr b="1">
              <a:latin typeface="Noto Sans"/>
              <a:ea typeface="Noto Sans"/>
              <a:cs typeface="Noto Sans"/>
              <a:sym typeface="Noto Sans"/>
            </a:endParaRPr>
          </a:p>
          <a:p>
            <a:pPr indent="0" lvl="0" marL="0" rtl="0" algn="l">
              <a:spcBef>
                <a:spcPts val="0"/>
              </a:spcBef>
              <a:spcAft>
                <a:spcPts val="0"/>
              </a:spcAft>
              <a:buNone/>
            </a:pPr>
            <a:r>
              <a:rPr lang="en">
                <a:latin typeface="Noto Sans Medium"/>
                <a:ea typeface="Noto Sans Medium"/>
                <a:cs typeface="Noto Sans Medium"/>
                <a:sym typeface="Noto Sans Medium"/>
              </a:rPr>
              <a:t>Companies regularly take samples of their products to test for quality. If they take sufficiently large samples, the mean quality measurement will be approximately normally distributed, regardless of the distribution of quality in the entire batch.</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rPr b="1" lang="en">
                <a:latin typeface="Noto Sans"/>
                <a:ea typeface="Noto Sans"/>
                <a:cs typeface="Noto Sans"/>
                <a:sym typeface="Noto Sans"/>
              </a:rPr>
              <a:t>Medicine:</a:t>
            </a:r>
            <a:endParaRPr b="1">
              <a:latin typeface="Noto Sans"/>
              <a:ea typeface="Noto Sans"/>
              <a:cs typeface="Noto Sans"/>
              <a:sym typeface="Noto Sans"/>
            </a:endParaRPr>
          </a:p>
          <a:p>
            <a:pPr indent="0" lvl="0" marL="0" rtl="0" algn="l">
              <a:spcBef>
                <a:spcPts val="0"/>
              </a:spcBef>
              <a:spcAft>
                <a:spcPts val="0"/>
              </a:spcAft>
              <a:buNone/>
            </a:pPr>
            <a:r>
              <a:rPr lang="en">
                <a:latin typeface="Noto Sans Medium"/>
                <a:ea typeface="Noto Sans Medium"/>
                <a:cs typeface="Noto Sans Medium"/>
                <a:sym typeface="Noto Sans Medium"/>
              </a:rPr>
              <a:t>In drug testing, researchers might be interested in the average effect of a drug in a population. By taking sufficiently large samples, researchers can assume the sample mean effect is normally distributed, even if the population distribution is unknown or skewed</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rPr b="1" lang="en">
                <a:latin typeface="Noto Sans"/>
                <a:ea typeface="Noto Sans"/>
                <a:cs typeface="Noto Sans"/>
                <a:sym typeface="Noto Sans"/>
              </a:rPr>
              <a:t>Education:</a:t>
            </a:r>
            <a:endParaRPr b="1">
              <a:latin typeface="Noto Sans"/>
              <a:ea typeface="Noto Sans"/>
              <a:cs typeface="Noto Sans"/>
              <a:sym typeface="Noto Sans"/>
            </a:endParaRPr>
          </a:p>
          <a:p>
            <a:pPr indent="0" lvl="0" marL="0" rtl="0" algn="l">
              <a:spcBef>
                <a:spcPts val="0"/>
              </a:spcBef>
              <a:spcAft>
                <a:spcPts val="0"/>
              </a:spcAft>
              <a:buNone/>
            </a:pPr>
            <a:r>
              <a:rPr lang="en">
                <a:latin typeface="Noto Sans Medium"/>
                <a:ea typeface="Noto Sans Medium"/>
                <a:cs typeface="Noto Sans Medium"/>
                <a:sym typeface="Noto Sans Medium"/>
              </a:rPr>
              <a:t>Educators and policymakers can use the CLT to analyze test scores, assess teaching methods, or gauge overall school performance. By taking large samples, they can make generalizations about the entire student population's performance.</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6" name="Shape 3566"/>
        <p:cNvGrpSpPr/>
        <p:nvPr/>
      </p:nvGrpSpPr>
      <p:grpSpPr>
        <a:xfrm>
          <a:off x="0" y="0"/>
          <a:ext cx="0" cy="0"/>
          <a:chOff x="0" y="0"/>
          <a:chExt cx="0" cy="0"/>
        </a:xfrm>
      </p:grpSpPr>
      <p:sp>
        <p:nvSpPr>
          <p:cNvPr id="3567" name="Google Shape;3567;p5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Concluding Thoughts</a:t>
            </a:r>
            <a:endParaRPr/>
          </a:p>
        </p:txBody>
      </p:sp>
      <p:sp>
        <p:nvSpPr>
          <p:cNvPr id="3568" name="Google Shape;3568;p53"/>
          <p:cNvSpPr txBox="1"/>
          <p:nvPr/>
        </p:nvSpPr>
        <p:spPr>
          <a:xfrm>
            <a:off x="861525" y="1322125"/>
            <a:ext cx="7301700" cy="3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Noto Sans Medium"/>
                <a:ea typeface="Noto Sans Medium"/>
                <a:cs typeface="Noto Sans Medium"/>
                <a:sym typeface="Noto Sans Medium"/>
              </a:rPr>
              <a:t>The Central Limit Theorem is like a predictable friend in a world full of randomness.</a:t>
            </a:r>
            <a:endParaRPr sz="1900">
              <a:latin typeface="Noto Sans Medium"/>
              <a:ea typeface="Noto Sans Medium"/>
              <a:cs typeface="Noto Sans Medium"/>
              <a:sym typeface="Noto Sans Medium"/>
            </a:endParaRPr>
          </a:p>
          <a:p>
            <a:pPr indent="0" lvl="0" marL="0" rtl="0" algn="l">
              <a:spcBef>
                <a:spcPts val="0"/>
              </a:spcBef>
              <a:spcAft>
                <a:spcPts val="0"/>
              </a:spcAft>
              <a:buNone/>
            </a:pPr>
            <a:r>
              <a:t/>
            </a:r>
            <a:endParaRPr sz="1900">
              <a:latin typeface="Noto Sans Medium"/>
              <a:ea typeface="Noto Sans Medium"/>
              <a:cs typeface="Noto Sans Medium"/>
              <a:sym typeface="Noto Sans Medium"/>
            </a:endParaRPr>
          </a:p>
          <a:p>
            <a:pPr indent="0" lvl="0" marL="0" rtl="0" algn="l">
              <a:spcBef>
                <a:spcPts val="0"/>
              </a:spcBef>
              <a:spcAft>
                <a:spcPts val="0"/>
              </a:spcAft>
              <a:buNone/>
            </a:pPr>
            <a:r>
              <a:t/>
            </a:r>
            <a:endParaRPr sz="1900">
              <a:latin typeface="Noto Sans Medium"/>
              <a:ea typeface="Noto Sans Medium"/>
              <a:cs typeface="Noto Sans Medium"/>
              <a:sym typeface="Noto Sans Medium"/>
            </a:endParaRPr>
          </a:p>
          <a:p>
            <a:pPr indent="0" lvl="0" marL="0" rtl="0" algn="l">
              <a:spcBef>
                <a:spcPts val="0"/>
              </a:spcBef>
              <a:spcAft>
                <a:spcPts val="0"/>
              </a:spcAft>
              <a:buNone/>
            </a:pPr>
            <a:r>
              <a:t/>
            </a:r>
            <a:endParaRPr sz="1900">
              <a:latin typeface="Noto Sans Medium"/>
              <a:ea typeface="Noto Sans Medium"/>
              <a:cs typeface="Noto Sans Medium"/>
              <a:sym typeface="Noto Sans Medium"/>
            </a:endParaRPr>
          </a:p>
          <a:p>
            <a:pPr indent="0" lvl="0" marL="0" rtl="0" algn="l">
              <a:spcBef>
                <a:spcPts val="0"/>
              </a:spcBef>
              <a:spcAft>
                <a:spcPts val="0"/>
              </a:spcAft>
              <a:buNone/>
            </a:pPr>
            <a:r>
              <a:rPr lang="en" sz="1900">
                <a:latin typeface="Noto Sans Medium"/>
                <a:ea typeface="Noto Sans Medium"/>
                <a:cs typeface="Noto Sans Medium"/>
                <a:sym typeface="Noto Sans Medium"/>
              </a:rPr>
              <a:t>In a casino or life, it’s always good to have some predictability!</a:t>
            </a:r>
            <a:endParaRPr sz="1900">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54"/>
          <p:cNvSpPr txBox="1"/>
          <p:nvPr>
            <p:ph idx="3" type="subTitle"/>
          </p:nvPr>
        </p:nvSpPr>
        <p:spPr>
          <a:xfrm>
            <a:off x="5252100" y="3567050"/>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Obtin</a:t>
            </a:r>
            <a:endParaRPr/>
          </a:p>
        </p:txBody>
      </p:sp>
      <p:sp>
        <p:nvSpPr>
          <p:cNvPr id="3574" name="Google Shape;3574;p54"/>
          <p:cNvSpPr txBox="1"/>
          <p:nvPr>
            <p:ph idx="4" type="subTitle"/>
          </p:nvPr>
        </p:nvSpPr>
        <p:spPr>
          <a:xfrm>
            <a:off x="1224550" y="3616350"/>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Dawei</a:t>
            </a:r>
            <a:endParaRPr/>
          </a:p>
        </p:txBody>
      </p:sp>
      <p:sp>
        <p:nvSpPr>
          <p:cNvPr id="3575" name="Google Shape;3575;p5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grpSp>
        <p:nvGrpSpPr>
          <p:cNvPr id="3576" name="Google Shape;3576;p54"/>
          <p:cNvGrpSpPr/>
          <p:nvPr/>
        </p:nvGrpSpPr>
        <p:grpSpPr>
          <a:xfrm>
            <a:off x="441613" y="2584556"/>
            <a:ext cx="825755" cy="1189351"/>
            <a:chOff x="3809938" y="244838"/>
            <a:chExt cx="825425" cy="1188875"/>
          </a:xfrm>
        </p:grpSpPr>
        <p:sp>
          <p:nvSpPr>
            <p:cNvPr id="3577" name="Google Shape;3577;p54"/>
            <p:cNvSpPr/>
            <p:nvPr/>
          </p:nvSpPr>
          <p:spPr>
            <a:xfrm>
              <a:off x="3871838" y="307063"/>
              <a:ext cx="701000" cy="1064125"/>
            </a:xfrm>
            <a:custGeom>
              <a:rect b="b" l="l" r="r" t="t"/>
              <a:pathLst>
                <a:path extrusionOk="0" h="42565" w="28040">
                  <a:moveTo>
                    <a:pt x="1" y="0"/>
                  </a:moveTo>
                  <a:lnTo>
                    <a:pt x="1" y="42565"/>
                  </a:lnTo>
                  <a:lnTo>
                    <a:pt x="28040" y="42565"/>
                  </a:lnTo>
                  <a:lnTo>
                    <a:pt x="28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3839088" y="1186613"/>
              <a:ext cx="108375" cy="209000"/>
            </a:xfrm>
            <a:custGeom>
              <a:rect b="b" l="l" r="r" t="t"/>
              <a:pathLst>
                <a:path extrusionOk="0" h="8360" w="4335">
                  <a:moveTo>
                    <a:pt x="84" y="1"/>
                  </a:moveTo>
                  <a:cubicBezTo>
                    <a:pt x="48" y="132"/>
                    <a:pt x="37" y="287"/>
                    <a:pt x="1" y="418"/>
                  </a:cubicBezTo>
                  <a:lnTo>
                    <a:pt x="3978" y="6109"/>
                  </a:lnTo>
                  <a:lnTo>
                    <a:pt x="2418" y="8347"/>
                  </a:lnTo>
                  <a:cubicBezTo>
                    <a:pt x="2537" y="8347"/>
                    <a:pt x="2644" y="8347"/>
                    <a:pt x="2763" y="8359"/>
                  </a:cubicBezTo>
                  <a:lnTo>
                    <a:pt x="2775" y="8359"/>
                  </a:lnTo>
                  <a:lnTo>
                    <a:pt x="4335" y="6109"/>
                  </a:lnTo>
                  <a:lnTo>
                    <a:pt x="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3834038" y="1218463"/>
              <a:ext cx="100025" cy="177150"/>
            </a:xfrm>
            <a:custGeom>
              <a:rect b="b" l="l" r="r" t="t"/>
              <a:pathLst>
                <a:path extrusionOk="0" h="7086" w="4001">
                  <a:moveTo>
                    <a:pt x="72" y="1"/>
                  </a:moveTo>
                  <a:cubicBezTo>
                    <a:pt x="48" y="144"/>
                    <a:pt x="24" y="287"/>
                    <a:pt x="0" y="418"/>
                  </a:cubicBezTo>
                  <a:lnTo>
                    <a:pt x="3632" y="5633"/>
                  </a:lnTo>
                  <a:lnTo>
                    <a:pt x="2632" y="7073"/>
                  </a:lnTo>
                  <a:cubicBezTo>
                    <a:pt x="2751" y="7073"/>
                    <a:pt x="2858" y="7073"/>
                    <a:pt x="2977" y="7085"/>
                  </a:cubicBezTo>
                  <a:lnTo>
                    <a:pt x="2989" y="7085"/>
                  </a:lnTo>
                  <a:lnTo>
                    <a:pt x="4001" y="5644"/>
                  </a:lnTo>
                  <a:lnTo>
                    <a:pt x="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3831063" y="1252413"/>
              <a:ext cx="89025" cy="143200"/>
            </a:xfrm>
            <a:custGeom>
              <a:rect b="b" l="l" r="r" t="t"/>
              <a:pathLst>
                <a:path extrusionOk="0" h="5728" w="3561">
                  <a:moveTo>
                    <a:pt x="12" y="0"/>
                  </a:moveTo>
                  <a:cubicBezTo>
                    <a:pt x="0" y="167"/>
                    <a:pt x="0" y="334"/>
                    <a:pt x="0" y="488"/>
                  </a:cubicBezTo>
                  <a:lnTo>
                    <a:pt x="3203" y="5072"/>
                  </a:lnTo>
                  <a:lnTo>
                    <a:pt x="2751" y="5715"/>
                  </a:lnTo>
                  <a:cubicBezTo>
                    <a:pt x="2870" y="5715"/>
                    <a:pt x="2977" y="5715"/>
                    <a:pt x="3096" y="5727"/>
                  </a:cubicBezTo>
                  <a:lnTo>
                    <a:pt x="3108" y="5727"/>
                  </a:lnTo>
                  <a:lnTo>
                    <a:pt x="3560" y="5072"/>
                  </a:lnTo>
                  <a:lnTo>
                    <a:pt x="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3845638" y="1312238"/>
              <a:ext cx="57775" cy="83375"/>
            </a:xfrm>
            <a:custGeom>
              <a:rect b="b" l="l" r="r" t="t"/>
              <a:pathLst>
                <a:path extrusionOk="0" h="3335" w="2311">
                  <a:moveTo>
                    <a:pt x="1" y="0"/>
                  </a:moveTo>
                  <a:lnTo>
                    <a:pt x="1" y="0"/>
                  </a:lnTo>
                  <a:cubicBezTo>
                    <a:pt x="72" y="227"/>
                    <a:pt x="132" y="465"/>
                    <a:pt x="179" y="703"/>
                  </a:cubicBezTo>
                  <a:cubicBezTo>
                    <a:pt x="179" y="739"/>
                    <a:pt x="191" y="762"/>
                    <a:pt x="191" y="798"/>
                  </a:cubicBezTo>
                  <a:lnTo>
                    <a:pt x="1941" y="3322"/>
                  </a:lnTo>
                  <a:cubicBezTo>
                    <a:pt x="2061" y="3322"/>
                    <a:pt x="2203" y="3322"/>
                    <a:pt x="2311" y="3334"/>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4"/>
            <p:cNvSpPr/>
            <p:nvPr/>
          </p:nvSpPr>
          <p:spPr>
            <a:xfrm>
              <a:off x="3851888" y="1362538"/>
              <a:ext cx="22950" cy="32175"/>
            </a:xfrm>
            <a:custGeom>
              <a:rect b="b" l="l" r="r" t="t"/>
              <a:pathLst>
                <a:path extrusionOk="0" h="1287" w="918">
                  <a:moveTo>
                    <a:pt x="25" y="1"/>
                  </a:moveTo>
                  <a:cubicBezTo>
                    <a:pt x="25" y="167"/>
                    <a:pt x="13" y="334"/>
                    <a:pt x="1" y="477"/>
                  </a:cubicBezTo>
                  <a:lnTo>
                    <a:pt x="548" y="1263"/>
                  </a:lnTo>
                  <a:cubicBezTo>
                    <a:pt x="668" y="1263"/>
                    <a:pt x="799" y="1286"/>
                    <a:pt x="918" y="1286"/>
                  </a:cubicBezTo>
                  <a:lnTo>
                    <a:pt x="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4"/>
            <p:cNvSpPr/>
            <p:nvPr/>
          </p:nvSpPr>
          <p:spPr>
            <a:xfrm>
              <a:off x="3938213" y="1133038"/>
              <a:ext cx="288750" cy="264950"/>
            </a:xfrm>
            <a:custGeom>
              <a:rect b="b" l="l" r="r" t="t"/>
              <a:pathLst>
                <a:path extrusionOk="0" h="10598" w="11550">
                  <a:moveTo>
                    <a:pt x="5775" y="1"/>
                  </a:moveTo>
                  <a:lnTo>
                    <a:pt x="1" y="8276"/>
                  </a:lnTo>
                  <a:lnTo>
                    <a:pt x="1596" y="10562"/>
                  </a:lnTo>
                  <a:cubicBezTo>
                    <a:pt x="1739" y="10550"/>
                    <a:pt x="1858" y="10550"/>
                    <a:pt x="1977" y="10550"/>
                  </a:cubicBezTo>
                  <a:lnTo>
                    <a:pt x="382" y="8264"/>
                  </a:lnTo>
                  <a:lnTo>
                    <a:pt x="5787" y="501"/>
                  </a:lnTo>
                  <a:lnTo>
                    <a:pt x="11192" y="8264"/>
                  </a:lnTo>
                  <a:lnTo>
                    <a:pt x="9561" y="10585"/>
                  </a:lnTo>
                  <a:cubicBezTo>
                    <a:pt x="9680" y="10585"/>
                    <a:pt x="9799" y="10585"/>
                    <a:pt x="9919" y="10597"/>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3953088" y="1172938"/>
              <a:ext cx="260475" cy="225050"/>
            </a:xfrm>
            <a:custGeom>
              <a:rect b="b" l="l" r="r" t="t"/>
              <a:pathLst>
                <a:path extrusionOk="0" h="9002" w="10419">
                  <a:moveTo>
                    <a:pt x="5204" y="0"/>
                  </a:moveTo>
                  <a:lnTo>
                    <a:pt x="1" y="7465"/>
                  </a:lnTo>
                  <a:lnTo>
                    <a:pt x="1037" y="8954"/>
                  </a:lnTo>
                  <a:lnTo>
                    <a:pt x="1382" y="8954"/>
                  </a:lnTo>
                  <a:lnTo>
                    <a:pt x="346" y="7465"/>
                  </a:lnTo>
                  <a:lnTo>
                    <a:pt x="5192" y="512"/>
                  </a:lnTo>
                  <a:lnTo>
                    <a:pt x="10038" y="7465"/>
                  </a:lnTo>
                  <a:lnTo>
                    <a:pt x="8990" y="8989"/>
                  </a:lnTo>
                  <a:cubicBezTo>
                    <a:pt x="9109" y="8989"/>
                    <a:pt x="9228" y="8989"/>
                    <a:pt x="9347" y="9001"/>
                  </a:cubicBezTo>
                  <a:lnTo>
                    <a:pt x="10419" y="7465"/>
                  </a:lnTo>
                  <a:lnTo>
                    <a:pt x="5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3966188" y="1212513"/>
              <a:ext cx="232800" cy="185475"/>
            </a:xfrm>
            <a:custGeom>
              <a:rect b="b" l="l" r="r" t="t"/>
              <a:pathLst>
                <a:path extrusionOk="0" h="7419" w="9312">
                  <a:moveTo>
                    <a:pt x="4656" y="1"/>
                  </a:moveTo>
                  <a:lnTo>
                    <a:pt x="1" y="6692"/>
                  </a:lnTo>
                  <a:lnTo>
                    <a:pt x="477" y="7371"/>
                  </a:lnTo>
                  <a:lnTo>
                    <a:pt x="858" y="7371"/>
                  </a:lnTo>
                  <a:lnTo>
                    <a:pt x="382" y="6668"/>
                  </a:lnTo>
                  <a:lnTo>
                    <a:pt x="4668" y="513"/>
                  </a:lnTo>
                  <a:lnTo>
                    <a:pt x="8954" y="6668"/>
                  </a:lnTo>
                  <a:lnTo>
                    <a:pt x="8442" y="7395"/>
                  </a:lnTo>
                  <a:cubicBezTo>
                    <a:pt x="8561" y="7395"/>
                    <a:pt x="8680" y="7395"/>
                    <a:pt x="8800" y="7418"/>
                  </a:cubicBezTo>
                  <a:lnTo>
                    <a:pt x="9311"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3982563" y="1252713"/>
              <a:ext cx="201550" cy="145275"/>
            </a:xfrm>
            <a:custGeom>
              <a:rect b="b" l="l" r="r" t="t"/>
              <a:pathLst>
                <a:path extrusionOk="0" h="5811" w="8062">
                  <a:moveTo>
                    <a:pt x="4013" y="0"/>
                  </a:moveTo>
                  <a:lnTo>
                    <a:pt x="1" y="5775"/>
                  </a:lnTo>
                  <a:cubicBezTo>
                    <a:pt x="120" y="5763"/>
                    <a:pt x="239" y="5763"/>
                    <a:pt x="358" y="5763"/>
                  </a:cubicBezTo>
                  <a:lnTo>
                    <a:pt x="4013" y="512"/>
                  </a:lnTo>
                  <a:lnTo>
                    <a:pt x="7692" y="5798"/>
                  </a:lnTo>
                  <a:cubicBezTo>
                    <a:pt x="7811" y="5798"/>
                    <a:pt x="7942" y="5798"/>
                    <a:pt x="8061" y="5810"/>
                  </a:cubicBezTo>
                  <a:lnTo>
                    <a:pt x="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4010238" y="1291688"/>
              <a:ext cx="145875" cy="105100"/>
            </a:xfrm>
            <a:custGeom>
              <a:rect b="b" l="l" r="r" t="t"/>
              <a:pathLst>
                <a:path extrusionOk="0" h="4204" w="5835">
                  <a:moveTo>
                    <a:pt x="2918" y="1"/>
                  </a:moveTo>
                  <a:lnTo>
                    <a:pt x="1" y="4192"/>
                  </a:lnTo>
                  <a:cubicBezTo>
                    <a:pt x="108" y="4204"/>
                    <a:pt x="227" y="4204"/>
                    <a:pt x="346" y="4204"/>
                  </a:cubicBezTo>
                  <a:lnTo>
                    <a:pt x="2906" y="549"/>
                  </a:lnTo>
                  <a:lnTo>
                    <a:pt x="5466" y="4204"/>
                  </a:lnTo>
                  <a:lnTo>
                    <a:pt x="5835" y="4204"/>
                  </a:lnTo>
                  <a:lnTo>
                    <a:pt x="2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4037938" y="1332488"/>
              <a:ext cx="89900" cy="64600"/>
            </a:xfrm>
            <a:custGeom>
              <a:rect b="b" l="l" r="r" t="t"/>
              <a:pathLst>
                <a:path extrusionOk="0" h="2584" w="3596">
                  <a:moveTo>
                    <a:pt x="1798" y="0"/>
                  </a:moveTo>
                  <a:lnTo>
                    <a:pt x="0" y="2584"/>
                  </a:lnTo>
                  <a:cubicBezTo>
                    <a:pt x="40" y="2580"/>
                    <a:pt x="80" y="2578"/>
                    <a:pt x="119" y="2578"/>
                  </a:cubicBezTo>
                  <a:cubicBezTo>
                    <a:pt x="199" y="2578"/>
                    <a:pt x="278" y="2584"/>
                    <a:pt x="357" y="2584"/>
                  </a:cubicBezTo>
                  <a:lnTo>
                    <a:pt x="1798" y="524"/>
                  </a:lnTo>
                  <a:lnTo>
                    <a:pt x="3239" y="2584"/>
                  </a:lnTo>
                  <a:lnTo>
                    <a:pt x="3596" y="2584"/>
                  </a:lnTo>
                  <a:lnTo>
                    <a:pt x="1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4"/>
            <p:cNvSpPr/>
            <p:nvPr/>
          </p:nvSpPr>
          <p:spPr>
            <a:xfrm>
              <a:off x="4065313" y="1371763"/>
              <a:ext cx="34850" cy="25025"/>
            </a:xfrm>
            <a:custGeom>
              <a:rect b="b" l="l" r="r" t="t"/>
              <a:pathLst>
                <a:path extrusionOk="0" h="1001" w="1394">
                  <a:moveTo>
                    <a:pt x="703" y="1"/>
                  </a:moveTo>
                  <a:lnTo>
                    <a:pt x="1" y="1001"/>
                  </a:lnTo>
                  <a:lnTo>
                    <a:pt x="382" y="1001"/>
                  </a:lnTo>
                  <a:lnTo>
                    <a:pt x="703" y="525"/>
                  </a:lnTo>
                  <a:lnTo>
                    <a:pt x="1036" y="1001"/>
                  </a:lnTo>
                  <a:lnTo>
                    <a:pt x="1394" y="1001"/>
                  </a:lnTo>
                  <a:lnTo>
                    <a:pt x="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4217113" y="1132738"/>
              <a:ext cx="288750" cy="270900"/>
            </a:xfrm>
            <a:custGeom>
              <a:rect b="b" l="l" r="r" t="t"/>
              <a:pathLst>
                <a:path extrusionOk="0" h="10836" w="11550">
                  <a:moveTo>
                    <a:pt x="5775" y="1"/>
                  </a:moveTo>
                  <a:lnTo>
                    <a:pt x="1" y="8276"/>
                  </a:lnTo>
                  <a:lnTo>
                    <a:pt x="1703" y="10693"/>
                  </a:lnTo>
                  <a:cubicBezTo>
                    <a:pt x="1870" y="10717"/>
                    <a:pt x="1989" y="10717"/>
                    <a:pt x="2108" y="10728"/>
                  </a:cubicBezTo>
                  <a:lnTo>
                    <a:pt x="394" y="8276"/>
                  </a:lnTo>
                  <a:lnTo>
                    <a:pt x="5799" y="513"/>
                  </a:lnTo>
                  <a:lnTo>
                    <a:pt x="11193" y="8276"/>
                  </a:lnTo>
                  <a:lnTo>
                    <a:pt x="9407" y="10836"/>
                  </a:lnTo>
                  <a:cubicBezTo>
                    <a:pt x="9526" y="10836"/>
                    <a:pt x="9669" y="10812"/>
                    <a:pt x="9776" y="10812"/>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4232288" y="1172638"/>
              <a:ext cx="260475" cy="230700"/>
            </a:xfrm>
            <a:custGeom>
              <a:rect b="b" l="l" r="r" t="t"/>
              <a:pathLst>
                <a:path extrusionOk="0" h="9228" w="10419">
                  <a:moveTo>
                    <a:pt x="5216" y="0"/>
                  </a:moveTo>
                  <a:lnTo>
                    <a:pt x="1" y="7477"/>
                  </a:lnTo>
                  <a:lnTo>
                    <a:pt x="1156" y="9109"/>
                  </a:lnTo>
                  <a:cubicBezTo>
                    <a:pt x="1263" y="9121"/>
                    <a:pt x="1382" y="9121"/>
                    <a:pt x="1501" y="9132"/>
                  </a:cubicBezTo>
                  <a:lnTo>
                    <a:pt x="346" y="7477"/>
                  </a:lnTo>
                  <a:lnTo>
                    <a:pt x="5204" y="524"/>
                  </a:lnTo>
                  <a:lnTo>
                    <a:pt x="10050" y="7477"/>
                  </a:lnTo>
                  <a:lnTo>
                    <a:pt x="8835" y="9228"/>
                  </a:lnTo>
                  <a:cubicBezTo>
                    <a:pt x="8954" y="9228"/>
                    <a:pt x="9085" y="9216"/>
                    <a:pt x="9205" y="9216"/>
                  </a:cubicBezTo>
                  <a:lnTo>
                    <a:pt x="10419" y="7477"/>
                  </a:ln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4245088" y="1212513"/>
              <a:ext cx="233100" cy="190825"/>
            </a:xfrm>
            <a:custGeom>
              <a:rect b="b" l="l" r="r" t="t"/>
              <a:pathLst>
                <a:path extrusionOk="0" h="7633" w="9324">
                  <a:moveTo>
                    <a:pt x="4656" y="1"/>
                  </a:moveTo>
                  <a:lnTo>
                    <a:pt x="1" y="6692"/>
                  </a:lnTo>
                  <a:lnTo>
                    <a:pt x="584" y="7526"/>
                  </a:lnTo>
                  <a:cubicBezTo>
                    <a:pt x="751" y="7526"/>
                    <a:pt x="870" y="7526"/>
                    <a:pt x="989" y="7537"/>
                  </a:cubicBezTo>
                  <a:lnTo>
                    <a:pt x="394" y="6692"/>
                  </a:lnTo>
                  <a:lnTo>
                    <a:pt x="4680" y="525"/>
                  </a:lnTo>
                  <a:lnTo>
                    <a:pt x="8954" y="6692"/>
                  </a:lnTo>
                  <a:lnTo>
                    <a:pt x="8288" y="7633"/>
                  </a:lnTo>
                  <a:cubicBezTo>
                    <a:pt x="8407" y="7633"/>
                    <a:pt x="8550" y="7621"/>
                    <a:pt x="8657" y="7621"/>
                  </a:cubicBezTo>
                  <a:lnTo>
                    <a:pt x="9324"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4259688" y="1252413"/>
              <a:ext cx="204500" cy="151225"/>
            </a:xfrm>
            <a:custGeom>
              <a:rect b="b" l="l" r="r" t="t"/>
              <a:pathLst>
                <a:path extrusionOk="0" h="6049" w="8180">
                  <a:moveTo>
                    <a:pt x="4096" y="0"/>
                  </a:moveTo>
                  <a:lnTo>
                    <a:pt x="0" y="5882"/>
                  </a:lnTo>
                  <a:lnTo>
                    <a:pt x="24" y="5930"/>
                  </a:lnTo>
                  <a:cubicBezTo>
                    <a:pt x="167" y="5930"/>
                    <a:pt x="286" y="5930"/>
                    <a:pt x="405" y="5941"/>
                  </a:cubicBezTo>
                  <a:lnTo>
                    <a:pt x="358" y="5882"/>
                  </a:lnTo>
                  <a:lnTo>
                    <a:pt x="4096" y="524"/>
                  </a:lnTo>
                  <a:lnTo>
                    <a:pt x="7823" y="5882"/>
                  </a:lnTo>
                  <a:lnTo>
                    <a:pt x="7704" y="6049"/>
                  </a:lnTo>
                  <a:cubicBezTo>
                    <a:pt x="7823" y="6049"/>
                    <a:pt x="7966" y="6025"/>
                    <a:pt x="8073" y="6025"/>
                  </a:cubicBezTo>
                  <a:lnTo>
                    <a:pt x="8180"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4286188" y="1291988"/>
              <a:ext cx="153900" cy="111950"/>
            </a:xfrm>
            <a:custGeom>
              <a:rect b="b" l="l" r="r" t="t"/>
              <a:pathLst>
                <a:path extrusionOk="0" h="4478" w="6156">
                  <a:moveTo>
                    <a:pt x="3048" y="1"/>
                  </a:moveTo>
                  <a:lnTo>
                    <a:pt x="0" y="4370"/>
                  </a:lnTo>
                  <a:cubicBezTo>
                    <a:pt x="119" y="4382"/>
                    <a:pt x="238" y="4406"/>
                    <a:pt x="357" y="4406"/>
                  </a:cubicBezTo>
                  <a:lnTo>
                    <a:pt x="3048" y="537"/>
                  </a:lnTo>
                  <a:lnTo>
                    <a:pt x="5798" y="4478"/>
                  </a:lnTo>
                  <a:cubicBezTo>
                    <a:pt x="5917" y="4478"/>
                    <a:pt x="6036" y="4478"/>
                    <a:pt x="6156" y="4466"/>
                  </a:cubicBezTo>
                  <a:lnTo>
                    <a:pt x="30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4313263" y="1332488"/>
              <a:ext cx="99450" cy="72050"/>
            </a:xfrm>
            <a:custGeom>
              <a:rect b="b" l="l" r="r" t="t"/>
              <a:pathLst>
                <a:path extrusionOk="0" h="2882" w="3978">
                  <a:moveTo>
                    <a:pt x="1965" y="0"/>
                  </a:moveTo>
                  <a:lnTo>
                    <a:pt x="0" y="2822"/>
                  </a:lnTo>
                  <a:lnTo>
                    <a:pt x="346" y="2822"/>
                  </a:lnTo>
                  <a:lnTo>
                    <a:pt x="1965" y="500"/>
                  </a:lnTo>
                  <a:lnTo>
                    <a:pt x="3620" y="2881"/>
                  </a:lnTo>
                  <a:lnTo>
                    <a:pt x="3977" y="2881"/>
                  </a:lnTo>
                  <a:lnTo>
                    <a:pt x="19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4340063" y="1372363"/>
              <a:ext cx="44950" cy="32475"/>
            </a:xfrm>
            <a:custGeom>
              <a:rect b="b" l="l" r="r" t="t"/>
              <a:pathLst>
                <a:path extrusionOk="0" h="1299" w="1798">
                  <a:moveTo>
                    <a:pt x="893" y="0"/>
                  </a:moveTo>
                  <a:lnTo>
                    <a:pt x="0" y="1274"/>
                  </a:lnTo>
                  <a:lnTo>
                    <a:pt x="357" y="1274"/>
                  </a:lnTo>
                  <a:lnTo>
                    <a:pt x="893" y="512"/>
                  </a:lnTo>
                  <a:lnTo>
                    <a:pt x="1441" y="1298"/>
                  </a:lnTo>
                  <a:lnTo>
                    <a:pt x="1798" y="1298"/>
                  </a:lnTo>
                  <a:lnTo>
                    <a:pt x="8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4497513" y="1175913"/>
              <a:ext cx="114025" cy="223250"/>
            </a:xfrm>
            <a:custGeom>
              <a:rect b="b" l="l" r="r" t="t"/>
              <a:pathLst>
                <a:path extrusionOk="0" h="8930" w="4561">
                  <a:moveTo>
                    <a:pt x="4561" y="0"/>
                  </a:moveTo>
                  <a:lnTo>
                    <a:pt x="0" y="6549"/>
                  </a:lnTo>
                  <a:lnTo>
                    <a:pt x="1667" y="8930"/>
                  </a:lnTo>
                  <a:cubicBezTo>
                    <a:pt x="1786" y="8930"/>
                    <a:pt x="1905" y="8906"/>
                    <a:pt x="2001" y="8906"/>
                  </a:cubicBezTo>
                  <a:lnTo>
                    <a:pt x="358" y="6549"/>
                  </a:lnTo>
                  <a:lnTo>
                    <a:pt x="4561" y="512"/>
                  </a:lnTo>
                  <a:lnTo>
                    <a:pt x="45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4511213" y="1215188"/>
              <a:ext cx="101225" cy="184275"/>
            </a:xfrm>
            <a:custGeom>
              <a:rect b="b" l="l" r="r" t="t"/>
              <a:pathLst>
                <a:path extrusionOk="0" h="7371" w="4049">
                  <a:moveTo>
                    <a:pt x="4036" y="1"/>
                  </a:moveTo>
                  <a:lnTo>
                    <a:pt x="0" y="5775"/>
                  </a:lnTo>
                  <a:lnTo>
                    <a:pt x="1096" y="7371"/>
                  </a:lnTo>
                  <a:cubicBezTo>
                    <a:pt x="1215" y="7371"/>
                    <a:pt x="1334" y="7359"/>
                    <a:pt x="1441" y="7359"/>
                  </a:cubicBezTo>
                  <a:lnTo>
                    <a:pt x="357" y="5787"/>
                  </a:lnTo>
                  <a:lnTo>
                    <a:pt x="4048" y="489"/>
                  </a:lnTo>
                  <a:cubicBezTo>
                    <a:pt x="4048" y="334"/>
                    <a:pt x="4036" y="168"/>
                    <a:pt x="4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4525188" y="1252413"/>
              <a:ext cx="89325" cy="146750"/>
            </a:xfrm>
            <a:custGeom>
              <a:rect b="b" l="l" r="r" t="t"/>
              <a:pathLst>
                <a:path extrusionOk="0" h="5870" w="3573">
                  <a:moveTo>
                    <a:pt x="3549" y="0"/>
                  </a:moveTo>
                  <a:lnTo>
                    <a:pt x="1" y="5072"/>
                  </a:lnTo>
                  <a:lnTo>
                    <a:pt x="560" y="5870"/>
                  </a:lnTo>
                  <a:cubicBezTo>
                    <a:pt x="679" y="5870"/>
                    <a:pt x="798" y="5846"/>
                    <a:pt x="894" y="5846"/>
                  </a:cubicBezTo>
                  <a:lnTo>
                    <a:pt x="358" y="5072"/>
                  </a:lnTo>
                  <a:lnTo>
                    <a:pt x="3573" y="476"/>
                  </a:lnTo>
                  <a:cubicBezTo>
                    <a:pt x="3561" y="310"/>
                    <a:pt x="3549" y="167"/>
                    <a:pt x="3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4539188" y="1288113"/>
              <a:ext cx="78000" cy="111050"/>
            </a:xfrm>
            <a:custGeom>
              <a:rect b="b" l="l" r="r" t="t"/>
              <a:pathLst>
                <a:path extrusionOk="0" h="4442" w="3120">
                  <a:moveTo>
                    <a:pt x="3096" y="1"/>
                  </a:moveTo>
                  <a:lnTo>
                    <a:pt x="0" y="4442"/>
                  </a:lnTo>
                  <a:cubicBezTo>
                    <a:pt x="119" y="4442"/>
                    <a:pt x="250" y="4418"/>
                    <a:pt x="369" y="4418"/>
                  </a:cubicBezTo>
                  <a:lnTo>
                    <a:pt x="3120" y="465"/>
                  </a:lnTo>
                  <a:cubicBezTo>
                    <a:pt x="3120" y="311"/>
                    <a:pt x="3108" y="168"/>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4568063" y="1322663"/>
              <a:ext cx="52400" cy="75325"/>
            </a:xfrm>
            <a:custGeom>
              <a:rect b="b" l="l" r="r" t="t"/>
              <a:pathLst>
                <a:path extrusionOk="0" h="3013" w="2096">
                  <a:moveTo>
                    <a:pt x="2096" y="0"/>
                  </a:moveTo>
                  <a:lnTo>
                    <a:pt x="0" y="3012"/>
                  </a:lnTo>
                  <a:cubicBezTo>
                    <a:pt x="119" y="3000"/>
                    <a:pt x="250" y="3000"/>
                    <a:pt x="369" y="2977"/>
                  </a:cubicBezTo>
                  <a:lnTo>
                    <a:pt x="1560" y="1274"/>
                  </a:lnTo>
                  <a:cubicBezTo>
                    <a:pt x="1703" y="857"/>
                    <a:pt x="1846" y="453"/>
                    <a:pt x="2036" y="95"/>
                  </a:cubicBezTo>
                  <a:cubicBezTo>
                    <a:pt x="2060" y="60"/>
                    <a:pt x="2072" y="36"/>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3899513" y="1332488"/>
              <a:ext cx="88150" cy="64000"/>
            </a:xfrm>
            <a:custGeom>
              <a:rect b="b" l="l" r="r" t="t"/>
              <a:pathLst>
                <a:path extrusionOk="0" h="2560" w="3526">
                  <a:moveTo>
                    <a:pt x="1739" y="0"/>
                  </a:moveTo>
                  <a:lnTo>
                    <a:pt x="1" y="2500"/>
                  </a:lnTo>
                  <a:cubicBezTo>
                    <a:pt x="120" y="2524"/>
                    <a:pt x="239" y="2524"/>
                    <a:pt x="358" y="2524"/>
                  </a:cubicBezTo>
                  <a:lnTo>
                    <a:pt x="1751" y="536"/>
                  </a:lnTo>
                  <a:lnTo>
                    <a:pt x="3168" y="2560"/>
                  </a:lnTo>
                  <a:lnTo>
                    <a:pt x="3525" y="2560"/>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3927488" y="1372363"/>
              <a:ext cx="32175" cy="23825"/>
            </a:xfrm>
            <a:custGeom>
              <a:rect b="b" l="l" r="r" t="t"/>
              <a:pathLst>
                <a:path extrusionOk="0" h="953" w="1287">
                  <a:moveTo>
                    <a:pt x="632" y="0"/>
                  </a:moveTo>
                  <a:lnTo>
                    <a:pt x="1" y="917"/>
                  </a:lnTo>
                  <a:cubicBezTo>
                    <a:pt x="96" y="953"/>
                    <a:pt x="215" y="953"/>
                    <a:pt x="334" y="953"/>
                  </a:cubicBezTo>
                  <a:lnTo>
                    <a:pt x="620" y="536"/>
                  </a:lnTo>
                  <a:lnTo>
                    <a:pt x="918" y="953"/>
                  </a:lnTo>
                  <a:lnTo>
                    <a:pt x="1287" y="953"/>
                  </a:lnTo>
                  <a:lnTo>
                    <a:pt x="6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4"/>
            <p:cNvSpPr/>
            <p:nvPr/>
          </p:nvSpPr>
          <p:spPr>
            <a:xfrm>
              <a:off x="4177538" y="1333063"/>
              <a:ext cx="92300" cy="67900"/>
            </a:xfrm>
            <a:custGeom>
              <a:rect b="b" l="l" r="r" t="t"/>
              <a:pathLst>
                <a:path extrusionOk="0" h="2716" w="3692">
                  <a:moveTo>
                    <a:pt x="1798" y="1"/>
                  </a:moveTo>
                  <a:lnTo>
                    <a:pt x="0" y="2596"/>
                  </a:lnTo>
                  <a:cubicBezTo>
                    <a:pt x="60" y="2590"/>
                    <a:pt x="119" y="2587"/>
                    <a:pt x="179" y="2587"/>
                  </a:cubicBezTo>
                  <a:cubicBezTo>
                    <a:pt x="238" y="2587"/>
                    <a:pt x="298" y="2590"/>
                    <a:pt x="357" y="2596"/>
                  </a:cubicBezTo>
                  <a:lnTo>
                    <a:pt x="1798" y="525"/>
                  </a:lnTo>
                  <a:lnTo>
                    <a:pt x="3310" y="2704"/>
                  </a:lnTo>
                  <a:cubicBezTo>
                    <a:pt x="3429" y="2704"/>
                    <a:pt x="3572" y="2715"/>
                    <a:pt x="3691" y="2715"/>
                  </a:cubicBezTo>
                  <a:lnTo>
                    <a:pt x="1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4204913" y="1372963"/>
              <a:ext cx="36650" cy="26800"/>
            </a:xfrm>
            <a:custGeom>
              <a:rect b="b" l="l" r="r" t="t"/>
              <a:pathLst>
                <a:path extrusionOk="0" h="1072" w="1466">
                  <a:moveTo>
                    <a:pt x="715" y="0"/>
                  </a:moveTo>
                  <a:lnTo>
                    <a:pt x="1" y="1012"/>
                  </a:lnTo>
                  <a:cubicBezTo>
                    <a:pt x="120" y="1012"/>
                    <a:pt x="239" y="1024"/>
                    <a:pt x="358" y="1024"/>
                  </a:cubicBezTo>
                  <a:lnTo>
                    <a:pt x="715" y="524"/>
                  </a:lnTo>
                  <a:lnTo>
                    <a:pt x="1084" y="1060"/>
                  </a:lnTo>
                  <a:cubicBezTo>
                    <a:pt x="1203" y="1060"/>
                    <a:pt x="1346" y="1072"/>
                    <a:pt x="1465" y="1072"/>
                  </a:cubicBezTo>
                  <a:lnTo>
                    <a:pt x="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4452863" y="1333063"/>
              <a:ext cx="94675" cy="70375"/>
            </a:xfrm>
            <a:custGeom>
              <a:rect b="b" l="l" r="r" t="t"/>
              <a:pathLst>
                <a:path extrusionOk="0" h="2815" w="3787">
                  <a:moveTo>
                    <a:pt x="1965" y="1"/>
                  </a:moveTo>
                  <a:lnTo>
                    <a:pt x="1" y="2811"/>
                  </a:lnTo>
                  <a:cubicBezTo>
                    <a:pt x="24" y="2813"/>
                    <a:pt x="49" y="2814"/>
                    <a:pt x="73" y="2814"/>
                  </a:cubicBezTo>
                  <a:cubicBezTo>
                    <a:pt x="171" y="2814"/>
                    <a:pt x="274" y="2799"/>
                    <a:pt x="370" y="2799"/>
                  </a:cubicBezTo>
                  <a:lnTo>
                    <a:pt x="1965" y="525"/>
                  </a:lnTo>
                  <a:lnTo>
                    <a:pt x="3453" y="2656"/>
                  </a:lnTo>
                  <a:cubicBezTo>
                    <a:pt x="3572" y="2656"/>
                    <a:pt x="3691" y="2644"/>
                    <a:pt x="3787" y="2644"/>
                  </a:cubicBezTo>
                  <a:lnTo>
                    <a:pt x="19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4481438" y="1372963"/>
              <a:ext cx="39325" cy="29475"/>
            </a:xfrm>
            <a:custGeom>
              <a:rect b="b" l="l" r="r" t="t"/>
              <a:pathLst>
                <a:path extrusionOk="0" h="1179" w="1573">
                  <a:moveTo>
                    <a:pt x="822" y="0"/>
                  </a:moveTo>
                  <a:lnTo>
                    <a:pt x="1" y="1179"/>
                  </a:lnTo>
                  <a:cubicBezTo>
                    <a:pt x="120" y="1167"/>
                    <a:pt x="251" y="1167"/>
                    <a:pt x="370" y="1143"/>
                  </a:cubicBezTo>
                  <a:lnTo>
                    <a:pt x="822" y="512"/>
                  </a:lnTo>
                  <a:lnTo>
                    <a:pt x="1239" y="1108"/>
                  </a:lnTo>
                  <a:cubicBezTo>
                    <a:pt x="1358" y="1108"/>
                    <a:pt x="1477" y="1084"/>
                    <a:pt x="1572" y="1084"/>
                  </a:cubicBezTo>
                  <a:lnTo>
                    <a:pt x="8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3846238" y="793713"/>
              <a:ext cx="101225" cy="286975"/>
            </a:xfrm>
            <a:custGeom>
              <a:rect b="b" l="l" r="r" t="t"/>
              <a:pathLst>
                <a:path extrusionOk="0" h="11479" w="4049">
                  <a:moveTo>
                    <a:pt x="1" y="1"/>
                  </a:moveTo>
                  <a:lnTo>
                    <a:pt x="1" y="1"/>
                  </a:lnTo>
                  <a:cubicBezTo>
                    <a:pt x="12" y="191"/>
                    <a:pt x="12" y="370"/>
                    <a:pt x="36" y="560"/>
                  </a:cubicBezTo>
                  <a:lnTo>
                    <a:pt x="3692" y="5823"/>
                  </a:lnTo>
                  <a:lnTo>
                    <a:pt x="96" y="10978"/>
                  </a:lnTo>
                  <a:cubicBezTo>
                    <a:pt x="96" y="11145"/>
                    <a:pt x="108" y="11312"/>
                    <a:pt x="108" y="11478"/>
                  </a:cubicBezTo>
                  <a:lnTo>
                    <a:pt x="4049" y="582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3848038" y="836588"/>
              <a:ext cx="85725" cy="244400"/>
            </a:xfrm>
            <a:custGeom>
              <a:rect b="b" l="l" r="r" t="t"/>
              <a:pathLst>
                <a:path extrusionOk="0" h="9776" w="3429">
                  <a:moveTo>
                    <a:pt x="0" y="0"/>
                  </a:moveTo>
                  <a:cubicBezTo>
                    <a:pt x="0" y="179"/>
                    <a:pt x="24" y="357"/>
                    <a:pt x="24" y="548"/>
                  </a:cubicBezTo>
                  <a:lnTo>
                    <a:pt x="3072" y="4918"/>
                  </a:lnTo>
                  <a:lnTo>
                    <a:pt x="36" y="9287"/>
                  </a:lnTo>
                  <a:cubicBezTo>
                    <a:pt x="36" y="9442"/>
                    <a:pt x="48" y="9609"/>
                    <a:pt x="48" y="9775"/>
                  </a:cubicBezTo>
                  <a:lnTo>
                    <a:pt x="3429" y="491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3848913" y="877363"/>
              <a:ext cx="71175" cy="203325"/>
            </a:xfrm>
            <a:custGeom>
              <a:rect b="b" l="l" r="r" t="t"/>
              <a:pathLst>
                <a:path extrusionOk="0" h="8133" w="2847">
                  <a:moveTo>
                    <a:pt x="1" y="0"/>
                  </a:moveTo>
                  <a:lnTo>
                    <a:pt x="1" y="524"/>
                  </a:lnTo>
                  <a:lnTo>
                    <a:pt x="2489" y="4084"/>
                  </a:lnTo>
                  <a:lnTo>
                    <a:pt x="1" y="7632"/>
                  </a:lnTo>
                  <a:cubicBezTo>
                    <a:pt x="1" y="7799"/>
                    <a:pt x="13" y="7966"/>
                    <a:pt x="13" y="8132"/>
                  </a:cubicBezTo>
                  <a:lnTo>
                    <a:pt x="2846" y="406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3848913" y="916938"/>
              <a:ext cx="57175" cy="163750"/>
            </a:xfrm>
            <a:custGeom>
              <a:rect b="b" l="l" r="r" t="t"/>
              <a:pathLst>
                <a:path extrusionOk="0" h="6550" w="2287">
                  <a:moveTo>
                    <a:pt x="1" y="1"/>
                  </a:moveTo>
                  <a:lnTo>
                    <a:pt x="1" y="501"/>
                  </a:lnTo>
                  <a:lnTo>
                    <a:pt x="1930" y="3287"/>
                  </a:lnTo>
                  <a:lnTo>
                    <a:pt x="1" y="6049"/>
                  </a:lnTo>
                  <a:cubicBezTo>
                    <a:pt x="1" y="6216"/>
                    <a:pt x="13" y="6383"/>
                    <a:pt x="13" y="6549"/>
                  </a:cubicBezTo>
                  <a:lnTo>
                    <a:pt x="2287" y="328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3848038" y="955938"/>
              <a:ext cx="44075" cy="124150"/>
            </a:xfrm>
            <a:custGeom>
              <a:rect b="b" l="l" r="r" t="t"/>
              <a:pathLst>
                <a:path extrusionOk="0" h="4966" w="1763">
                  <a:moveTo>
                    <a:pt x="0" y="1"/>
                  </a:moveTo>
                  <a:lnTo>
                    <a:pt x="0" y="501"/>
                  </a:lnTo>
                  <a:lnTo>
                    <a:pt x="1405" y="2513"/>
                  </a:lnTo>
                  <a:lnTo>
                    <a:pt x="36" y="4477"/>
                  </a:lnTo>
                  <a:cubicBezTo>
                    <a:pt x="36" y="4644"/>
                    <a:pt x="48" y="4811"/>
                    <a:pt x="48" y="4966"/>
                  </a:cubicBezTo>
                  <a:lnTo>
                    <a:pt x="1762" y="251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3847738" y="995238"/>
              <a:ext cx="30675" cy="85750"/>
            </a:xfrm>
            <a:custGeom>
              <a:rect b="b" l="l" r="r" t="t"/>
              <a:pathLst>
                <a:path extrusionOk="0" h="3430" w="1227">
                  <a:moveTo>
                    <a:pt x="0" y="0"/>
                  </a:moveTo>
                  <a:lnTo>
                    <a:pt x="0" y="524"/>
                  </a:lnTo>
                  <a:lnTo>
                    <a:pt x="869" y="1762"/>
                  </a:lnTo>
                  <a:lnTo>
                    <a:pt x="48" y="2929"/>
                  </a:lnTo>
                  <a:cubicBezTo>
                    <a:pt x="48" y="3096"/>
                    <a:pt x="60" y="3263"/>
                    <a:pt x="60" y="3429"/>
                  </a:cubicBezTo>
                  <a:lnTo>
                    <a:pt x="1226" y="176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3847738" y="1035113"/>
              <a:ext cx="16675" cy="45575"/>
            </a:xfrm>
            <a:custGeom>
              <a:rect b="b" l="l" r="r" t="t"/>
              <a:pathLst>
                <a:path extrusionOk="0" h="1823" w="667">
                  <a:moveTo>
                    <a:pt x="0" y="1"/>
                  </a:moveTo>
                  <a:cubicBezTo>
                    <a:pt x="0" y="179"/>
                    <a:pt x="0" y="358"/>
                    <a:pt x="12" y="536"/>
                  </a:cubicBezTo>
                  <a:lnTo>
                    <a:pt x="298" y="953"/>
                  </a:lnTo>
                  <a:lnTo>
                    <a:pt x="48" y="1322"/>
                  </a:lnTo>
                  <a:cubicBezTo>
                    <a:pt x="48" y="1489"/>
                    <a:pt x="60" y="1656"/>
                    <a:pt x="60" y="1822"/>
                  </a:cubicBezTo>
                  <a:lnTo>
                    <a:pt x="667" y="95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3938513" y="732413"/>
              <a:ext cx="288750" cy="413750"/>
            </a:xfrm>
            <a:custGeom>
              <a:rect b="b" l="l" r="r" t="t"/>
              <a:pathLst>
                <a:path extrusionOk="0" h="16550" w="11550">
                  <a:moveTo>
                    <a:pt x="5775" y="512"/>
                  </a:moveTo>
                  <a:lnTo>
                    <a:pt x="11180" y="8275"/>
                  </a:lnTo>
                  <a:lnTo>
                    <a:pt x="5775" y="16026"/>
                  </a:lnTo>
                  <a:lnTo>
                    <a:pt x="370" y="8275"/>
                  </a:lnTo>
                  <a:lnTo>
                    <a:pt x="5775" y="512"/>
                  </a:lnTo>
                  <a:close/>
                  <a:moveTo>
                    <a:pt x="5775" y="0"/>
                  </a:moveTo>
                  <a:lnTo>
                    <a:pt x="1"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3952813" y="772288"/>
              <a:ext cx="260450" cy="373875"/>
            </a:xfrm>
            <a:custGeom>
              <a:rect b="b" l="l" r="r" t="t"/>
              <a:pathLst>
                <a:path extrusionOk="0" h="14955" w="10418">
                  <a:moveTo>
                    <a:pt x="5203" y="524"/>
                  </a:moveTo>
                  <a:lnTo>
                    <a:pt x="10049" y="7478"/>
                  </a:lnTo>
                  <a:lnTo>
                    <a:pt x="5203" y="14431"/>
                  </a:lnTo>
                  <a:lnTo>
                    <a:pt x="357" y="7478"/>
                  </a:lnTo>
                  <a:lnTo>
                    <a:pt x="5203" y="524"/>
                  </a:lnTo>
                  <a:close/>
                  <a:moveTo>
                    <a:pt x="5203" y="1"/>
                  </a:moveTo>
                  <a:lnTo>
                    <a:pt x="0" y="7478"/>
                  </a:lnTo>
                  <a:lnTo>
                    <a:pt x="5203" y="14955"/>
                  </a:lnTo>
                  <a:lnTo>
                    <a:pt x="10418" y="7478"/>
                  </a:ln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3966488" y="811888"/>
              <a:ext cx="232800" cy="334275"/>
            </a:xfrm>
            <a:custGeom>
              <a:rect b="b" l="l" r="r" t="t"/>
              <a:pathLst>
                <a:path extrusionOk="0" h="13371" w="9312">
                  <a:moveTo>
                    <a:pt x="4656" y="524"/>
                  </a:moveTo>
                  <a:lnTo>
                    <a:pt x="8942" y="6679"/>
                  </a:lnTo>
                  <a:lnTo>
                    <a:pt x="4656" y="12847"/>
                  </a:lnTo>
                  <a:lnTo>
                    <a:pt x="370" y="6679"/>
                  </a:lnTo>
                  <a:lnTo>
                    <a:pt x="4656" y="524"/>
                  </a:lnTo>
                  <a:close/>
                  <a:moveTo>
                    <a:pt x="4656" y="0"/>
                  </a:moveTo>
                  <a:lnTo>
                    <a:pt x="1" y="6679"/>
                  </a:lnTo>
                  <a:lnTo>
                    <a:pt x="4656" y="13371"/>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3980488" y="852063"/>
              <a:ext cx="204800" cy="294100"/>
            </a:xfrm>
            <a:custGeom>
              <a:rect b="b" l="l" r="r" t="t"/>
              <a:pathLst>
                <a:path extrusionOk="0" h="11764" w="8192">
                  <a:moveTo>
                    <a:pt x="4096" y="524"/>
                  </a:moveTo>
                  <a:lnTo>
                    <a:pt x="7835" y="5882"/>
                  </a:lnTo>
                  <a:lnTo>
                    <a:pt x="4096" y="11240"/>
                  </a:lnTo>
                  <a:lnTo>
                    <a:pt x="357" y="5882"/>
                  </a:lnTo>
                  <a:lnTo>
                    <a:pt x="4096" y="524"/>
                  </a:lnTo>
                  <a:close/>
                  <a:moveTo>
                    <a:pt x="4096" y="0"/>
                  </a:moveTo>
                  <a:lnTo>
                    <a:pt x="0" y="5882"/>
                  </a:lnTo>
                  <a:lnTo>
                    <a:pt x="4096" y="11764"/>
                  </a:lnTo>
                  <a:lnTo>
                    <a:pt x="8192"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3994463" y="892238"/>
              <a:ext cx="177150" cy="253925"/>
            </a:xfrm>
            <a:custGeom>
              <a:rect b="b" l="l" r="r" t="t"/>
              <a:pathLst>
                <a:path extrusionOk="0" h="10157" w="7086">
                  <a:moveTo>
                    <a:pt x="3537" y="525"/>
                  </a:moveTo>
                  <a:lnTo>
                    <a:pt x="6728" y="5073"/>
                  </a:lnTo>
                  <a:lnTo>
                    <a:pt x="3537" y="9633"/>
                  </a:lnTo>
                  <a:lnTo>
                    <a:pt x="358" y="5073"/>
                  </a:lnTo>
                  <a:lnTo>
                    <a:pt x="3537" y="525"/>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4008163" y="931838"/>
              <a:ext cx="149450" cy="214325"/>
            </a:xfrm>
            <a:custGeom>
              <a:rect b="b" l="l" r="r" t="t"/>
              <a:pathLst>
                <a:path extrusionOk="0" h="8573" w="5978">
                  <a:moveTo>
                    <a:pt x="2989" y="512"/>
                  </a:moveTo>
                  <a:lnTo>
                    <a:pt x="5608" y="4286"/>
                  </a:lnTo>
                  <a:lnTo>
                    <a:pt x="2989" y="8049"/>
                  </a:lnTo>
                  <a:lnTo>
                    <a:pt x="370" y="4286"/>
                  </a:lnTo>
                  <a:lnTo>
                    <a:pt x="2989" y="512"/>
                  </a:lnTo>
                  <a:close/>
                  <a:moveTo>
                    <a:pt x="2989" y="0"/>
                  </a:moveTo>
                  <a:lnTo>
                    <a:pt x="1" y="4286"/>
                  </a:lnTo>
                  <a:lnTo>
                    <a:pt x="2989" y="8573"/>
                  </a:lnTo>
                  <a:lnTo>
                    <a:pt x="5978"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4022163" y="97201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4036138" y="1011313"/>
              <a:ext cx="93800" cy="134850"/>
            </a:xfrm>
            <a:custGeom>
              <a:rect b="b" l="l" r="r" t="t"/>
              <a:pathLst>
                <a:path extrusionOk="0" h="5394" w="3752">
                  <a:moveTo>
                    <a:pt x="1882" y="524"/>
                  </a:moveTo>
                  <a:lnTo>
                    <a:pt x="3406" y="2691"/>
                  </a:lnTo>
                  <a:lnTo>
                    <a:pt x="1882" y="4870"/>
                  </a:lnTo>
                  <a:lnTo>
                    <a:pt x="370" y="2691"/>
                  </a:lnTo>
                  <a:lnTo>
                    <a:pt x="1882"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4218013" y="732413"/>
              <a:ext cx="288750" cy="413750"/>
            </a:xfrm>
            <a:custGeom>
              <a:rect b="b" l="l" r="r" t="t"/>
              <a:pathLst>
                <a:path extrusionOk="0" h="16550" w="11550">
                  <a:moveTo>
                    <a:pt x="5775" y="512"/>
                  </a:moveTo>
                  <a:lnTo>
                    <a:pt x="11180" y="8275"/>
                  </a:lnTo>
                  <a:lnTo>
                    <a:pt x="5775" y="16026"/>
                  </a:lnTo>
                  <a:lnTo>
                    <a:pt x="370" y="8275"/>
                  </a:lnTo>
                  <a:lnTo>
                    <a:pt x="5775" y="512"/>
                  </a:lnTo>
                  <a:close/>
                  <a:moveTo>
                    <a:pt x="5775" y="0"/>
                  </a:moveTo>
                  <a:lnTo>
                    <a:pt x="0"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4232013" y="772288"/>
              <a:ext cx="260475" cy="373875"/>
            </a:xfrm>
            <a:custGeom>
              <a:rect b="b" l="l" r="r" t="t"/>
              <a:pathLst>
                <a:path extrusionOk="0" h="14955" w="10419">
                  <a:moveTo>
                    <a:pt x="5215" y="524"/>
                  </a:moveTo>
                  <a:lnTo>
                    <a:pt x="10061" y="7478"/>
                  </a:lnTo>
                  <a:lnTo>
                    <a:pt x="5215" y="14431"/>
                  </a:lnTo>
                  <a:lnTo>
                    <a:pt x="357" y="7478"/>
                  </a:lnTo>
                  <a:lnTo>
                    <a:pt x="5215" y="524"/>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4245988" y="811888"/>
              <a:ext cx="232800" cy="334275"/>
            </a:xfrm>
            <a:custGeom>
              <a:rect b="b" l="l" r="r" t="t"/>
              <a:pathLst>
                <a:path extrusionOk="0" h="13371" w="9312">
                  <a:moveTo>
                    <a:pt x="4644" y="524"/>
                  </a:moveTo>
                  <a:lnTo>
                    <a:pt x="8918" y="6679"/>
                  </a:lnTo>
                  <a:lnTo>
                    <a:pt x="4644" y="12847"/>
                  </a:lnTo>
                  <a:lnTo>
                    <a:pt x="358" y="6679"/>
                  </a:lnTo>
                  <a:lnTo>
                    <a:pt x="4644" y="524"/>
                  </a:lnTo>
                  <a:close/>
                  <a:moveTo>
                    <a:pt x="4656" y="0"/>
                  </a:moveTo>
                  <a:lnTo>
                    <a:pt x="1" y="6679"/>
                  </a:lnTo>
                  <a:lnTo>
                    <a:pt x="4656" y="13371"/>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4259988" y="852063"/>
              <a:ext cx="204800" cy="294100"/>
            </a:xfrm>
            <a:custGeom>
              <a:rect b="b" l="l" r="r" t="t"/>
              <a:pathLst>
                <a:path extrusionOk="0" h="11764" w="8192">
                  <a:moveTo>
                    <a:pt x="4096" y="524"/>
                  </a:moveTo>
                  <a:lnTo>
                    <a:pt x="7835" y="5882"/>
                  </a:lnTo>
                  <a:lnTo>
                    <a:pt x="4096" y="11240"/>
                  </a:lnTo>
                  <a:lnTo>
                    <a:pt x="357" y="5882"/>
                  </a:lnTo>
                  <a:lnTo>
                    <a:pt x="4096" y="524"/>
                  </a:lnTo>
                  <a:close/>
                  <a:moveTo>
                    <a:pt x="4096" y="0"/>
                  </a:moveTo>
                  <a:lnTo>
                    <a:pt x="0" y="5882"/>
                  </a:lnTo>
                  <a:lnTo>
                    <a:pt x="4096" y="11764"/>
                  </a:lnTo>
                  <a:lnTo>
                    <a:pt x="8192"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4273663" y="892238"/>
              <a:ext cx="177150" cy="253925"/>
            </a:xfrm>
            <a:custGeom>
              <a:rect b="b" l="l" r="r" t="t"/>
              <a:pathLst>
                <a:path extrusionOk="0" h="10157" w="7086">
                  <a:moveTo>
                    <a:pt x="3549" y="525"/>
                  </a:moveTo>
                  <a:lnTo>
                    <a:pt x="6728" y="5073"/>
                  </a:lnTo>
                  <a:lnTo>
                    <a:pt x="3549" y="9633"/>
                  </a:lnTo>
                  <a:lnTo>
                    <a:pt x="358" y="5073"/>
                  </a:lnTo>
                  <a:lnTo>
                    <a:pt x="3549" y="525"/>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4287663" y="931838"/>
              <a:ext cx="149450" cy="214325"/>
            </a:xfrm>
            <a:custGeom>
              <a:rect b="b" l="l" r="r" t="t"/>
              <a:pathLst>
                <a:path extrusionOk="0" h="8573" w="5978">
                  <a:moveTo>
                    <a:pt x="2977" y="512"/>
                  </a:moveTo>
                  <a:lnTo>
                    <a:pt x="5585" y="4286"/>
                  </a:lnTo>
                  <a:lnTo>
                    <a:pt x="2977" y="8049"/>
                  </a:lnTo>
                  <a:lnTo>
                    <a:pt x="358" y="4286"/>
                  </a:lnTo>
                  <a:lnTo>
                    <a:pt x="2977" y="512"/>
                  </a:lnTo>
                  <a:close/>
                  <a:moveTo>
                    <a:pt x="2989" y="0"/>
                  </a:moveTo>
                  <a:lnTo>
                    <a:pt x="1"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4301663" y="97201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4315338" y="1011313"/>
              <a:ext cx="93800" cy="134850"/>
            </a:xfrm>
            <a:custGeom>
              <a:rect b="b" l="l" r="r" t="t"/>
              <a:pathLst>
                <a:path extrusionOk="0" h="5394" w="3752">
                  <a:moveTo>
                    <a:pt x="1882" y="524"/>
                  </a:moveTo>
                  <a:lnTo>
                    <a:pt x="3394" y="2691"/>
                  </a:lnTo>
                  <a:lnTo>
                    <a:pt x="1882" y="4870"/>
                  </a:lnTo>
                  <a:lnTo>
                    <a:pt x="358" y="2691"/>
                  </a:lnTo>
                  <a:lnTo>
                    <a:pt x="1882"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4496913" y="762763"/>
              <a:ext cx="123550" cy="343225"/>
            </a:xfrm>
            <a:custGeom>
              <a:rect b="b" l="l" r="r" t="t"/>
              <a:pathLst>
                <a:path extrusionOk="0" h="13729" w="4942">
                  <a:moveTo>
                    <a:pt x="4930" y="1"/>
                  </a:moveTo>
                  <a:lnTo>
                    <a:pt x="1" y="7073"/>
                  </a:lnTo>
                  <a:lnTo>
                    <a:pt x="4644" y="13728"/>
                  </a:lnTo>
                  <a:cubicBezTo>
                    <a:pt x="4668" y="13550"/>
                    <a:pt x="4680" y="13395"/>
                    <a:pt x="4680" y="13228"/>
                  </a:cubicBezTo>
                  <a:lnTo>
                    <a:pt x="370" y="7073"/>
                  </a:lnTo>
                  <a:lnTo>
                    <a:pt x="4942" y="512"/>
                  </a:lnTo>
                  <a:cubicBezTo>
                    <a:pt x="4942" y="346"/>
                    <a:pt x="4942" y="167"/>
                    <a:pt x="4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4510913" y="801463"/>
              <a:ext cx="110450" cy="304225"/>
            </a:xfrm>
            <a:custGeom>
              <a:rect b="b" l="l" r="r" t="t"/>
              <a:pathLst>
                <a:path extrusionOk="0" h="12169" w="4418">
                  <a:moveTo>
                    <a:pt x="4406" y="0"/>
                  </a:moveTo>
                  <a:lnTo>
                    <a:pt x="0" y="6311"/>
                  </a:lnTo>
                  <a:lnTo>
                    <a:pt x="4072" y="12168"/>
                  </a:lnTo>
                  <a:cubicBezTo>
                    <a:pt x="4108" y="12002"/>
                    <a:pt x="4120" y="11847"/>
                    <a:pt x="4120" y="11680"/>
                  </a:cubicBezTo>
                  <a:lnTo>
                    <a:pt x="369" y="6311"/>
                  </a:lnTo>
                  <a:lnTo>
                    <a:pt x="4417" y="512"/>
                  </a:lnTo>
                  <a:cubicBezTo>
                    <a:pt x="4417" y="346"/>
                    <a:pt x="4417" y="167"/>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4525188" y="841038"/>
              <a:ext cx="96775" cy="265250"/>
            </a:xfrm>
            <a:custGeom>
              <a:rect b="b" l="l" r="r" t="t"/>
              <a:pathLst>
                <a:path extrusionOk="0" h="10610" w="3871">
                  <a:moveTo>
                    <a:pt x="3870" y="1"/>
                  </a:moveTo>
                  <a:lnTo>
                    <a:pt x="1" y="5549"/>
                  </a:lnTo>
                  <a:lnTo>
                    <a:pt x="3525" y="10609"/>
                  </a:lnTo>
                  <a:cubicBezTo>
                    <a:pt x="3537" y="10419"/>
                    <a:pt x="3549" y="10264"/>
                    <a:pt x="3549" y="10097"/>
                  </a:cubicBezTo>
                  <a:lnTo>
                    <a:pt x="358" y="5525"/>
                  </a:lnTo>
                  <a:lnTo>
                    <a:pt x="3870" y="501"/>
                  </a:lnTo>
                  <a:lnTo>
                    <a:pt x="38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4538588" y="880338"/>
              <a:ext cx="83075" cy="225650"/>
            </a:xfrm>
            <a:custGeom>
              <a:rect b="b" l="l" r="r" t="t"/>
              <a:pathLst>
                <a:path extrusionOk="0" h="9026" w="3323">
                  <a:moveTo>
                    <a:pt x="3322" y="0"/>
                  </a:moveTo>
                  <a:lnTo>
                    <a:pt x="1" y="4763"/>
                  </a:lnTo>
                  <a:lnTo>
                    <a:pt x="2977" y="9025"/>
                  </a:lnTo>
                  <a:cubicBezTo>
                    <a:pt x="3001" y="8847"/>
                    <a:pt x="3013" y="8692"/>
                    <a:pt x="3013" y="8525"/>
                  </a:cubicBezTo>
                  <a:lnTo>
                    <a:pt x="382" y="4751"/>
                  </a:lnTo>
                  <a:lnTo>
                    <a:pt x="3322" y="524"/>
                  </a:lnTo>
                  <a:lnTo>
                    <a:pt x="33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4553163" y="920513"/>
              <a:ext cx="68500" cy="185175"/>
            </a:xfrm>
            <a:custGeom>
              <a:rect b="b" l="l" r="r" t="t"/>
              <a:pathLst>
                <a:path extrusionOk="0" h="7407" w="2740">
                  <a:moveTo>
                    <a:pt x="2739" y="1"/>
                  </a:moveTo>
                  <a:lnTo>
                    <a:pt x="1" y="3942"/>
                  </a:lnTo>
                  <a:lnTo>
                    <a:pt x="2406" y="7406"/>
                  </a:lnTo>
                  <a:cubicBezTo>
                    <a:pt x="2418" y="7240"/>
                    <a:pt x="2430" y="7085"/>
                    <a:pt x="2430" y="6918"/>
                  </a:cubicBezTo>
                  <a:lnTo>
                    <a:pt x="358" y="3942"/>
                  </a:lnTo>
                  <a:lnTo>
                    <a:pt x="2727" y="537"/>
                  </a:lnTo>
                  <a:cubicBezTo>
                    <a:pt x="2727" y="358"/>
                    <a:pt x="2727" y="179"/>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4566563" y="961888"/>
              <a:ext cx="53900" cy="143500"/>
            </a:xfrm>
            <a:custGeom>
              <a:rect b="b" l="l" r="r" t="t"/>
              <a:pathLst>
                <a:path extrusionOk="0" h="5740" w="2156">
                  <a:moveTo>
                    <a:pt x="2156" y="1"/>
                  </a:moveTo>
                  <a:lnTo>
                    <a:pt x="1" y="3073"/>
                  </a:lnTo>
                  <a:lnTo>
                    <a:pt x="1858" y="5740"/>
                  </a:lnTo>
                  <a:cubicBezTo>
                    <a:pt x="1882" y="5585"/>
                    <a:pt x="1894" y="5430"/>
                    <a:pt x="1894" y="5263"/>
                  </a:cubicBezTo>
                  <a:lnTo>
                    <a:pt x="370" y="3096"/>
                  </a:lnTo>
                  <a:lnTo>
                    <a:pt x="2144" y="548"/>
                  </a:lnTo>
                  <a:cubicBezTo>
                    <a:pt x="2144" y="370"/>
                    <a:pt x="2156" y="191"/>
                    <a:pt x="2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4580263" y="1004163"/>
              <a:ext cx="38425" cy="101825"/>
            </a:xfrm>
            <a:custGeom>
              <a:rect b="b" l="l" r="r" t="t"/>
              <a:pathLst>
                <a:path extrusionOk="0" h="4073" w="1537">
                  <a:moveTo>
                    <a:pt x="1536" y="0"/>
                  </a:moveTo>
                  <a:lnTo>
                    <a:pt x="0" y="2191"/>
                  </a:lnTo>
                  <a:lnTo>
                    <a:pt x="1310" y="4072"/>
                  </a:lnTo>
                  <a:cubicBezTo>
                    <a:pt x="1334" y="3894"/>
                    <a:pt x="1346" y="3739"/>
                    <a:pt x="1346" y="3572"/>
                  </a:cubicBezTo>
                  <a:lnTo>
                    <a:pt x="381" y="2191"/>
                  </a:lnTo>
                  <a:lnTo>
                    <a:pt x="1501" y="572"/>
                  </a:lnTo>
                  <a:cubicBezTo>
                    <a:pt x="1524" y="381"/>
                    <a:pt x="1524" y="203"/>
                    <a:pt x="1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4594538" y="1047913"/>
              <a:ext cx="22050" cy="58075"/>
            </a:xfrm>
            <a:custGeom>
              <a:rect b="b" l="l" r="r" t="t"/>
              <a:pathLst>
                <a:path extrusionOk="0" h="2323" w="882">
                  <a:moveTo>
                    <a:pt x="882" y="1"/>
                  </a:moveTo>
                  <a:lnTo>
                    <a:pt x="1" y="1251"/>
                  </a:lnTo>
                  <a:lnTo>
                    <a:pt x="739" y="2322"/>
                  </a:lnTo>
                  <a:cubicBezTo>
                    <a:pt x="763" y="2156"/>
                    <a:pt x="775" y="1989"/>
                    <a:pt x="775" y="1822"/>
                  </a:cubicBezTo>
                  <a:lnTo>
                    <a:pt x="370" y="1251"/>
                  </a:lnTo>
                  <a:lnTo>
                    <a:pt x="846" y="560"/>
                  </a:lnTo>
                  <a:cubicBezTo>
                    <a:pt x="858" y="370"/>
                    <a:pt x="882" y="19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3839088" y="932438"/>
              <a:ext cx="248275" cy="413750"/>
            </a:xfrm>
            <a:custGeom>
              <a:rect b="b" l="l" r="r" t="t"/>
              <a:pathLst>
                <a:path extrusionOk="0" h="16550" w="9931">
                  <a:moveTo>
                    <a:pt x="4168" y="0"/>
                  </a:moveTo>
                  <a:lnTo>
                    <a:pt x="394" y="5417"/>
                  </a:lnTo>
                  <a:cubicBezTo>
                    <a:pt x="394" y="5584"/>
                    <a:pt x="406" y="5751"/>
                    <a:pt x="406" y="5906"/>
                  </a:cubicBezTo>
                  <a:lnTo>
                    <a:pt x="4168" y="524"/>
                  </a:lnTo>
                  <a:lnTo>
                    <a:pt x="9573" y="8275"/>
                  </a:lnTo>
                  <a:lnTo>
                    <a:pt x="4168" y="16026"/>
                  </a:lnTo>
                  <a:lnTo>
                    <a:pt x="84" y="10168"/>
                  </a:lnTo>
                  <a:cubicBezTo>
                    <a:pt x="48" y="10299"/>
                    <a:pt x="37" y="10454"/>
                    <a:pt x="1" y="10585"/>
                  </a:cubicBezTo>
                  <a:lnTo>
                    <a:pt x="4156" y="16550"/>
                  </a:lnTo>
                  <a:lnTo>
                    <a:pt x="9931" y="8275"/>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3839088" y="972613"/>
              <a:ext cx="234300" cy="373575"/>
            </a:xfrm>
            <a:custGeom>
              <a:rect b="b" l="l" r="r" t="t"/>
              <a:pathLst>
                <a:path extrusionOk="0" h="14943" w="9372">
                  <a:moveTo>
                    <a:pt x="4168" y="0"/>
                  </a:moveTo>
                  <a:lnTo>
                    <a:pt x="418" y="5370"/>
                  </a:lnTo>
                  <a:cubicBezTo>
                    <a:pt x="418" y="5549"/>
                    <a:pt x="418" y="5727"/>
                    <a:pt x="406" y="5906"/>
                  </a:cubicBezTo>
                  <a:lnTo>
                    <a:pt x="4168" y="524"/>
                  </a:lnTo>
                  <a:lnTo>
                    <a:pt x="9026" y="7478"/>
                  </a:lnTo>
                  <a:lnTo>
                    <a:pt x="4168" y="14419"/>
                  </a:lnTo>
                  <a:lnTo>
                    <a:pt x="84" y="8561"/>
                  </a:lnTo>
                  <a:cubicBezTo>
                    <a:pt x="48" y="8692"/>
                    <a:pt x="37" y="8847"/>
                    <a:pt x="1" y="8978"/>
                  </a:cubicBezTo>
                  <a:lnTo>
                    <a:pt x="4156" y="14943"/>
                  </a:lnTo>
                  <a:lnTo>
                    <a:pt x="9371" y="7478"/>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3839088" y="1012488"/>
              <a:ext cx="220300" cy="334000"/>
            </a:xfrm>
            <a:custGeom>
              <a:rect b="b" l="l" r="r" t="t"/>
              <a:pathLst>
                <a:path extrusionOk="0" h="13360" w="8812">
                  <a:moveTo>
                    <a:pt x="4168" y="1"/>
                  </a:moveTo>
                  <a:lnTo>
                    <a:pt x="287" y="5561"/>
                  </a:lnTo>
                  <a:cubicBezTo>
                    <a:pt x="263" y="5787"/>
                    <a:pt x="227" y="6002"/>
                    <a:pt x="203" y="6216"/>
                  </a:cubicBezTo>
                  <a:lnTo>
                    <a:pt x="4168" y="525"/>
                  </a:lnTo>
                  <a:lnTo>
                    <a:pt x="8454" y="6680"/>
                  </a:lnTo>
                  <a:lnTo>
                    <a:pt x="4168" y="12848"/>
                  </a:lnTo>
                  <a:lnTo>
                    <a:pt x="84" y="6978"/>
                  </a:lnTo>
                  <a:cubicBezTo>
                    <a:pt x="48" y="7109"/>
                    <a:pt x="37" y="7264"/>
                    <a:pt x="1" y="7395"/>
                  </a:cubicBezTo>
                  <a:lnTo>
                    <a:pt x="4156" y="13360"/>
                  </a:lnTo>
                  <a:lnTo>
                    <a:pt x="8811" y="6680"/>
                  </a:lnTo>
                  <a:lnTo>
                    <a:pt x="41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3841188" y="1052388"/>
              <a:ext cx="204500" cy="293800"/>
            </a:xfrm>
            <a:custGeom>
              <a:rect b="b" l="l" r="r" t="t"/>
              <a:pathLst>
                <a:path extrusionOk="0" h="11752" w="8180">
                  <a:moveTo>
                    <a:pt x="4084" y="512"/>
                  </a:moveTo>
                  <a:lnTo>
                    <a:pt x="7823" y="5870"/>
                  </a:lnTo>
                  <a:lnTo>
                    <a:pt x="4084" y="11228"/>
                  </a:lnTo>
                  <a:lnTo>
                    <a:pt x="357" y="5870"/>
                  </a:lnTo>
                  <a:lnTo>
                    <a:pt x="4084" y="512"/>
                  </a:lnTo>
                  <a:close/>
                  <a:moveTo>
                    <a:pt x="4084" y="0"/>
                  </a:moveTo>
                  <a:lnTo>
                    <a:pt x="0" y="5870"/>
                  </a:lnTo>
                  <a:lnTo>
                    <a:pt x="4084" y="11752"/>
                  </a:lnTo>
                  <a:lnTo>
                    <a:pt x="8180" y="5870"/>
                  </a:lnTo>
                  <a:lnTo>
                    <a:pt x="40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3854863" y="1092563"/>
              <a:ext cx="177150" cy="253625"/>
            </a:xfrm>
            <a:custGeom>
              <a:rect b="b" l="l" r="r" t="t"/>
              <a:pathLst>
                <a:path extrusionOk="0" h="10145" w="7086">
                  <a:moveTo>
                    <a:pt x="3537" y="513"/>
                  </a:moveTo>
                  <a:lnTo>
                    <a:pt x="6728" y="5073"/>
                  </a:lnTo>
                  <a:lnTo>
                    <a:pt x="3537" y="9621"/>
                  </a:lnTo>
                  <a:lnTo>
                    <a:pt x="358" y="5073"/>
                  </a:lnTo>
                  <a:lnTo>
                    <a:pt x="3537"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3868563" y="1131863"/>
              <a:ext cx="149750" cy="214325"/>
            </a:xfrm>
            <a:custGeom>
              <a:rect b="b" l="l" r="r" t="t"/>
              <a:pathLst>
                <a:path extrusionOk="0" h="8573" w="5990">
                  <a:moveTo>
                    <a:pt x="2977" y="524"/>
                  </a:moveTo>
                  <a:lnTo>
                    <a:pt x="5596" y="4286"/>
                  </a:lnTo>
                  <a:lnTo>
                    <a:pt x="2977" y="8049"/>
                  </a:lnTo>
                  <a:lnTo>
                    <a:pt x="358" y="4286"/>
                  </a:lnTo>
                  <a:lnTo>
                    <a:pt x="2977" y="524"/>
                  </a:lnTo>
                  <a:close/>
                  <a:moveTo>
                    <a:pt x="2989" y="0"/>
                  </a:moveTo>
                  <a:lnTo>
                    <a:pt x="1" y="4286"/>
                  </a:lnTo>
                  <a:lnTo>
                    <a:pt x="2989" y="8573"/>
                  </a:lnTo>
                  <a:lnTo>
                    <a:pt x="5989"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3882863" y="1172038"/>
              <a:ext cx="121150" cy="174150"/>
            </a:xfrm>
            <a:custGeom>
              <a:rect b="b" l="l" r="r" t="t"/>
              <a:pathLst>
                <a:path extrusionOk="0" h="6966" w="4846">
                  <a:moveTo>
                    <a:pt x="2417" y="524"/>
                  </a:moveTo>
                  <a:lnTo>
                    <a:pt x="4489" y="3489"/>
                  </a:lnTo>
                  <a:lnTo>
                    <a:pt x="2417" y="6442"/>
                  </a:lnTo>
                  <a:lnTo>
                    <a:pt x="357" y="3489"/>
                  </a:lnTo>
                  <a:lnTo>
                    <a:pt x="2417" y="524"/>
                  </a:lnTo>
                  <a:close/>
                  <a:moveTo>
                    <a:pt x="2417" y="1"/>
                  </a:moveTo>
                  <a:lnTo>
                    <a:pt x="0" y="3489"/>
                  </a:lnTo>
                  <a:lnTo>
                    <a:pt x="2417" y="6966"/>
                  </a:lnTo>
                  <a:lnTo>
                    <a:pt x="4846" y="3489"/>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3896538" y="1211638"/>
              <a:ext cx="93800" cy="134550"/>
            </a:xfrm>
            <a:custGeom>
              <a:rect b="b" l="l" r="r" t="t"/>
              <a:pathLst>
                <a:path extrusionOk="0" h="5382" w="3752">
                  <a:moveTo>
                    <a:pt x="1870" y="512"/>
                  </a:moveTo>
                  <a:lnTo>
                    <a:pt x="3394" y="2691"/>
                  </a:lnTo>
                  <a:lnTo>
                    <a:pt x="1870" y="4858"/>
                  </a:lnTo>
                  <a:lnTo>
                    <a:pt x="358" y="2691"/>
                  </a:lnTo>
                  <a:lnTo>
                    <a:pt x="1870"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4078113" y="932438"/>
              <a:ext cx="288750" cy="413750"/>
            </a:xfrm>
            <a:custGeom>
              <a:rect b="b" l="l" r="r" t="t"/>
              <a:pathLst>
                <a:path extrusionOk="0" h="16550" w="11550">
                  <a:moveTo>
                    <a:pt x="5775" y="524"/>
                  </a:moveTo>
                  <a:lnTo>
                    <a:pt x="11169" y="8275"/>
                  </a:lnTo>
                  <a:lnTo>
                    <a:pt x="5775" y="16026"/>
                  </a:lnTo>
                  <a:lnTo>
                    <a:pt x="370" y="8275"/>
                  </a:lnTo>
                  <a:lnTo>
                    <a:pt x="5775" y="524"/>
                  </a:lnTo>
                  <a:close/>
                  <a:moveTo>
                    <a:pt x="5775" y="0"/>
                  </a:moveTo>
                  <a:lnTo>
                    <a:pt x="1"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4092113" y="972613"/>
              <a:ext cx="260475" cy="373575"/>
            </a:xfrm>
            <a:custGeom>
              <a:rect b="b" l="l" r="r" t="t"/>
              <a:pathLst>
                <a:path extrusionOk="0" h="14943" w="10419">
                  <a:moveTo>
                    <a:pt x="5227" y="524"/>
                  </a:moveTo>
                  <a:lnTo>
                    <a:pt x="10085" y="7478"/>
                  </a:lnTo>
                  <a:lnTo>
                    <a:pt x="5227" y="14419"/>
                  </a:lnTo>
                  <a:lnTo>
                    <a:pt x="381" y="7478"/>
                  </a:lnTo>
                  <a:lnTo>
                    <a:pt x="5227" y="524"/>
                  </a:lnTo>
                  <a:close/>
                  <a:moveTo>
                    <a:pt x="5215" y="0"/>
                  </a:moveTo>
                  <a:lnTo>
                    <a:pt x="0" y="7478"/>
                  </a:lnTo>
                  <a:lnTo>
                    <a:pt x="5215" y="14943"/>
                  </a:lnTo>
                  <a:lnTo>
                    <a:pt x="10418" y="7478"/>
                  </a:lnTo>
                  <a:lnTo>
                    <a:pt x="5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4106088" y="1012188"/>
              <a:ext cx="232800" cy="334000"/>
            </a:xfrm>
            <a:custGeom>
              <a:rect b="b" l="l" r="r" t="t"/>
              <a:pathLst>
                <a:path extrusionOk="0" h="13360" w="9312">
                  <a:moveTo>
                    <a:pt x="4656" y="513"/>
                  </a:moveTo>
                  <a:lnTo>
                    <a:pt x="8942" y="6680"/>
                  </a:lnTo>
                  <a:lnTo>
                    <a:pt x="4656" y="12836"/>
                  </a:lnTo>
                  <a:lnTo>
                    <a:pt x="370" y="6680"/>
                  </a:lnTo>
                  <a:lnTo>
                    <a:pt x="4656" y="513"/>
                  </a:lnTo>
                  <a:close/>
                  <a:moveTo>
                    <a:pt x="4656" y="1"/>
                  </a:moveTo>
                  <a:lnTo>
                    <a:pt x="1" y="6680"/>
                  </a:lnTo>
                  <a:lnTo>
                    <a:pt x="4656" y="13360"/>
                  </a:lnTo>
                  <a:lnTo>
                    <a:pt x="9311" y="6680"/>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4120088" y="1052388"/>
              <a:ext cx="204800" cy="293800"/>
            </a:xfrm>
            <a:custGeom>
              <a:rect b="b" l="l" r="r" t="t"/>
              <a:pathLst>
                <a:path extrusionOk="0" h="11752" w="8192">
                  <a:moveTo>
                    <a:pt x="4096" y="512"/>
                  </a:moveTo>
                  <a:lnTo>
                    <a:pt x="7823" y="5870"/>
                  </a:lnTo>
                  <a:lnTo>
                    <a:pt x="4096" y="11228"/>
                  </a:lnTo>
                  <a:lnTo>
                    <a:pt x="358"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4133788" y="1092563"/>
              <a:ext cx="177125" cy="253625"/>
            </a:xfrm>
            <a:custGeom>
              <a:rect b="b" l="l" r="r" t="t"/>
              <a:pathLst>
                <a:path extrusionOk="0" h="10145" w="7085">
                  <a:moveTo>
                    <a:pt x="3560" y="513"/>
                  </a:moveTo>
                  <a:lnTo>
                    <a:pt x="6751" y="5073"/>
                  </a:lnTo>
                  <a:lnTo>
                    <a:pt x="3560" y="9621"/>
                  </a:lnTo>
                  <a:lnTo>
                    <a:pt x="381" y="5073"/>
                  </a:lnTo>
                  <a:lnTo>
                    <a:pt x="3560" y="513"/>
                  </a:lnTo>
                  <a:close/>
                  <a:moveTo>
                    <a:pt x="3548" y="1"/>
                  </a:moveTo>
                  <a:lnTo>
                    <a:pt x="0" y="5073"/>
                  </a:lnTo>
                  <a:lnTo>
                    <a:pt x="3548" y="10145"/>
                  </a:lnTo>
                  <a:lnTo>
                    <a:pt x="7084" y="5073"/>
                  </a:lnTo>
                  <a:lnTo>
                    <a:pt x="3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4147763" y="1131863"/>
              <a:ext cx="149450" cy="214325"/>
            </a:xfrm>
            <a:custGeom>
              <a:rect b="b" l="l" r="r" t="t"/>
              <a:pathLst>
                <a:path extrusionOk="0" h="8573" w="5978">
                  <a:moveTo>
                    <a:pt x="2989" y="524"/>
                  </a:moveTo>
                  <a:lnTo>
                    <a:pt x="5608" y="4286"/>
                  </a:lnTo>
                  <a:lnTo>
                    <a:pt x="2989" y="8049"/>
                  </a:lnTo>
                  <a:lnTo>
                    <a:pt x="370" y="4286"/>
                  </a:lnTo>
                  <a:lnTo>
                    <a:pt x="2989" y="524"/>
                  </a:lnTo>
                  <a:close/>
                  <a:moveTo>
                    <a:pt x="2989" y="0"/>
                  </a:moveTo>
                  <a:lnTo>
                    <a:pt x="1" y="4286"/>
                  </a:lnTo>
                  <a:lnTo>
                    <a:pt x="2989" y="8573"/>
                  </a:lnTo>
                  <a:lnTo>
                    <a:pt x="5978"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4161763" y="1172038"/>
              <a:ext cx="121450" cy="174150"/>
            </a:xfrm>
            <a:custGeom>
              <a:rect b="b" l="l" r="r" t="t"/>
              <a:pathLst>
                <a:path extrusionOk="0" h="6966" w="4858">
                  <a:moveTo>
                    <a:pt x="2429" y="524"/>
                  </a:moveTo>
                  <a:lnTo>
                    <a:pt x="4501" y="3489"/>
                  </a:lnTo>
                  <a:lnTo>
                    <a:pt x="2429" y="6442"/>
                  </a:lnTo>
                  <a:lnTo>
                    <a:pt x="357" y="3489"/>
                  </a:lnTo>
                  <a:lnTo>
                    <a:pt x="2429" y="524"/>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4175438" y="1211638"/>
              <a:ext cx="93800" cy="134550"/>
            </a:xfrm>
            <a:custGeom>
              <a:rect b="b" l="l" r="r" t="t"/>
              <a:pathLst>
                <a:path extrusionOk="0" h="5382" w="3752">
                  <a:moveTo>
                    <a:pt x="1894" y="512"/>
                  </a:moveTo>
                  <a:lnTo>
                    <a:pt x="3418" y="2691"/>
                  </a:lnTo>
                  <a:lnTo>
                    <a:pt x="1894" y="4858"/>
                  </a:lnTo>
                  <a:lnTo>
                    <a:pt x="382"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4357613" y="932438"/>
              <a:ext cx="256600" cy="413750"/>
            </a:xfrm>
            <a:custGeom>
              <a:rect b="b" l="l" r="r" t="t"/>
              <a:pathLst>
                <a:path extrusionOk="0" h="16550" w="10264">
                  <a:moveTo>
                    <a:pt x="5775" y="0"/>
                  </a:moveTo>
                  <a:lnTo>
                    <a:pt x="1" y="8275"/>
                  </a:lnTo>
                  <a:lnTo>
                    <a:pt x="5775" y="16550"/>
                  </a:lnTo>
                  <a:lnTo>
                    <a:pt x="10157" y="10251"/>
                  </a:lnTo>
                  <a:lnTo>
                    <a:pt x="10157" y="9739"/>
                  </a:lnTo>
                  <a:lnTo>
                    <a:pt x="5775" y="16026"/>
                  </a:lnTo>
                  <a:lnTo>
                    <a:pt x="370" y="8275"/>
                  </a:lnTo>
                  <a:lnTo>
                    <a:pt x="5775" y="524"/>
                  </a:lnTo>
                  <a:lnTo>
                    <a:pt x="10240" y="6918"/>
                  </a:lnTo>
                  <a:cubicBezTo>
                    <a:pt x="10240" y="6751"/>
                    <a:pt x="10252" y="6596"/>
                    <a:pt x="10264" y="6429"/>
                  </a:cubicBez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4371613" y="972613"/>
              <a:ext cx="240825" cy="373575"/>
            </a:xfrm>
            <a:custGeom>
              <a:rect b="b" l="l" r="r" t="t"/>
              <a:pathLst>
                <a:path extrusionOk="0" h="14943" w="9633">
                  <a:moveTo>
                    <a:pt x="5203" y="0"/>
                  </a:moveTo>
                  <a:lnTo>
                    <a:pt x="0" y="7466"/>
                  </a:lnTo>
                  <a:lnTo>
                    <a:pt x="5203" y="14943"/>
                  </a:lnTo>
                  <a:lnTo>
                    <a:pt x="9597" y="8644"/>
                  </a:lnTo>
                  <a:lnTo>
                    <a:pt x="9597" y="8132"/>
                  </a:lnTo>
                  <a:lnTo>
                    <a:pt x="5215" y="14419"/>
                  </a:lnTo>
                  <a:lnTo>
                    <a:pt x="357" y="7466"/>
                  </a:lnTo>
                  <a:lnTo>
                    <a:pt x="5215" y="524"/>
                  </a:lnTo>
                  <a:lnTo>
                    <a:pt x="9620" y="6846"/>
                  </a:lnTo>
                  <a:cubicBezTo>
                    <a:pt x="9620" y="6680"/>
                    <a:pt x="9632" y="6513"/>
                    <a:pt x="9632" y="6335"/>
                  </a:cubicBezTo>
                  <a:lnTo>
                    <a:pt x="5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4385288" y="1012488"/>
              <a:ext cx="226250" cy="334000"/>
            </a:xfrm>
            <a:custGeom>
              <a:rect b="b" l="l" r="r" t="t"/>
              <a:pathLst>
                <a:path extrusionOk="0" h="13360" w="9050">
                  <a:moveTo>
                    <a:pt x="4668" y="525"/>
                  </a:moveTo>
                  <a:lnTo>
                    <a:pt x="8954" y="6680"/>
                  </a:lnTo>
                  <a:lnTo>
                    <a:pt x="4668" y="12824"/>
                  </a:lnTo>
                  <a:lnTo>
                    <a:pt x="382" y="6668"/>
                  </a:lnTo>
                  <a:lnTo>
                    <a:pt x="4668" y="525"/>
                  </a:lnTo>
                  <a:close/>
                  <a:moveTo>
                    <a:pt x="4668" y="1"/>
                  </a:moveTo>
                  <a:lnTo>
                    <a:pt x="1" y="6680"/>
                  </a:lnTo>
                  <a:lnTo>
                    <a:pt x="4668" y="13360"/>
                  </a:lnTo>
                  <a:lnTo>
                    <a:pt x="9050" y="7073"/>
                  </a:lnTo>
                  <a:lnTo>
                    <a:pt x="9050" y="6299"/>
                  </a:lnTo>
                  <a:lnTo>
                    <a:pt x="4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4399588" y="1052388"/>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4413263" y="1092563"/>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4426963" y="1131863"/>
              <a:ext cx="149750" cy="214325"/>
            </a:xfrm>
            <a:custGeom>
              <a:rect b="b" l="l" r="r" t="t"/>
              <a:pathLst>
                <a:path extrusionOk="0" h="8573" w="5990">
                  <a:moveTo>
                    <a:pt x="3001" y="524"/>
                  </a:moveTo>
                  <a:lnTo>
                    <a:pt x="5620" y="4286"/>
                  </a:lnTo>
                  <a:lnTo>
                    <a:pt x="3001" y="8049"/>
                  </a:lnTo>
                  <a:lnTo>
                    <a:pt x="382" y="4286"/>
                  </a:lnTo>
                  <a:lnTo>
                    <a:pt x="3001" y="524"/>
                  </a:lnTo>
                  <a:close/>
                  <a:moveTo>
                    <a:pt x="3001" y="0"/>
                  </a:moveTo>
                  <a:lnTo>
                    <a:pt x="1" y="4286"/>
                  </a:lnTo>
                  <a:lnTo>
                    <a:pt x="3001" y="8573"/>
                  </a:lnTo>
                  <a:lnTo>
                    <a:pt x="5990" y="4286"/>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4441263" y="1172038"/>
              <a:ext cx="121150" cy="174150"/>
            </a:xfrm>
            <a:custGeom>
              <a:rect b="b" l="l" r="r" t="t"/>
              <a:pathLst>
                <a:path extrusionOk="0" h="6966" w="4846">
                  <a:moveTo>
                    <a:pt x="2429" y="524"/>
                  </a:moveTo>
                  <a:lnTo>
                    <a:pt x="4489" y="3489"/>
                  </a:lnTo>
                  <a:lnTo>
                    <a:pt x="2429" y="6442"/>
                  </a:lnTo>
                  <a:lnTo>
                    <a:pt x="357" y="3489"/>
                  </a:lnTo>
                  <a:lnTo>
                    <a:pt x="2429" y="524"/>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4454938" y="1211638"/>
              <a:ext cx="93800" cy="134550"/>
            </a:xfrm>
            <a:custGeom>
              <a:rect b="b" l="l" r="r" t="t"/>
              <a:pathLst>
                <a:path extrusionOk="0" h="5382" w="3752">
                  <a:moveTo>
                    <a:pt x="1894" y="512"/>
                  </a:moveTo>
                  <a:lnTo>
                    <a:pt x="3406" y="2691"/>
                  </a:lnTo>
                  <a:lnTo>
                    <a:pt x="1894" y="4858"/>
                  </a:lnTo>
                  <a:lnTo>
                    <a:pt x="370"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3846538" y="401113"/>
              <a:ext cx="101225" cy="281900"/>
            </a:xfrm>
            <a:custGeom>
              <a:rect b="b" l="l" r="r" t="t"/>
              <a:pathLst>
                <a:path extrusionOk="0" h="11276" w="4049">
                  <a:moveTo>
                    <a:pt x="215" y="0"/>
                  </a:moveTo>
                  <a:cubicBezTo>
                    <a:pt x="215" y="120"/>
                    <a:pt x="215" y="227"/>
                    <a:pt x="227" y="346"/>
                  </a:cubicBezTo>
                  <a:lnTo>
                    <a:pt x="227" y="536"/>
                  </a:lnTo>
                  <a:lnTo>
                    <a:pt x="3680" y="5489"/>
                  </a:lnTo>
                  <a:lnTo>
                    <a:pt x="48" y="10704"/>
                  </a:lnTo>
                  <a:lnTo>
                    <a:pt x="0" y="11276"/>
                  </a:lnTo>
                  <a:lnTo>
                    <a:pt x="4049" y="5489"/>
                  </a:ln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3847138" y="442788"/>
              <a:ext cx="86925" cy="240825"/>
            </a:xfrm>
            <a:custGeom>
              <a:rect b="b" l="l" r="r" t="t"/>
              <a:pathLst>
                <a:path extrusionOk="0" h="9633" w="3477">
                  <a:moveTo>
                    <a:pt x="250" y="0"/>
                  </a:moveTo>
                  <a:cubicBezTo>
                    <a:pt x="250" y="179"/>
                    <a:pt x="262" y="358"/>
                    <a:pt x="262" y="536"/>
                  </a:cubicBezTo>
                  <a:lnTo>
                    <a:pt x="3120" y="4632"/>
                  </a:lnTo>
                  <a:lnTo>
                    <a:pt x="36" y="9049"/>
                  </a:lnTo>
                  <a:lnTo>
                    <a:pt x="0" y="9632"/>
                  </a:lnTo>
                  <a:lnTo>
                    <a:pt x="3477" y="4632"/>
                  </a:lnTo>
                  <a:lnTo>
                    <a:pt x="2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3846238" y="484163"/>
              <a:ext cx="73250" cy="199450"/>
            </a:xfrm>
            <a:custGeom>
              <a:rect b="b" l="l" r="r" t="t"/>
              <a:pathLst>
                <a:path extrusionOk="0" h="7978" w="2930">
                  <a:moveTo>
                    <a:pt x="310" y="0"/>
                  </a:moveTo>
                  <a:lnTo>
                    <a:pt x="310" y="536"/>
                  </a:lnTo>
                  <a:lnTo>
                    <a:pt x="2572" y="3775"/>
                  </a:lnTo>
                  <a:lnTo>
                    <a:pt x="48" y="7394"/>
                  </a:lnTo>
                  <a:lnTo>
                    <a:pt x="1" y="7977"/>
                  </a:lnTo>
                  <a:lnTo>
                    <a:pt x="2930" y="3775"/>
                  </a:lnTo>
                  <a:lnTo>
                    <a:pt x="3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3846538" y="524638"/>
              <a:ext cx="59250" cy="159275"/>
            </a:xfrm>
            <a:custGeom>
              <a:rect b="b" l="l" r="r" t="t"/>
              <a:pathLst>
                <a:path extrusionOk="0" h="6371" w="2370">
                  <a:moveTo>
                    <a:pt x="322" y="1"/>
                  </a:moveTo>
                  <a:lnTo>
                    <a:pt x="322" y="524"/>
                  </a:lnTo>
                  <a:lnTo>
                    <a:pt x="2013" y="2965"/>
                  </a:lnTo>
                  <a:lnTo>
                    <a:pt x="48" y="5787"/>
                  </a:lnTo>
                  <a:lnTo>
                    <a:pt x="0" y="6370"/>
                  </a:lnTo>
                  <a:lnTo>
                    <a:pt x="2370" y="2965"/>
                  </a:lnTo>
                  <a:lnTo>
                    <a:pt x="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3846538" y="564238"/>
              <a:ext cx="45575" cy="119375"/>
            </a:xfrm>
            <a:custGeom>
              <a:rect b="b" l="l" r="r" t="t"/>
              <a:pathLst>
                <a:path extrusionOk="0" h="4775" w="1823">
                  <a:moveTo>
                    <a:pt x="298" y="0"/>
                  </a:moveTo>
                  <a:cubicBezTo>
                    <a:pt x="298" y="155"/>
                    <a:pt x="286" y="322"/>
                    <a:pt x="286" y="488"/>
                  </a:cubicBezTo>
                  <a:lnTo>
                    <a:pt x="1465" y="2167"/>
                  </a:lnTo>
                  <a:lnTo>
                    <a:pt x="48" y="4191"/>
                  </a:lnTo>
                  <a:lnTo>
                    <a:pt x="0" y="4774"/>
                  </a:lnTo>
                  <a:lnTo>
                    <a:pt x="0" y="4774"/>
                  </a:lnTo>
                  <a:lnTo>
                    <a:pt x="1822" y="2167"/>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3846538" y="601738"/>
              <a:ext cx="31875" cy="81575"/>
            </a:xfrm>
            <a:custGeom>
              <a:rect b="b" l="l" r="r" t="t"/>
              <a:pathLst>
                <a:path extrusionOk="0" h="3263" w="1275">
                  <a:moveTo>
                    <a:pt x="239" y="0"/>
                  </a:moveTo>
                  <a:cubicBezTo>
                    <a:pt x="227" y="167"/>
                    <a:pt x="227" y="322"/>
                    <a:pt x="215" y="476"/>
                  </a:cubicBezTo>
                  <a:lnTo>
                    <a:pt x="893" y="1453"/>
                  </a:lnTo>
                  <a:lnTo>
                    <a:pt x="48" y="2679"/>
                  </a:lnTo>
                  <a:lnTo>
                    <a:pt x="0" y="3263"/>
                  </a:lnTo>
                  <a:lnTo>
                    <a:pt x="1274" y="1453"/>
                  </a:ln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3847138" y="638038"/>
              <a:ext cx="17275" cy="45575"/>
            </a:xfrm>
            <a:custGeom>
              <a:rect b="b" l="l" r="r" t="t"/>
              <a:pathLst>
                <a:path extrusionOk="0" h="1823" w="691">
                  <a:moveTo>
                    <a:pt x="131" y="1"/>
                  </a:moveTo>
                  <a:cubicBezTo>
                    <a:pt x="119" y="156"/>
                    <a:pt x="96" y="322"/>
                    <a:pt x="96" y="465"/>
                  </a:cubicBezTo>
                  <a:lnTo>
                    <a:pt x="334" y="810"/>
                  </a:lnTo>
                  <a:lnTo>
                    <a:pt x="36" y="1239"/>
                  </a:lnTo>
                  <a:lnTo>
                    <a:pt x="0" y="1822"/>
                  </a:lnTo>
                  <a:lnTo>
                    <a:pt x="691" y="810"/>
                  </a:lnTo>
                  <a:lnTo>
                    <a:pt x="1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3938513" y="331763"/>
              <a:ext cx="288750" cy="414050"/>
            </a:xfrm>
            <a:custGeom>
              <a:rect b="b" l="l" r="r" t="t"/>
              <a:pathLst>
                <a:path extrusionOk="0" h="16562" w="11550">
                  <a:moveTo>
                    <a:pt x="5775" y="524"/>
                  </a:moveTo>
                  <a:lnTo>
                    <a:pt x="11180" y="8287"/>
                  </a:lnTo>
                  <a:lnTo>
                    <a:pt x="5775" y="16038"/>
                  </a:lnTo>
                  <a:lnTo>
                    <a:pt x="370" y="8287"/>
                  </a:lnTo>
                  <a:lnTo>
                    <a:pt x="5775" y="524"/>
                  </a:lnTo>
                  <a:close/>
                  <a:moveTo>
                    <a:pt x="5775" y="0"/>
                  </a:moveTo>
                  <a:lnTo>
                    <a:pt x="1" y="8287"/>
                  </a:lnTo>
                  <a:lnTo>
                    <a:pt x="5775" y="16562"/>
                  </a:lnTo>
                  <a:lnTo>
                    <a:pt x="11550"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3952813" y="371938"/>
              <a:ext cx="260450" cy="373875"/>
            </a:xfrm>
            <a:custGeom>
              <a:rect b="b" l="l" r="r" t="t"/>
              <a:pathLst>
                <a:path extrusionOk="0" h="14955" w="10418">
                  <a:moveTo>
                    <a:pt x="5203" y="525"/>
                  </a:moveTo>
                  <a:lnTo>
                    <a:pt x="10049" y="7478"/>
                  </a:lnTo>
                  <a:lnTo>
                    <a:pt x="5203" y="14431"/>
                  </a:lnTo>
                  <a:lnTo>
                    <a:pt x="357" y="7478"/>
                  </a:lnTo>
                  <a:lnTo>
                    <a:pt x="5203" y="525"/>
                  </a:lnTo>
                  <a:close/>
                  <a:moveTo>
                    <a:pt x="5203" y="1"/>
                  </a:moveTo>
                  <a:lnTo>
                    <a:pt x="0" y="7478"/>
                  </a:lnTo>
                  <a:lnTo>
                    <a:pt x="5203" y="14955"/>
                  </a:lnTo>
                  <a:lnTo>
                    <a:pt x="10418" y="7478"/>
                  </a:ln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3966488" y="411538"/>
              <a:ext cx="232800" cy="334275"/>
            </a:xfrm>
            <a:custGeom>
              <a:rect b="b" l="l" r="r" t="t"/>
              <a:pathLst>
                <a:path extrusionOk="0" h="13371" w="9312">
                  <a:moveTo>
                    <a:pt x="4656" y="524"/>
                  </a:moveTo>
                  <a:lnTo>
                    <a:pt x="8942" y="6680"/>
                  </a:lnTo>
                  <a:lnTo>
                    <a:pt x="4656" y="12847"/>
                  </a:lnTo>
                  <a:lnTo>
                    <a:pt x="370" y="6680"/>
                  </a:lnTo>
                  <a:lnTo>
                    <a:pt x="4656" y="524"/>
                  </a:lnTo>
                  <a:close/>
                  <a:moveTo>
                    <a:pt x="4656" y="0"/>
                  </a:moveTo>
                  <a:lnTo>
                    <a:pt x="1" y="6680"/>
                  </a:lnTo>
                  <a:lnTo>
                    <a:pt x="4656" y="13371"/>
                  </a:lnTo>
                  <a:lnTo>
                    <a:pt x="9311" y="6680"/>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3980488" y="451713"/>
              <a:ext cx="204800" cy="294100"/>
            </a:xfrm>
            <a:custGeom>
              <a:rect b="b" l="l" r="r" t="t"/>
              <a:pathLst>
                <a:path extrusionOk="0" h="11764" w="8192">
                  <a:moveTo>
                    <a:pt x="4096" y="524"/>
                  </a:moveTo>
                  <a:lnTo>
                    <a:pt x="7835" y="5882"/>
                  </a:lnTo>
                  <a:lnTo>
                    <a:pt x="4096" y="11240"/>
                  </a:lnTo>
                  <a:lnTo>
                    <a:pt x="357" y="5882"/>
                  </a:lnTo>
                  <a:lnTo>
                    <a:pt x="4096" y="524"/>
                  </a:lnTo>
                  <a:close/>
                  <a:moveTo>
                    <a:pt x="4096" y="1"/>
                  </a:moveTo>
                  <a:lnTo>
                    <a:pt x="0" y="5882"/>
                  </a:lnTo>
                  <a:lnTo>
                    <a:pt x="4096" y="11764"/>
                  </a:lnTo>
                  <a:lnTo>
                    <a:pt x="8192"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3994463" y="491888"/>
              <a:ext cx="177150" cy="253925"/>
            </a:xfrm>
            <a:custGeom>
              <a:rect b="b" l="l" r="r" t="t"/>
              <a:pathLst>
                <a:path extrusionOk="0" h="10157" w="7086">
                  <a:moveTo>
                    <a:pt x="3537" y="513"/>
                  </a:moveTo>
                  <a:lnTo>
                    <a:pt x="6728" y="5061"/>
                  </a:lnTo>
                  <a:lnTo>
                    <a:pt x="3537" y="9621"/>
                  </a:lnTo>
                  <a:lnTo>
                    <a:pt x="358" y="5061"/>
                  </a:lnTo>
                  <a:lnTo>
                    <a:pt x="3537" y="513"/>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4008163" y="531488"/>
              <a:ext cx="149450" cy="214325"/>
            </a:xfrm>
            <a:custGeom>
              <a:rect b="b" l="l" r="r" t="t"/>
              <a:pathLst>
                <a:path extrusionOk="0" h="8573" w="5978">
                  <a:moveTo>
                    <a:pt x="2989" y="512"/>
                  </a:moveTo>
                  <a:lnTo>
                    <a:pt x="5608" y="4287"/>
                  </a:lnTo>
                  <a:lnTo>
                    <a:pt x="2989" y="8049"/>
                  </a:lnTo>
                  <a:lnTo>
                    <a:pt x="370" y="4287"/>
                  </a:lnTo>
                  <a:lnTo>
                    <a:pt x="2989" y="512"/>
                  </a:lnTo>
                  <a:close/>
                  <a:moveTo>
                    <a:pt x="2989" y="0"/>
                  </a:moveTo>
                  <a:lnTo>
                    <a:pt x="1" y="4287"/>
                  </a:lnTo>
                  <a:lnTo>
                    <a:pt x="2989" y="8573"/>
                  </a:lnTo>
                  <a:lnTo>
                    <a:pt x="5978"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4022163" y="57166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4036138" y="610963"/>
              <a:ext cx="93800" cy="134850"/>
            </a:xfrm>
            <a:custGeom>
              <a:rect b="b" l="l" r="r" t="t"/>
              <a:pathLst>
                <a:path extrusionOk="0" h="5394" w="3752">
                  <a:moveTo>
                    <a:pt x="1882" y="524"/>
                  </a:moveTo>
                  <a:lnTo>
                    <a:pt x="3406" y="2691"/>
                  </a:lnTo>
                  <a:lnTo>
                    <a:pt x="1882" y="4870"/>
                  </a:lnTo>
                  <a:lnTo>
                    <a:pt x="370" y="2691"/>
                  </a:lnTo>
                  <a:lnTo>
                    <a:pt x="1882"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4218013" y="331763"/>
              <a:ext cx="288750" cy="414050"/>
            </a:xfrm>
            <a:custGeom>
              <a:rect b="b" l="l" r="r" t="t"/>
              <a:pathLst>
                <a:path extrusionOk="0" h="16562" w="11550">
                  <a:moveTo>
                    <a:pt x="5775" y="524"/>
                  </a:moveTo>
                  <a:lnTo>
                    <a:pt x="11180" y="8287"/>
                  </a:lnTo>
                  <a:lnTo>
                    <a:pt x="5775" y="16038"/>
                  </a:lnTo>
                  <a:lnTo>
                    <a:pt x="370" y="8287"/>
                  </a:lnTo>
                  <a:lnTo>
                    <a:pt x="5775" y="524"/>
                  </a:lnTo>
                  <a:close/>
                  <a:moveTo>
                    <a:pt x="5775" y="0"/>
                  </a:moveTo>
                  <a:lnTo>
                    <a:pt x="0" y="8287"/>
                  </a:lnTo>
                  <a:lnTo>
                    <a:pt x="5775" y="16562"/>
                  </a:lnTo>
                  <a:lnTo>
                    <a:pt x="11550"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4232013" y="371938"/>
              <a:ext cx="260475" cy="373875"/>
            </a:xfrm>
            <a:custGeom>
              <a:rect b="b" l="l" r="r" t="t"/>
              <a:pathLst>
                <a:path extrusionOk="0" h="14955" w="10419">
                  <a:moveTo>
                    <a:pt x="5215" y="525"/>
                  </a:moveTo>
                  <a:lnTo>
                    <a:pt x="10061" y="7478"/>
                  </a:lnTo>
                  <a:lnTo>
                    <a:pt x="5215" y="14431"/>
                  </a:lnTo>
                  <a:lnTo>
                    <a:pt x="357" y="7478"/>
                  </a:lnTo>
                  <a:lnTo>
                    <a:pt x="5215" y="525"/>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4245988" y="411538"/>
              <a:ext cx="232800" cy="334275"/>
            </a:xfrm>
            <a:custGeom>
              <a:rect b="b" l="l" r="r" t="t"/>
              <a:pathLst>
                <a:path extrusionOk="0" h="13371" w="9312">
                  <a:moveTo>
                    <a:pt x="4644" y="524"/>
                  </a:moveTo>
                  <a:lnTo>
                    <a:pt x="8918" y="6680"/>
                  </a:lnTo>
                  <a:lnTo>
                    <a:pt x="4644" y="12847"/>
                  </a:lnTo>
                  <a:lnTo>
                    <a:pt x="358" y="6680"/>
                  </a:lnTo>
                  <a:lnTo>
                    <a:pt x="4644" y="524"/>
                  </a:lnTo>
                  <a:close/>
                  <a:moveTo>
                    <a:pt x="4656" y="0"/>
                  </a:moveTo>
                  <a:lnTo>
                    <a:pt x="1" y="6680"/>
                  </a:lnTo>
                  <a:lnTo>
                    <a:pt x="4656" y="13371"/>
                  </a:lnTo>
                  <a:lnTo>
                    <a:pt x="9311" y="6680"/>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4259988" y="451713"/>
              <a:ext cx="204800" cy="294100"/>
            </a:xfrm>
            <a:custGeom>
              <a:rect b="b" l="l" r="r" t="t"/>
              <a:pathLst>
                <a:path extrusionOk="0" h="11764" w="8192">
                  <a:moveTo>
                    <a:pt x="4096" y="524"/>
                  </a:moveTo>
                  <a:lnTo>
                    <a:pt x="7835" y="5882"/>
                  </a:lnTo>
                  <a:lnTo>
                    <a:pt x="4096" y="11240"/>
                  </a:lnTo>
                  <a:lnTo>
                    <a:pt x="357" y="5882"/>
                  </a:lnTo>
                  <a:lnTo>
                    <a:pt x="4096" y="524"/>
                  </a:lnTo>
                  <a:close/>
                  <a:moveTo>
                    <a:pt x="4096" y="1"/>
                  </a:moveTo>
                  <a:lnTo>
                    <a:pt x="0" y="5882"/>
                  </a:lnTo>
                  <a:lnTo>
                    <a:pt x="4096" y="11764"/>
                  </a:lnTo>
                  <a:lnTo>
                    <a:pt x="8192"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4273663" y="491888"/>
              <a:ext cx="177150" cy="253925"/>
            </a:xfrm>
            <a:custGeom>
              <a:rect b="b" l="l" r="r" t="t"/>
              <a:pathLst>
                <a:path extrusionOk="0" h="10157" w="7086">
                  <a:moveTo>
                    <a:pt x="3549" y="513"/>
                  </a:moveTo>
                  <a:lnTo>
                    <a:pt x="6728" y="5061"/>
                  </a:lnTo>
                  <a:lnTo>
                    <a:pt x="3549" y="9621"/>
                  </a:lnTo>
                  <a:lnTo>
                    <a:pt x="358" y="5061"/>
                  </a:lnTo>
                  <a:lnTo>
                    <a:pt x="3549" y="513"/>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4287663" y="531488"/>
              <a:ext cx="149450" cy="214325"/>
            </a:xfrm>
            <a:custGeom>
              <a:rect b="b" l="l" r="r" t="t"/>
              <a:pathLst>
                <a:path extrusionOk="0" h="8573" w="5978">
                  <a:moveTo>
                    <a:pt x="2977" y="512"/>
                  </a:moveTo>
                  <a:lnTo>
                    <a:pt x="5585" y="4287"/>
                  </a:lnTo>
                  <a:lnTo>
                    <a:pt x="2977" y="8049"/>
                  </a:lnTo>
                  <a:lnTo>
                    <a:pt x="358" y="4287"/>
                  </a:lnTo>
                  <a:lnTo>
                    <a:pt x="2977" y="512"/>
                  </a:lnTo>
                  <a:close/>
                  <a:moveTo>
                    <a:pt x="2989" y="0"/>
                  </a:moveTo>
                  <a:lnTo>
                    <a:pt x="1"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4301663" y="57166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4315338" y="610963"/>
              <a:ext cx="93800" cy="134850"/>
            </a:xfrm>
            <a:custGeom>
              <a:rect b="b" l="l" r="r" t="t"/>
              <a:pathLst>
                <a:path extrusionOk="0" h="5394" w="3752">
                  <a:moveTo>
                    <a:pt x="1882" y="524"/>
                  </a:moveTo>
                  <a:lnTo>
                    <a:pt x="3394" y="2691"/>
                  </a:lnTo>
                  <a:lnTo>
                    <a:pt x="1882" y="4870"/>
                  </a:lnTo>
                  <a:lnTo>
                    <a:pt x="358" y="2691"/>
                  </a:lnTo>
                  <a:lnTo>
                    <a:pt x="1882"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4497513" y="364213"/>
              <a:ext cx="122650" cy="350350"/>
            </a:xfrm>
            <a:custGeom>
              <a:rect b="b" l="l" r="r" t="t"/>
              <a:pathLst>
                <a:path extrusionOk="0" h="14014" w="4906">
                  <a:moveTo>
                    <a:pt x="4858" y="0"/>
                  </a:moveTo>
                  <a:lnTo>
                    <a:pt x="0" y="6989"/>
                  </a:lnTo>
                  <a:lnTo>
                    <a:pt x="4894" y="14014"/>
                  </a:lnTo>
                  <a:lnTo>
                    <a:pt x="4894" y="13502"/>
                  </a:lnTo>
                  <a:lnTo>
                    <a:pt x="358" y="6989"/>
                  </a:lnTo>
                  <a:lnTo>
                    <a:pt x="4906" y="464"/>
                  </a:lnTo>
                  <a:cubicBezTo>
                    <a:pt x="4894" y="322"/>
                    <a:pt x="4882" y="167"/>
                    <a:pt x="4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4510913" y="399338"/>
              <a:ext cx="112225" cy="315525"/>
            </a:xfrm>
            <a:custGeom>
              <a:rect b="b" l="l" r="r" t="t"/>
              <a:pathLst>
                <a:path extrusionOk="0" h="12621" w="4489">
                  <a:moveTo>
                    <a:pt x="4441" y="0"/>
                  </a:moveTo>
                  <a:lnTo>
                    <a:pt x="0" y="6382"/>
                  </a:lnTo>
                  <a:lnTo>
                    <a:pt x="4346" y="12621"/>
                  </a:lnTo>
                  <a:cubicBezTo>
                    <a:pt x="4358" y="12442"/>
                    <a:pt x="4358" y="12263"/>
                    <a:pt x="4358" y="12097"/>
                  </a:cubicBezTo>
                  <a:lnTo>
                    <a:pt x="369" y="6382"/>
                  </a:lnTo>
                  <a:lnTo>
                    <a:pt x="4489" y="464"/>
                  </a:lnTo>
                  <a:cubicBezTo>
                    <a:pt x="4477" y="310"/>
                    <a:pt x="4465" y="143"/>
                    <a:pt x="4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4525188" y="435038"/>
              <a:ext cx="101225" cy="279825"/>
            </a:xfrm>
            <a:custGeom>
              <a:rect b="b" l="l" r="r" t="t"/>
              <a:pathLst>
                <a:path extrusionOk="0" h="11193" w="4049">
                  <a:moveTo>
                    <a:pt x="4025" y="1"/>
                  </a:moveTo>
                  <a:lnTo>
                    <a:pt x="1" y="5763"/>
                  </a:lnTo>
                  <a:lnTo>
                    <a:pt x="3799" y="11193"/>
                  </a:lnTo>
                  <a:cubicBezTo>
                    <a:pt x="3787" y="11014"/>
                    <a:pt x="3787" y="10835"/>
                    <a:pt x="3787" y="10669"/>
                  </a:cubicBezTo>
                  <a:lnTo>
                    <a:pt x="358" y="5763"/>
                  </a:lnTo>
                  <a:lnTo>
                    <a:pt x="4049" y="477"/>
                  </a:lnTo>
                  <a:cubicBezTo>
                    <a:pt x="4037" y="310"/>
                    <a:pt x="4037" y="167"/>
                    <a:pt x="4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4539188" y="471063"/>
              <a:ext cx="89325" cy="243500"/>
            </a:xfrm>
            <a:custGeom>
              <a:rect b="b" l="l" r="r" t="t"/>
              <a:pathLst>
                <a:path extrusionOk="0" h="9740" w="3573">
                  <a:moveTo>
                    <a:pt x="3548" y="0"/>
                  </a:moveTo>
                  <a:lnTo>
                    <a:pt x="0" y="5096"/>
                  </a:lnTo>
                  <a:lnTo>
                    <a:pt x="3227" y="9740"/>
                  </a:lnTo>
                  <a:lnTo>
                    <a:pt x="3227" y="9228"/>
                  </a:lnTo>
                  <a:lnTo>
                    <a:pt x="358" y="5108"/>
                  </a:lnTo>
                  <a:lnTo>
                    <a:pt x="3572" y="489"/>
                  </a:lnTo>
                  <a:cubicBezTo>
                    <a:pt x="3572" y="334"/>
                    <a:pt x="3548" y="167"/>
                    <a:pt x="3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4552888" y="509763"/>
              <a:ext cx="75925" cy="205100"/>
            </a:xfrm>
            <a:custGeom>
              <a:rect b="b" l="l" r="r" t="t"/>
              <a:pathLst>
                <a:path extrusionOk="0" h="8204" w="3037">
                  <a:moveTo>
                    <a:pt x="3036" y="0"/>
                  </a:moveTo>
                  <a:lnTo>
                    <a:pt x="0" y="4358"/>
                  </a:lnTo>
                  <a:lnTo>
                    <a:pt x="2679" y="8204"/>
                  </a:lnTo>
                  <a:lnTo>
                    <a:pt x="2679" y="7680"/>
                  </a:lnTo>
                  <a:lnTo>
                    <a:pt x="357" y="4358"/>
                  </a:lnTo>
                  <a:lnTo>
                    <a:pt x="3036" y="524"/>
                  </a:lnTo>
                  <a:lnTo>
                    <a:pt x="3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4566863" y="551138"/>
              <a:ext cx="61050" cy="163425"/>
            </a:xfrm>
            <a:custGeom>
              <a:rect b="b" l="l" r="r" t="t"/>
              <a:pathLst>
                <a:path extrusionOk="0" h="6537" w="2442">
                  <a:moveTo>
                    <a:pt x="2441" y="0"/>
                  </a:moveTo>
                  <a:lnTo>
                    <a:pt x="1" y="3501"/>
                  </a:lnTo>
                  <a:lnTo>
                    <a:pt x="2120" y="6537"/>
                  </a:lnTo>
                  <a:lnTo>
                    <a:pt x="2120" y="6025"/>
                  </a:lnTo>
                  <a:lnTo>
                    <a:pt x="358" y="3501"/>
                  </a:lnTo>
                  <a:lnTo>
                    <a:pt x="2418" y="560"/>
                  </a:lnTo>
                  <a:cubicBezTo>
                    <a:pt x="2429" y="369"/>
                    <a:pt x="2429" y="191"/>
                    <a:pt x="2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4580863" y="594588"/>
              <a:ext cx="44075" cy="119975"/>
            </a:xfrm>
            <a:custGeom>
              <a:rect b="b" l="l" r="r" t="t"/>
              <a:pathLst>
                <a:path extrusionOk="0" h="4799" w="1763">
                  <a:moveTo>
                    <a:pt x="1762" y="0"/>
                  </a:moveTo>
                  <a:lnTo>
                    <a:pt x="0" y="2548"/>
                  </a:lnTo>
                  <a:lnTo>
                    <a:pt x="1560" y="4799"/>
                  </a:lnTo>
                  <a:lnTo>
                    <a:pt x="1560" y="4287"/>
                  </a:lnTo>
                  <a:lnTo>
                    <a:pt x="357" y="2560"/>
                  </a:lnTo>
                  <a:lnTo>
                    <a:pt x="1727" y="584"/>
                  </a:lnTo>
                  <a:lnTo>
                    <a:pt x="1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4594838" y="639238"/>
              <a:ext cx="27725" cy="75625"/>
            </a:xfrm>
            <a:custGeom>
              <a:rect b="b" l="l" r="r" t="t"/>
              <a:pathLst>
                <a:path extrusionOk="0" h="3025" w="1109">
                  <a:moveTo>
                    <a:pt x="1108" y="0"/>
                  </a:moveTo>
                  <a:lnTo>
                    <a:pt x="1" y="1584"/>
                  </a:lnTo>
                  <a:lnTo>
                    <a:pt x="1013" y="3025"/>
                  </a:lnTo>
                  <a:cubicBezTo>
                    <a:pt x="1001" y="2846"/>
                    <a:pt x="1001" y="2667"/>
                    <a:pt x="1001" y="2501"/>
                  </a:cubicBezTo>
                  <a:lnTo>
                    <a:pt x="358" y="1584"/>
                  </a:lnTo>
                  <a:lnTo>
                    <a:pt x="1072" y="572"/>
                  </a:lnTo>
                  <a:cubicBezTo>
                    <a:pt x="1084" y="370"/>
                    <a:pt x="1084" y="191"/>
                    <a:pt x="1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3846538" y="532088"/>
              <a:ext cx="241125" cy="413750"/>
            </a:xfrm>
            <a:custGeom>
              <a:rect b="b" l="l" r="r" t="t"/>
              <a:pathLst>
                <a:path extrusionOk="0" h="16550" w="9645">
                  <a:moveTo>
                    <a:pt x="3870" y="0"/>
                  </a:moveTo>
                  <a:lnTo>
                    <a:pt x="60" y="5477"/>
                  </a:lnTo>
                  <a:lnTo>
                    <a:pt x="24" y="6060"/>
                  </a:lnTo>
                  <a:lnTo>
                    <a:pt x="3870" y="524"/>
                  </a:lnTo>
                  <a:lnTo>
                    <a:pt x="9275" y="8275"/>
                  </a:lnTo>
                  <a:lnTo>
                    <a:pt x="3870" y="16026"/>
                  </a:lnTo>
                  <a:lnTo>
                    <a:pt x="0" y="10466"/>
                  </a:lnTo>
                  <a:lnTo>
                    <a:pt x="0" y="10466"/>
                  </a:lnTo>
                  <a:cubicBezTo>
                    <a:pt x="24" y="10656"/>
                    <a:pt x="24" y="10835"/>
                    <a:pt x="36" y="11025"/>
                  </a:cubicBezTo>
                  <a:lnTo>
                    <a:pt x="3870" y="16550"/>
                  </a:lnTo>
                  <a:lnTo>
                    <a:pt x="9645" y="8275"/>
                  </a:lnTo>
                  <a:lnTo>
                    <a:pt x="3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3844763" y="571963"/>
              <a:ext cx="228900" cy="373575"/>
            </a:xfrm>
            <a:custGeom>
              <a:rect b="b" l="l" r="r" t="t"/>
              <a:pathLst>
                <a:path extrusionOk="0" h="14943" w="9156">
                  <a:moveTo>
                    <a:pt x="3941" y="1"/>
                  </a:moveTo>
                  <a:lnTo>
                    <a:pt x="12" y="5644"/>
                  </a:lnTo>
                  <a:cubicBezTo>
                    <a:pt x="12" y="5728"/>
                    <a:pt x="0" y="5799"/>
                    <a:pt x="0" y="5894"/>
                  </a:cubicBezTo>
                  <a:lnTo>
                    <a:pt x="0" y="6192"/>
                  </a:lnTo>
                  <a:lnTo>
                    <a:pt x="3941" y="524"/>
                  </a:lnTo>
                  <a:lnTo>
                    <a:pt x="8799" y="7466"/>
                  </a:lnTo>
                  <a:lnTo>
                    <a:pt x="3941" y="14419"/>
                  </a:lnTo>
                  <a:lnTo>
                    <a:pt x="71" y="8859"/>
                  </a:lnTo>
                  <a:lnTo>
                    <a:pt x="71" y="8859"/>
                  </a:lnTo>
                  <a:cubicBezTo>
                    <a:pt x="95" y="9049"/>
                    <a:pt x="95" y="9228"/>
                    <a:pt x="107" y="9418"/>
                  </a:cubicBezTo>
                  <a:lnTo>
                    <a:pt x="3941" y="14943"/>
                  </a:lnTo>
                  <a:lnTo>
                    <a:pt x="9156" y="7466"/>
                  </a:lnTo>
                  <a:lnTo>
                    <a:pt x="3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3844763" y="612138"/>
              <a:ext cx="215225" cy="333700"/>
            </a:xfrm>
            <a:custGeom>
              <a:rect b="b" l="l" r="r" t="t"/>
              <a:pathLst>
                <a:path extrusionOk="0" h="13348" w="8609">
                  <a:moveTo>
                    <a:pt x="3941" y="1"/>
                  </a:moveTo>
                  <a:lnTo>
                    <a:pt x="0" y="5656"/>
                  </a:lnTo>
                  <a:cubicBezTo>
                    <a:pt x="0" y="5823"/>
                    <a:pt x="12" y="5978"/>
                    <a:pt x="12" y="6145"/>
                  </a:cubicBezTo>
                  <a:lnTo>
                    <a:pt x="3941" y="501"/>
                  </a:lnTo>
                  <a:lnTo>
                    <a:pt x="8227" y="6668"/>
                  </a:lnTo>
                  <a:lnTo>
                    <a:pt x="3941" y="12824"/>
                  </a:lnTo>
                  <a:lnTo>
                    <a:pt x="71" y="7264"/>
                  </a:lnTo>
                  <a:lnTo>
                    <a:pt x="71" y="7264"/>
                  </a:lnTo>
                  <a:cubicBezTo>
                    <a:pt x="95" y="7454"/>
                    <a:pt x="95" y="7633"/>
                    <a:pt x="107" y="7823"/>
                  </a:cubicBezTo>
                  <a:lnTo>
                    <a:pt x="3941" y="13348"/>
                  </a:lnTo>
                  <a:lnTo>
                    <a:pt x="8608" y="6668"/>
                  </a:lnTo>
                  <a:lnTo>
                    <a:pt x="3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3846238" y="652038"/>
              <a:ext cx="199150" cy="293800"/>
            </a:xfrm>
            <a:custGeom>
              <a:rect b="b" l="l" r="r" t="t"/>
              <a:pathLst>
                <a:path extrusionOk="0" h="11752" w="7966">
                  <a:moveTo>
                    <a:pt x="3882" y="512"/>
                  </a:moveTo>
                  <a:lnTo>
                    <a:pt x="7621" y="5870"/>
                  </a:lnTo>
                  <a:lnTo>
                    <a:pt x="3882" y="11228"/>
                  </a:lnTo>
                  <a:lnTo>
                    <a:pt x="155" y="5870"/>
                  </a:lnTo>
                  <a:lnTo>
                    <a:pt x="3882" y="512"/>
                  </a:lnTo>
                  <a:close/>
                  <a:moveTo>
                    <a:pt x="3882" y="0"/>
                  </a:moveTo>
                  <a:lnTo>
                    <a:pt x="1" y="5561"/>
                  </a:lnTo>
                  <a:cubicBezTo>
                    <a:pt x="12" y="5787"/>
                    <a:pt x="36" y="6013"/>
                    <a:pt x="36" y="6227"/>
                  </a:cubicBezTo>
                  <a:lnTo>
                    <a:pt x="3870" y="11752"/>
                  </a:lnTo>
                  <a:lnTo>
                    <a:pt x="7966" y="5870"/>
                  </a:lnTo>
                  <a:lnTo>
                    <a:pt x="3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3854863" y="692213"/>
              <a:ext cx="177150" cy="253625"/>
            </a:xfrm>
            <a:custGeom>
              <a:rect b="b" l="l" r="r" t="t"/>
              <a:pathLst>
                <a:path extrusionOk="0" h="10145" w="7086">
                  <a:moveTo>
                    <a:pt x="3537" y="513"/>
                  </a:moveTo>
                  <a:lnTo>
                    <a:pt x="6728" y="5073"/>
                  </a:lnTo>
                  <a:lnTo>
                    <a:pt x="3537" y="9621"/>
                  </a:lnTo>
                  <a:lnTo>
                    <a:pt x="358" y="5073"/>
                  </a:lnTo>
                  <a:lnTo>
                    <a:pt x="3537"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3868563" y="731513"/>
              <a:ext cx="149750" cy="214325"/>
            </a:xfrm>
            <a:custGeom>
              <a:rect b="b" l="l" r="r" t="t"/>
              <a:pathLst>
                <a:path extrusionOk="0" h="8573" w="5990">
                  <a:moveTo>
                    <a:pt x="2977" y="524"/>
                  </a:moveTo>
                  <a:lnTo>
                    <a:pt x="5596" y="4287"/>
                  </a:lnTo>
                  <a:lnTo>
                    <a:pt x="2977" y="8049"/>
                  </a:lnTo>
                  <a:lnTo>
                    <a:pt x="358" y="4287"/>
                  </a:lnTo>
                  <a:lnTo>
                    <a:pt x="2977" y="524"/>
                  </a:lnTo>
                  <a:close/>
                  <a:moveTo>
                    <a:pt x="2989" y="0"/>
                  </a:moveTo>
                  <a:lnTo>
                    <a:pt x="1" y="4287"/>
                  </a:lnTo>
                  <a:lnTo>
                    <a:pt x="2989" y="8573"/>
                  </a:lnTo>
                  <a:lnTo>
                    <a:pt x="5989"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3882863" y="771688"/>
              <a:ext cx="121150" cy="174150"/>
            </a:xfrm>
            <a:custGeom>
              <a:rect b="b" l="l" r="r" t="t"/>
              <a:pathLst>
                <a:path extrusionOk="0" h="6966" w="4846">
                  <a:moveTo>
                    <a:pt x="2417" y="525"/>
                  </a:moveTo>
                  <a:lnTo>
                    <a:pt x="4489" y="3489"/>
                  </a:lnTo>
                  <a:lnTo>
                    <a:pt x="2417" y="6442"/>
                  </a:lnTo>
                  <a:lnTo>
                    <a:pt x="357" y="3489"/>
                  </a:lnTo>
                  <a:lnTo>
                    <a:pt x="2417" y="525"/>
                  </a:lnTo>
                  <a:close/>
                  <a:moveTo>
                    <a:pt x="2417" y="1"/>
                  </a:moveTo>
                  <a:lnTo>
                    <a:pt x="0" y="3489"/>
                  </a:lnTo>
                  <a:lnTo>
                    <a:pt x="2417" y="6966"/>
                  </a:lnTo>
                  <a:lnTo>
                    <a:pt x="4846" y="3489"/>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3896538" y="811288"/>
              <a:ext cx="93800" cy="134550"/>
            </a:xfrm>
            <a:custGeom>
              <a:rect b="b" l="l" r="r" t="t"/>
              <a:pathLst>
                <a:path extrusionOk="0" h="5382" w="3752">
                  <a:moveTo>
                    <a:pt x="1870" y="512"/>
                  </a:moveTo>
                  <a:lnTo>
                    <a:pt x="3394" y="2691"/>
                  </a:lnTo>
                  <a:lnTo>
                    <a:pt x="1870" y="4858"/>
                  </a:lnTo>
                  <a:lnTo>
                    <a:pt x="358" y="2691"/>
                  </a:lnTo>
                  <a:lnTo>
                    <a:pt x="1870"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4078113" y="532088"/>
              <a:ext cx="288750" cy="413750"/>
            </a:xfrm>
            <a:custGeom>
              <a:rect b="b" l="l" r="r" t="t"/>
              <a:pathLst>
                <a:path extrusionOk="0" h="16550" w="11550">
                  <a:moveTo>
                    <a:pt x="5775" y="524"/>
                  </a:moveTo>
                  <a:lnTo>
                    <a:pt x="11169" y="8275"/>
                  </a:lnTo>
                  <a:lnTo>
                    <a:pt x="5775" y="16026"/>
                  </a:lnTo>
                  <a:lnTo>
                    <a:pt x="370" y="8275"/>
                  </a:lnTo>
                  <a:lnTo>
                    <a:pt x="5775" y="524"/>
                  </a:lnTo>
                  <a:close/>
                  <a:moveTo>
                    <a:pt x="5775" y="0"/>
                  </a:moveTo>
                  <a:lnTo>
                    <a:pt x="1"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4092113" y="572263"/>
              <a:ext cx="260475" cy="373575"/>
            </a:xfrm>
            <a:custGeom>
              <a:rect b="b" l="l" r="r" t="t"/>
              <a:pathLst>
                <a:path extrusionOk="0" h="14943" w="10419">
                  <a:moveTo>
                    <a:pt x="5227" y="524"/>
                  </a:moveTo>
                  <a:lnTo>
                    <a:pt x="10085" y="7478"/>
                  </a:lnTo>
                  <a:lnTo>
                    <a:pt x="5227" y="14419"/>
                  </a:lnTo>
                  <a:lnTo>
                    <a:pt x="381" y="7478"/>
                  </a:lnTo>
                  <a:lnTo>
                    <a:pt x="5227" y="524"/>
                  </a:lnTo>
                  <a:close/>
                  <a:moveTo>
                    <a:pt x="5215" y="1"/>
                  </a:moveTo>
                  <a:lnTo>
                    <a:pt x="0" y="7478"/>
                  </a:lnTo>
                  <a:lnTo>
                    <a:pt x="5215" y="14943"/>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4106088" y="611863"/>
              <a:ext cx="232800" cy="333975"/>
            </a:xfrm>
            <a:custGeom>
              <a:rect b="b" l="l" r="r" t="t"/>
              <a:pathLst>
                <a:path extrusionOk="0" h="13359" w="9312">
                  <a:moveTo>
                    <a:pt x="4656" y="512"/>
                  </a:moveTo>
                  <a:lnTo>
                    <a:pt x="8942" y="6679"/>
                  </a:lnTo>
                  <a:lnTo>
                    <a:pt x="4656" y="12835"/>
                  </a:lnTo>
                  <a:lnTo>
                    <a:pt x="370" y="6679"/>
                  </a:lnTo>
                  <a:lnTo>
                    <a:pt x="4656" y="512"/>
                  </a:lnTo>
                  <a:close/>
                  <a:moveTo>
                    <a:pt x="4656" y="0"/>
                  </a:moveTo>
                  <a:lnTo>
                    <a:pt x="1" y="6679"/>
                  </a:lnTo>
                  <a:lnTo>
                    <a:pt x="4656" y="13359"/>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4120088" y="652038"/>
              <a:ext cx="204800" cy="293800"/>
            </a:xfrm>
            <a:custGeom>
              <a:rect b="b" l="l" r="r" t="t"/>
              <a:pathLst>
                <a:path extrusionOk="0" h="11752" w="8192">
                  <a:moveTo>
                    <a:pt x="4096" y="512"/>
                  </a:moveTo>
                  <a:lnTo>
                    <a:pt x="7823" y="5870"/>
                  </a:lnTo>
                  <a:lnTo>
                    <a:pt x="4096" y="11228"/>
                  </a:lnTo>
                  <a:lnTo>
                    <a:pt x="358"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4133788" y="692213"/>
              <a:ext cx="177125" cy="253625"/>
            </a:xfrm>
            <a:custGeom>
              <a:rect b="b" l="l" r="r" t="t"/>
              <a:pathLst>
                <a:path extrusionOk="0" h="10145" w="7085">
                  <a:moveTo>
                    <a:pt x="3560" y="513"/>
                  </a:moveTo>
                  <a:lnTo>
                    <a:pt x="6751" y="5073"/>
                  </a:lnTo>
                  <a:lnTo>
                    <a:pt x="3560" y="9621"/>
                  </a:lnTo>
                  <a:lnTo>
                    <a:pt x="381" y="5073"/>
                  </a:lnTo>
                  <a:lnTo>
                    <a:pt x="3560" y="513"/>
                  </a:lnTo>
                  <a:close/>
                  <a:moveTo>
                    <a:pt x="3548" y="1"/>
                  </a:moveTo>
                  <a:lnTo>
                    <a:pt x="0" y="5073"/>
                  </a:lnTo>
                  <a:lnTo>
                    <a:pt x="3548" y="10145"/>
                  </a:lnTo>
                  <a:lnTo>
                    <a:pt x="7084" y="5073"/>
                  </a:lnTo>
                  <a:lnTo>
                    <a:pt x="3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4147763" y="731513"/>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1" y="4287"/>
                  </a:lnTo>
                  <a:lnTo>
                    <a:pt x="2989" y="8573"/>
                  </a:lnTo>
                  <a:lnTo>
                    <a:pt x="5978"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4161763" y="771688"/>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4175438" y="811288"/>
              <a:ext cx="93800" cy="134550"/>
            </a:xfrm>
            <a:custGeom>
              <a:rect b="b" l="l" r="r" t="t"/>
              <a:pathLst>
                <a:path extrusionOk="0" h="5382" w="3752">
                  <a:moveTo>
                    <a:pt x="1894" y="512"/>
                  </a:moveTo>
                  <a:lnTo>
                    <a:pt x="3418" y="2691"/>
                  </a:lnTo>
                  <a:lnTo>
                    <a:pt x="1894" y="4858"/>
                  </a:lnTo>
                  <a:lnTo>
                    <a:pt x="382"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4357613" y="532088"/>
              <a:ext cx="262850" cy="413750"/>
            </a:xfrm>
            <a:custGeom>
              <a:rect b="b" l="l" r="r" t="t"/>
              <a:pathLst>
                <a:path extrusionOk="0" h="16550" w="10514">
                  <a:moveTo>
                    <a:pt x="5775" y="0"/>
                  </a:moveTo>
                  <a:lnTo>
                    <a:pt x="1" y="8275"/>
                  </a:lnTo>
                  <a:lnTo>
                    <a:pt x="5775" y="16550"/>
                  </a:lnTo>
                  <a:lnTo>
                    <a:pt x="10514" y="9739"/>
                  </a:lnTo>
                  <a:lnTo>
                    <a:pt x="10514" y="9228"/>
                  </a:lnTo>
                  <a:lnTo>
                    <a:pt x="5775" y="16026"/>
                  </a:lnTo>
                  <a:lnTo>
                    <a:pt x="370" y="8275"/>
                  </a:lnTo>
                  <a:lnTo>
                    <a:pt x="5775" y="524"/>
                  </a:lnTo>
                  <a:lnTo>
                    <a:pt x="10490" y="7299"/>
                  </a:lnTo>
                  <a:lnTo>
                    <a:pt x="10490" y="67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4371313" y="571963"/>
              <a:ext cx="249150" cy="373575"/>
            </a:xfrm>
            <a:custGeom>
              <a:rect b="b" l="l" r="r" t="t"/>
              <a:pathLst>
                <a:path extrusionOk="0" h="14943" w="9966">
                  <a:moveTo>
                    <a:pt x="5203" y="1"/>
                  </a:moveTo>
                  <a:lnTo>
                    <a:pt x="0" y="7466"/>
                  </a:lnTo>
                  <a:lnTo>
                    <a:pt x="5203" y="14943"/>
                  </a:lnTo>
                  <a:lnTo>
                    <a:pt x="9954" y="8121"/>
                  </a:lnTo>
                  <a:cubicBezTo>
                    <a:pt x="9966" y="7978"/>
                    <a:pt x="9966" y="7799"/>
                    <a:pt x="9966" y="7633"/>
                  </a:cubicBezTo>
                  <a:lnTo>
                    <a:pt x="9966" y="7633"/>
                  </a:lnTo>
                  <a:lnTo>
                    <a:pt x="5227" y="14431"/>
                  </a:lnTo>
                  <a:lnTo>
                    <a:pt x="369" y="7490"/>
                  </a:lnTo>
                  <a:lnTo>
                    <a:pt x="5227" y="536"/>
                  </a:lnTo>
                  <a:lnTo>
                    <a:pt x="9954" y="7323"/>
                  </a:lnTo>
                  <a:cubicBezTo>
                    <a:pt x="9954" y="7144"/>
                    <a:pt x="9954" y="6966"/>
                    <a:pt x="9942" y="6787"/>
                  </a:cubicBez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4385288" y="611863"/>
              <a:ext cx="233100" cy="333975"/>
            </a:xfrm>
            <a:custGeom>
              <a:rect b="b" l="l" r="r" t="t"/>
              <a:pathLst>
                <a:path extrusionOk="0" h="13359" w="9324">
                  <a:moveTo>
                    <a:pt x="4668" y="512"/>
                  </a:moveTo>
                  <a:lnTo>
                    <a:pt x="8954" y="6679"/>
                  </a:lnTo>
                  <a:lnTo>
                    <a:pt x="4668" y="12835"/>
                  </a:lnTo>
                  <a:lnTo>
                    <a:pt x="382" y="6679"/>
                  </a:lnTo>
                  <a:lnTo>
                    <a:pt x="4668" y="512"/>
                  </a:lnTo>
                  <a:close/>
                  <a:moveTo>
                    <a:pt x="4668" y="0"/>
                  </a:moveTo>
                  <a:lnTo>
                    <a:pt x="1" y="6679"/>
                  </a:lnTo>
                  <a:lnTo>
                    <a:pt x="4668" y="13359"/>
                  </a:lnTo>
                  <a:lnTo>
                    <a:pt x="9323" y="6679"/>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4399588" y="652038"/>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4413263" y="692213"/>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4426963" y="731513"/>
              <a:ext cx="149750" cy="214325"/>
            </a:xfrm>
            <a:custGeom>
              <a:rect b="b" l="l" r="r" t="t"/>
              <a:pathLst>
                <a:path extrusionOk="0" h="8573" w="5990">
                  <a:moveTo>
                    <a:pt x="3001" y="524"/>
                  </a:moveTo>
                  <a:lnTo>
                    <a:pt x="5620" y="4287"/>
                  </a:lnTo>
                  <a:lnTo>
                    <a:pt x="3001" y="8049"/>
                  </a:lnTo>
                  <a:lnTo>
                    <a:pt x="382" y="4287"/>
                  </a:lnTo>
                  <a:lnTo>
                    <a:pt x="3001" y="524"/>
                  </a:lnTo>
                  <a:close/>
                  <a:moveTo>
                    <a:pt x="3001" y="0"/>
                  </a:moveTo>
                  <a:lnTo>
                    <a:pt x="1" y="4287"/>
                  </a:lnTo>
                  <a:lnTo>
                    <a:pt x="3001" y="8573"/>
                  </a:lnTo>
                  <a:lnTo>
                    <a:pt x="5990"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4441263" y="771688"/>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4454938" y="811288"/>
              <a:ext cx="93800" cy="134550"/>
            </a:xfrm>
            <a:custGeom>
              <a:rect b="b" l="l" r="r" t="t"/>
              <a:pathLst>
                <a:path extrusionOk="0" h="5382" w="3752">
                  <a:moveTo>
                    <a:pt x="1882" y="536"/>
                  </a:moveTo>
                  <a:lnTo>
                    <a:pt x="3406" y="2691"/>
                  </a:lnTo>
                  <a:lnTo>
                    <a:pt x="1894" y="4858"/>
                  </a:lnTo>
                  <a:lnTo>
                    <a:pt x="370" y="2691"/>
                  </a:lnTo>
                  <a:lnTo>
                    <a:pt x="1882" y="536"/>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3842063" y="265988"/>
              <a:ext cx="8375" cy="19950"/>
            </a:xfrm>
            <a:custGeom>
              <a:rect b="b" l="l" r="r" t="t"/>
              <a:pathLst>
                <a:path extrusionOk="0" h="798" w="335">
                  <a:moveTo>
                    <a:pt x="1" y="0"/>
                  </a:moveTo>
                  <a:lnTo>
                    <a:pt x="1" y="0"/>
                  </a:lnTo>
                  <a:cubicBezTo>
                    <a:pt x="49" y="262"/>
                    <a:pt x="96" y="524"/>
                    <a:pt x="120" y="798"/>
                  </a:cubicBezTo>
                  <a:lnTo>
                    <a:pt x="334" y="47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3851888" y="282038"/>
              <a:ext cx="235475" cy="263750"/>
            </a:xfrm>
            <a:custGeom>
              <a:rect b="b" l="l" r="r" t="t"/>
              <a:pathLst>
                <a:path extrusionOk="0" h="10550" w="9419">
                  <a:moveTo>
                    <a:pt x="7490" y="1"/>
                  </a:moveTo>
                  <a:lnTo>
                    <a:pt x="9061" y="2263"/>
                  </a:lnTo>
                  <a:lnTo>
                    <a:pt x="3656" y="10014"/>
                  </a:lnTo>
                  <a:lnTo>
                    <a:pt x="1" y="4775"/>
                  </a:lnTo>
                  <a:lnTo>
                    <a:pt x="1" y="4775"/>
                  </a:lnTo>
                  <a:cubicBezTo>
                    <a:pt x="1" y="4894"/>
                    <a:pt x="1" y="5002"/>
                    <a:pt x="13" y="5121"/>
                  </a:cubicBezTo>
                  <a:lnTo>
                    <a:pt x="13" y="5335"/>
                  </a:lnTo>
                  <a:lnTo>
                    <a:pt x="3644" y="10550"/>
                  </a:lnTo>
                  <a:lnTo>
                    <a:pt x="9419" y="2275"/>
                  </a:lnTo>
                  <a:lnTo>
                    <a:pt x="7847" y="13"/>
                  </a:lnTo>
                  <a:cubicBezTo>
                    <a:pt x="7728" y="1"/>
                    <a:pt x="7609" y="1"/>
                    <a:pt x="7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3843263" y="261513"/>
              <a:ext cx="17300" cy="23825"/>
            </a:xfrm>
            <a:custGeom>
              <a:rect b="b" l="l" r="r" t="t"/>
              <a:pathLst>
                <a:path extrusionOk="0" h="953" w="692">
                  <a:moveTo>
                    <a:pt x="370" y="0"/>
                  </a:moveTo>
                  <a:lnTo>
                    <a:pt x="1" y="524"/>
                  </a:lnTo>
                  <a:cubicBezTo>
                    <a:pt x="12" y="679"/>
                    <a:pt x="48" y="810"/>
                    <a:pt x="60" y="953"/>
                  </a:cubicBezTo>
                  <a:lnTo>
                    <a:pt x="691" y="48"/>
                  </a:lnTo>
                  <a:cubicBezTo>
                    <a:pt x="596" y="48"/>
                    <a:pt x="489" y="24"/>
                    <a:pt x="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3847438" y="265688"/>
              <a:ext cx="37825" cy="54775"/>
            </a:xfrm>
            <a:custGeom>
              <a:rect b="b" l="l" r="r" t="t"/>
              <a:pathLst>
                <a:path extrusionOk="0" h="2191" w="1513">
                  <a:moveTo>
                    <a:pt x="1203" y="0"/>
                  </a:moveTo>
                  <a:lnTo>
                    <a:pt x="0" y="1727"/>
                  </a:lnTo>
                  <a:cubicBezTo>
                    <a:pt x="12" y="1881"/>
                    <a:pt x="24" y="2036"/>
                    <a:pt x="24" y="2191"/>
                  </a:cubicBezTo>
                  <a:lnTo>
                    <a:pt x="1512" y="48"/>
                  </a:lnTo>
                  <a:cubicBezTo>
                    <a:pt x="1429" y="48"/>
                    <a:pt x="1322" y="12"/>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3851588" y="280863"/>
              <a:ext cx="221200" cy="264625"/>
            </a:xfrm>
            <a:custGeom>
              <a:rect b="b" l="l" r="r" t="t"/>
              <a:pathLst>
                <a:path extrusionOk="0" h="10585" w="8848">
                  <a:moveTo>
                    <a:pt x="6347" y="0"/>
                  </a:moveTo>
                  <a:lnTo>
                    <a:pt x="8514" y="3096"/>
                  </a:lnTo>
                  <a:lnTo>
                    <a:pt x="3656" y="10049"/>
                  </a:lnTo>
                  <a:lnTo>
                    <a:pt x="1" y="4810"/>
                  </a:lnTo>
                  <a:lnTo>
                    <a:pt x="1" y="4810"/>
                  </a:lnTo>
                  <a:cubicBezTo>
                    <a:pt x="1" y="4930"/>
                    <a:pt x="1" y="5037"/>
                    <a:pt x="13" y="5156"/>
                  </a:cubicBezTo>
                  <a:lnTo>
                    <a:pt x="13" y="5358"/>
                  </a:lnTo>
                  <a:lnTo>
                    <a:pt x="3644" y="10585"/>
                  </a:lnTo>
                  <a:lnTo>
                    <a:pt x="8847" y="3108"/>
                  </a:lnTo>
                  <a:lnTo>
                    <a:pt x="6704" y="36"/>
                  </a:lnTo>
                  <a:cubicBezTo>
                    <a:pt x="6609" y="24"/>
                    <a:pt x="6490" y="24"/>
                    <a:pt x="6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3850113" y="269838"/>
              <a:ext cx="60750" cy="87850"/>
            </a:xfrm>
            <a:custGeom>
              <a:rect b="b" l="l" r="r" t="t"/>
              <a:pathLst>
                <a:path extrusionOk="0" h="3514" w="2430">
                  <a:moveTo>
                    <a:pt x="2108" y="1"/>
                  </a:moveTo>
                  <a:lnTo>
                    <a:pt x="0" y="3025"/>
                  </a:lnTo>
                  <a:cubicBezTo>
                    <a:pt x="12" y="3180"/>
                    <a:pt x="12" y="3346"/>
                    <a:pt x="12" y="3513"/>
                  </a:cubicBezTo>
                  <a:lnTo>
                    <a:pt x="2429" y="48"/>
                  </a:lnTo>
                  <a:cubicBezTo>
                    <a:pt x="2334" y="25"/>
                    <a:pt x="2215" y="13"/>
                    <a:pt x="2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3851888" y="279063"/>
              <a:ext cx="207500" cy="266725"/>
            </a:xfrm>
            <a:custGeom>
              <a:rect b="b" l="l" r="r" t="t"/>
              <a:pathLst>
                <a:path extrusionOk="0" h="10669" w="8300">
                  <a:moveTo>
                    <a:pt x="5180" y="1"/>
                  </a:moveTo>
                  <a:lnTo>
                    <a:pt x="7942" y="3978"/>
                  </a:lnTo>
                  <a:lnTo>
                    <a:pt x="3656" y="10133"/>
                  </a:lnTo>
                  <a:lnTo>
                    <a:pt x="1" y="4894"/>
                  </a:lnTo>
                  <a:lnTo>
                    <a:pt x="1" y="4894"/>
                  </a:lnTo>
                  <a:cubicBezTo>
                    <a:pt x="1" y="5013"/>
                    <a:pt x="1" y="5121"/>
                    <a:pt x="13" y="5240"/>
                  </a:cubicBezTo>
                  <a:lnTo>
                    <a:pt x="13" y="5442"/>
                  </a:lnTo>
                  <a:lnTo>
                    <a:pt x="3644" y="10669"/>
                  </a:lnTo>
                  <a:lnTo>
                    <a:pt x="8299" y="3989"/>
                  </a:lnTo>
                  <a:lnTo>
                    <a:pt x="5549" y="49"/>
                  </a:lnTo>
                  <a:cubicBezTo>
                    <a:pt x="5430" y="13"/>
                    <a:pt x="5311" y="13"/>
                    <a:pt x="5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3851588" y="273113"/>
              <a:ext cx="85175" cy="122975"/>
            </a:xfrm>
            <a:custGeom>
              <a:rect b="b" l="l" r="r" t="t"/>
              <a:pathLst>
                <a:path extrusionOk="0" h="4919" w="3407">
                  <a:moveTo>
                    <a:pt x="3061" y="1"/>
                  </a:moveTo>
                  <a:lnTo>
                    <a:pt x="1" y="4406"/>
                  </a:lnTo>
                  <a:cubicBezTo>
                    <a:pt x="1" y="4573"/>
                    <a:pt x="13" y="4739"/>
                    <a:pt x="13" y="4918"/>
                  </a:cubicBezTo>
                  <a:lnTo>
                    <a:pt x="3406" y="48"/>
                  </a:lnTo>
                  <a:cubicBezTo>
                    <a:pt x="3287" y="36"/>
                    <a:pt x="3168" y="13"/>
                    <a:pt x="3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3851888" y="276088"/>
              <a:ext cx="193500" cy="269700"/>
            </a:xfrm>
            <a:custGeom>
              <a:rect b="b" l="l" r="r" t="t"/>
              <a:pathLst>
                <a:path extrusionOk="0" h="10788" w="7740">
                  <a:moveTo>
                    <a:pt x="3989" y="1"/>
                  </a:moveTo>
                  <a:lnTo>
                    <a:pt x="7395" y="4894"/>
                  </a:lnTo>
                  <a:lnTo>
                    <a:pt x="3656" y="10252"/>
                  </a:lnTo>
                  <a:lnTo>
                    <a:pt x="1" y="5013"/>
                  </a:lnTo>
                  <a:lnTo>
                    <a:pt x="1" y="5013"/>
                  </a:lnTo>
                  <a:cubicBezTo>
                    <a:pt x="1" y="5132"/>
                    <a:pt x="1" y="5240"/>
                    <a:pt x="13" y="5359"/>
                  </a:cubicBezTo>
                  <a:lnTo>
                    <a:pt x="13" y="5561"/>
                  </a:lnTo>
                  <a:lnTo>
                    <a:pt x="3644" y="10788"/>
                  </a:lnTo>
                  <a:lnTo>
                    <a:pt x="7740" y="4906"/>
                  </a:lnTo>
                  <a:lnTo>
                    <a:pt x="4358" y="60"/>
                  </a:lnTo>
                  <a:cubicBezTo>
                    <a:pt x="4239" y="37"/>
                    <a:pt x="4108" y="13"/>
                    <a:pt x="3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3854863" y="291863"/>
              <a:ext cx="177150" cy="253625"/>
            </a:xfrm>
            <a:custGeom>
              <a:rect b="b" l="l" r="r" t="t"/>
              <a:pathLst>
                <a:path extrusionOk="0" h="10145" w="7086">
                  <a:moveTo>
                    <a:pt x="3537" y="501"/>
                  </a:moveTo>
                  <a:lnTo>
                    <a:pt x="6728" y="5061"/>
                  </a:lnTo>
                  <a:lnTo>
                    <a:pt x="3537" y="9609"/>
                  </a:lnTo>
                  <a:lnTo>
                    <a:pt x="358" y="5061"/>
                  </a:lnTo>
                  <a:lnTo>
                    <a:pt x="3537" y="501"/>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3868563" y="331163"/>
              <a:ext cx="149750" cy="214325"/>
            </a:xfrm>
            <a:custGeom>
              <a:rect b="b" l="l" r="r" t="t"/>
              <a:pathLst>
                <a:path extrusionOk="0" h="8573" w="5990">
                  <a:moveTo>
                    <a:pt x="2977" y="524"/>
                  </a:moveTo>
                  <a:lnTo>
                    <a:pt x="5596" y="4287"/>
                  </a:lnTo>
                  <a:lnTo>
                    <a:pt x="2977" y="8049"/>
                  </a:lnTo>
                  <a:lnTo>
                    <a:pt x="358" y="4287"/>
                  </a:lnTo>
                  <a:lnTo>
                    <a:pt x="2977" y="524"/>
                  </a:lnTo>
                  <a:close/>
                  <a:moveTo>
                    <a:pt x="2989" y="0"/>
                  </a:moveTo>
                  <a:lnTo>
                    <a:pt x="1" y="4287"/>
                  </a:lnTo>
                  <a:lnTo>
                    <a:pt x="2989" y="8573"/>
                  </a:lnTo>
                  <a:lnTo>
                    <a:pt x="5989"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3882863" y="371338"/>
              <a:ext cx="121150" cy="174150"/>
            </a:xfrm>
            <a:custGeom>
              <a:rect b="b" l="l" r="r" t="t"/>
              <a:pathLst>
                <a:path extrusionOk="0" h="6966" w="4846">
                  <a:moveTo>
                    <a:pt x="2417" y="525"/>
                  </a:moveTo>
                  <a:lnTo>
                    <a:pt x="4489" y="3489"/>
                  </a:lnTo>
                  <a:lnTo>
                    <a:pt x="2417" y="6442"/>
                  </a:lnTo>
                  <a:lnTo>
                    <a:pt x="357" y="3489"/>
                  </a:lnTo>
                  <a:lnTo>
                    <a:pt x="2417" y="525"/>
                  </a:lnTo>
                  <a:close/>
                  <a:moveTo>
                    <a:pt x="2417" y="1"/>
                  </a:moveTo>
                  <a:lnTo>
                    <a:pt x="0" y="3489"/>
                  </a:lnTo>
                  <a:lnTo>
                    <a:pt x="2417" y="6966"/>
                  </a:lnTo>
                  <a:lnTo>
                    <a:pt x="4846" y="3489"/>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3896538" y="410938"/>
              <a:ext cx="93800" cy="134550"/>
            </a:xfrm>
            <a:custGeom>
              <a:rect b="b" l="l" r="r" t="t"/>
              <a:pathLst>
                <a:path extrusionOk="0" h="5382" w="3752">
                  <a:moveTo>
                    <a:pt x="1870" y="512"/>
                  </a:moveTo>
                  <a:lnTo>
                    <a:pt x="3394" y="2691"/>
                  </a:lnTo>
                  <a:lnTo>
                    <a:pt x="1870" y="4858"/>
                  </a:lnTo>
                  <a:lnTo>
                    <a:pt x="358" y="2691"/>
                  </a:lnTo>
                  <a:lnTo>
                    <a:pt x="1870"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4078413" y="286513"/>
              <a:ext cx="288750" cy="258700"/>
            </a:xfrm>
            <a:custGeom>
              <a:rect b="b" l="l" r="r" t="t"/>
              <a:pathLst>
                <a:path extrusionOk="0" h="10348" w="11550">
                  <a:moveTo>
                    <a:pt x="1441" y="1"/>
                  </a:moveTo>
                  <a:lnTo>
                    <a:pt x="0" y="2072"/>
                  </a:lnTo>
                  <a:lnTo>
                    <a:pt x="5775" y="10347"/>
                  </a:lnTo>
                  <a:lnTo>
                    <a:pt x="11550" y="2072"/>
                  </a:lnTo>
                  <a:lnTo>
                    <a:pt x="10168" y="96"/>
                  </a:lnTo>
                  <a:cubicBezTo>
                    <a:pt x="10037" y="108"/>
                    <a:pt x="9930" y="120"/>
                    <a:pt x="9811" y="120"/>
                  </a:cubicBezTo>
                  <a:lnTo>
                    <a:pt x="11180" y="2072"/>
                  </a:lnTo>
                  <a:lnTo>
                    <a:pt x="5775" y="9823"/>
                  </a:lnTo>
                  <a:lnTo>
                    <a:pt x="370" y="2072"/>
                  </a:lnTo>
                  <a:lnTo>
                    <a:pt x="1786" y="36"/>
                  </a:lnTo>
                  <a:cubicBezTo>
                    <a:pt x="1667" y="12"/>
                    <a:pt x="1560" y="12"/>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4091813" y="289188"/>
              <a:ext cx="260475" cy="256025"/>
            </a:xfrm>
            <a:custGeom>
              <a:rect b="b" l="l" r="r" t="t"/>
              <a:pathLst>
                <a:path extrusionOk="0" h="10241" w="10419">
                  <a:moveTo>
                    <a:pt x="1941" y="1"/>
                  </a:moveTo>
                  <a:lnTo>
                    <a:pt x="0" y="2763"/>
                  </a:lnTo>
                  <a:lnTo>
                    <a:pt x="5215" y="10240"/>
                  </a:lnTo>
                  <a:lnTo>
                    <a:pt x="10418" y="2763"/>
                  </a:lnTo>
                  <a:lnTo>
                    <a:pt x="8549" y="72"/>
                  </a:lnTo>
                  <a:cubicBezTo>
                    <a:pt x="8454" y="84"/>
                    <a:pt x="8335" y="84"/>
                    <a:pt x="8216" y="108"/>
                  </a:cubicBezTo>
                  <a:lnTo>
                    <a:pt x="10073" y="2763"/>
                  </a:lnTo>
                  <a:lnTo>
                    <a:pt x="5227" y="9716"/>
                  </a:lnTo>
                  <a:lnTo>
                    <a:pt x="369" y="2763"/>
                  </a:lnTo>
                  <a:lnTo>
                    <a:pt x="2274" y="25"/>
                  </a:lnTo>
                  <a:cubicBezTo>
                    <a:pt x="2155" y="13"/>
                    <a:pt x="2060" y="13"/>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4106688" y="291563"/>
              <a:ext cx="233100" cy="253925"/>
            </a:xfrm>
            <a:custGeom>
              <a:rect b="b" l="l" r="r" t="t"/>
              <a:pathLst>
                <a:path extrusionOk="0" h="10157" w="9324">
                  <a:moveTo>
                    <a:pt x="2418" y="1"/>
                  </a:moveTo>
                  <a:lnTo>
                    <a:pt x="1" y="3478"/>
                  </a:lnTo>
                  <a:lnTo>
                    <a:pt x="4656" y="10157"/>
                  </a:lnTo>
                  <a:lnTo>
                    <a:pt x="9323" y="3478"/>
                  </a:lnTo>
                  <a:lnTo>
                    <a:pt x="6942" y="49"/>
                  </a:lnTo>
                  <a:cubicBezTo>
                    <a:pt x="6787" y="72"/>
                    <a:pt x="6668" y="72"/>
                    <a:pt x="6561" y="84"/>
                  </a:cubicBezTo>
                  <a:lnTo>
                    <a:pt x="8930" y="3478"/>
                  </a:lnTo>
                  <a:lnTo>
                    <a:pt x="4644" y="9633"/>
                  </a:lnTo>
                  <a:lnTo>
                    <a:pt x="358" y="3478"/>
                  </a:lnTo>
                  <a:lnTo>
                    <a:pt x="2751" y="37"/>
                  </a:lnTo>
                  <a:cubicBezTo>
                    <a:pt x="2632" y="25"/>
                    <a:pt x="2537" y="25"/>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4120088" y="293963"/>
              <a:ext cx="204800" cy="251525"/>
            </a:xfrm>
            <a:custGeom>
              <a:rect b="b" l="l" r="r" t="t"/>
              <a:pathLst>
                <a:path extrusionOk="0" h="10061" w="8192">
                  <a:moveTo>
                    <a:pt x="2917" y="0"/>
                  </a:moveTo>
                  <a:lnTo>
                    <a:pt x="0" y="4179"/>
                  </a:lnTo>
                  <a:lnTo>
                    <a:pt x="4096" y="10061"/>
                  </a:lnTo>
                  <a:lnTo>
                    <a:pt x="8192" y="4179"/>
                  </a:lnTo>
                  <a:lnTo>
                    <a:pt x="5287" y="12"/>
                  </a:lnTo>
                  <a:cubicBezTo>
                    <a:pt x="5180" y="12"/>
                    <a:pt x="5060" y="36"/>
                    <a:pt x="4941" y="36"/>
                  </a:cubicBezTo>
                  <a:lnTo>
                    <a:pt x="7835" y="4179"/>
                  </a:lnTo>
                  <a:lnTo>
                    <a:pt x="4096" y="9537"/>
                  </a:lnTo>
                  <a:lnTo>
                    <a:pt x="358" y="4179"/>
                  </a:lnTo>
                  <a:lnTo>
                    <a:pt x="3263" y="12"/>
                  </a:lnTo>
                  <a:cubicBezTo>
                    <a:pt x="3144" y="12"/>
                    <a:pt x="3025" y="0"/>
                    <a:pt x="2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4133788" y="294838"/>
              <a:ext cx="177125" cy="250375"/>
            </a:xfrm>
            <a:custGeom>
              <a:rect b="b" l="l" r="r" t="t"/>
              <a:pathLst>
                <a:path extrusionOk="0" h="10015" w="7085">
                  <a:moveTo>
                    <a:pt x="3548" y="394"/>
                  </a:moveTo>
                  <a:lnTo>
                    <a:pt x="6727" y="4954"/>
                  </a:lnTo>
                  <a:lnTo>
                    <a:pt x="3548" y="9502"/>
                  </a:lnTo>
                  <a:lnTo>
                    <a:pt x="357" y="4954"/>
                  </a:lnTo>
                  <a:lnTo>
                    <a:pt x="3548" y="394"/>
                  </a:lnTo>
                  <a:close/>
                  <a:moveTo>
                    <a:pt x="3453" y="1"/>
                  </a:moveTo>
                  <a:lnTo>
                    <a:pt x="0" y="4942"/>
                  </a:lnTo>
                  <a:lnTo>
                    <a:pt x="3548" y="10014"/>
                  </a:lnTo>
                  <a:lnTo>
                    <a:pt x="7084" y="4942"/>
                  </a:lnTo>
                  <a:lnTo>
                    <a:pt x="36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4147763" y="331163"/>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1" y="4287"/>
                  </a:lnTo>
                  <a:lnTo>
                    <a:pt x="2989" y="8573"/>
                  </a:lnTo>
                  <a:lnTo>
                    <a:pt x="5978"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4161763" y="371338"/>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4175438" y="410938"/>
              <a:ext cx="93800" cy="134550"/>
            </a:xfrm>
            <a:custGeom>
              <a:rect b="b" l="l" r="r" t="t"/>
              <a:pathLst>
                <a:path extrusionOk="0" h="5382" w="3752">
                  <a:moveTo>
                    <a:pt x="1894" y="512"/>
                  </a:moveTo>
                  <a:lnTo>
                    <a:pt x="3418" y="2691"/>
                  </a:lnTo>
                  <a:lnTo>
                    <a:pt x="1894" y="4858"/>
                  </a:lnTo>
                  <a:lnTo>
                    <a:pt x="382"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69" y="143"/>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4357913" y="284438"/>
              <a:ext cx="262250" cy="261050"/>
            </a:xfrm>
            <a:custGeom>
              <a:rect b="b" l="l" r="r" t="t"/>
              <a:pathLst>
                <a:path extrusionOk="0" h="10442" w="10490">
                  <a:moveTo>
                    <a:pt x="1870" y="0"/>
                  </a:moveTo>
                  <a:cubicBezTo>
                    <a:pt x="1751" y="0"/>
                    <a:pt x="1620" y="12"/>
                    <a:pt x="1501" y="12"/>
                  </a:cubicBezTo>
                  <a:lnTo>
                    <a:pt x="0" y="2167"/>
                  </a:lnTo>
                  <a:lnTo>
                    <a:pt x="5763" y="10442"/>
                  </a:lnTo>
                  <a:lnTo>
                    <a:pt x="10490" y="3655"/>
                  </a:lnTo>
                  <a:cubicBezTo>
                    <a:pt x="10478" y="3513"/>
                    <a:pt x="10466" y="3358"/>
                    <a:pt x="10442" y="3191"/>
                  </a:cubicBezTo>
                  <a:lnTo>
                    <a:pt x="5763" y="9918"/>
                  </a:lnTo>
                  <a:lnTo>
                    <a:pt x="358" y="2167"/>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4574913" y="289188"/>
              <a:ext cx="42575" cy="61350"/>
            </a:xfrm>
            <a:custGeom>
              <a:rect b="b" l="l" r="r" t="t"/>
              <a:pathLst>
                <a:path extrusionOk="0" h="2454" w="1703">
                  <a:moveTo>
                    <a:pt x="0" y="1"/>
                  </a:moveTo>
                  <a:lnTo>
                    <a:pt x="1703" y="2453"/>
                  </a:lnTo>
                  <a:cubicBezTo>
                    <a:pt x="1691" y="2251"/>
                    <a:pt x="1667" y="2049"/>
                    <a:pt x="1643" y="1846"/>
                  </a:cubicBezTo>
                  <a:lnTo>
                    <a:pt x="369" y="13"/>
                  </a:lnTo>
                  <a:cubicBezTo>
                    <a:pt x="250" y="13"/>
                    <a:pt x="119"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4371613" y="284438"/>
              <a:ext cx="248550" cy="261050"/>
            </a:xfrm>
            <a:custGeom>
              <a:rect b="b" l="l" r="r" t="t"/>
              <a:pathLst>
                <a:path extrusionOk="0" h="10442" w="9942">
                  <a:moveTo>
                    <a:pt x="2084" y="0"/>
                  </a:moveTo>
                  <a:lnTo>
                    <a:pt x="0" y="2977"/>
                  </a:lnTo>
                  <a:lnTo>
                    <a:pt x="5215" y="10442"/>
                  </a:lnTo>
                  <a:lnTo>
                    <a:pt x="9942" y="3655"/>
                  </a:lnTo>
                  <a:cubicBezTo>
                    <a:pt x="9930" y="3513"/>
                    <a:pt x="9918" y="3358"/>
                    <a:pt x="9894" y="3191"/>
                  </a:cubicBezTo>
                  <a:lnTo>
                    <a:pt x="5215" y="9918"/>
                  </a:lnTo>
                  <a:lnTo>
                    <a:pt x="357" y="2977"/>
                  </a:lnTo>
                  <a:lnTo>
                    <a:pt x="24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4386188" y="284138"/>
              <a:ext cx="232200" cy="261350"/>
            </a:xfrm>
            <a:custGeom>
              <a:rect b="b" l="l" r="r" t="t"/>
              <a:pathLst>
                <a:path extrusionOk="0" h="10454" w="9288">
                  <a:moveTo>
                    <a:pt x="2620" y="0"/>
                  </a:moveTo>
                  <a:lnTo>
                    <a:pt x="1" y="3775"/>
                  </a:lnTo>
                  <a:lnTo>
                    <a:pt x="4632" y="10454"/>
                  </a:lnTo>
                  <a:lnTo>
                    <a:pt x="9287" y="3775"/>
                  </a:lnTo>
                  <a:lnTo>
                    <a:pt x="6775" y="167"/>
                  </a:lnTo>
                  <a:cubicBezTo>
                    <a:pt x="6656" y="167"/>
                    <a:pt x="6513" y="155"/>
                    <a:pt x="6394" y="155"/>
                  </a:cubicBezTo>
                  <a:lnTo>
                    <a:pt x="8930" y="3775"/>
                  </a:lnTo>
                  <a:lnTo>
                    <a:pt x="4644" y="9930"/>
                  </a:lnTo>
                  <a:lnTo>
                    <a:pt x="358" y="3775"/>
                  </a:lnTo>
                  <a:lnTo>
                    <a:pt x="2977" y="24"/>
                  </a:lnTo>
                  <a:cubicBezTo>
                    <a:pt x="2858" y="24"/>
                    <a:pt x="2739" y="24"/>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4399588" y="284738"/>
              <a:ext cx="204500" cy="260750"/>
            </a:xfrm>
            <a:custGeom>
              <a:rect b="b" l="l" r="r" t="t"/>
              <a:pathLst>
                <a:path extrusionOk="0" h="10430" w="8180">
                  <a:moveTo>
                    <a:pt x="3155" y="0"/>
                  </a:moveTo>
                  <a:lnTo>
                    <a:pt x="0" y="4524"/>
                  </a:lnTo>
                  <a:lnTo>
                    <a:pt x="4096" y="10430"/>
                  </a:lnTo>
                  <a:lnTo>
                    <a:pt x="8180" y="4548"/>
                  </a:lnTo>
                  <a:lnTo>
                    <a:pt x="5072" y="107"/>
                  </a:lnTo>
                  <a:cubicBezTo>
                    <a:pt x="4953" y="83"/>
                    <a:pt x="4834" y="83"/>
                    <a:pt x="4715" y="72"/>
                  </a:cubicBezTo>
                  <a:lnTo>
                    <a:pt x="4715" y="72"/>
                  </a:lnTo>
                  <a:lnTo>
                    <a:pt x="7823" y="4536"/>
                  </a:lnTo>
                  <a:lnTo>
                    <a:pt x="4096" y="9894"/>
                  </a:lnTo>
                  <a:lnTo>
                    <a:pt x="357" y="4536"/>
                  </a:lnTo>
                  <a:lnTo>
                    <a:pt x="3513" y="12"/>
                  </a:lnTo>
                  <a:cubicBezTo>
                    <a:pt x="3394" y="12"/>
                    <a:pt x="3275"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4413263" y="291863"/>
              <a:ext cx="177150" cy="253625"/>
            </a:xfrm>
            <a:custGeom>
              <a:rect b="b" l="l" r="r" t="t"/>
              <a:pathLst>
                <a:path extrusionOk="0" h="10145" w="7086">
                  <a:moveTo>
                    <a:pt x="3549" y="501"/>
                  </a:moveTo>
                  <a:lnTo>
                    <a:pt x="6728" y="5061"/>
                  </a:lnTo>
                  <a:lnTo>
                    <a:pt x="3549" y="9609"/>
                  </a:lnTo>
                  <a:lnTo>
                    <a:pt x="358" y="5061"/>
                  </a:lnTo>
                  <a:lnTo>
                    <a:pt x="3549" y="501"/>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4426963" y="331163"/>
              <a:ext cx="149750" cy="214325"/>
            </a:xfrm>
            <a:custGeom>
              <a:rect b="b" l="l" r="r" t="t"/>
              <a:pathLst>
                <a:path extrusionOk="0" h="8573" w="5990">
                  <a:moveTo>
                    <a:pt x="3001" y="524"/>
                  </a:moveTo>
                  <a:lnTo>
                    <a:pt x="5620" y="4287"/>
                  </a:lnTo>
                  <a:lnTo>
                    <a:pt x="3001" y="8049"/>
                  </a:lnTo>
                  <a:lnTo>
                    <a:pt x="382" y="4287"/>
                  </a:lnTo>
                  <a:lnTo>
                    <a:pt x="3001" y="524"/>
                  </a:lnTo>
                  <a:close/>
                  <a:moveTo>
                    <a:pt x="3001" y="0"/>
                  </a:moveTo>
                  <a:lnTo>
                    <a:pt x="1" y="4287"/>
                  </a:lnTo>
                  <a:lnTo>
                    <a:pt x="3001" y="8573"/>
                  </a:lnTo>
                  <a:lnTo>
                    <a:pt x="5990"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4441263" y="371338"/>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4454938" y="410938"/>
              <a:ext cx="93800" cy="134550"/>
            </a:xfrm>
            <a:custGeom>
              <a:rect b="b" l="l" r="r" t="t"/>
              <a:pathLst>
                <a:path extrusionOk="0" h="5382" w="3752">
                  <a:moveTo>
                    <a:pt x="1894" y="512"/>
                  </a:moveTo>
                  <a:lnTo>
                    <a:pt x="3406" y="2691"/>
                  </a:lnTo>
                  <a:lnTo>
                    <a:pt x="1894" y="4858"/>
                  </a:lnTo>
                  <a:lnTo>
                    <a:pt x="370"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3809938" y="244838"/>
              <a:ext cx="825425" cy="1188875"/>
            </a:xfrm>
            <a:custGeom>
              <a:rect b="b" l="l" r="r" t="t"/>
              <a:pathLst>
                <a:path extrusionOk="0" h="47555" w="33017">
                  <a:moveTo>
                    <a:pt x="30551" y="2489"/>
                  </a:moveTo>
                  <a:lnTo>
                    <a:pt x="30551" y="45125"/>
                  </a:lnTo>
                  <a:lnTo>
                    <a:pt x="2500" y="45125"/>
                  </a:lnTo>
                  <a:lnTo>
                    <a:pt x="2500" y="2489"/>
                  </a:lnTo>
                  <a:close/>
                  <a:moveTo>
                    <a:pt x="0" y="1"/>
                  </a:moveTo>
                  <a:lnTo>
                    <a:pt x="0" y="47554"/>
                  </a:lnTo>
                  <a:lnTo>
                    <a:pt x="33016" y="47554"/>
                  </a:lnTo>
                  <a:lnTo>
                    <a:pt x="330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4"/>
          <p:cNvGrpSpPr/>
          <p:nvPr/>
        </p:nvGrpSpPr>
        <p:grpSpPr>
          <a:xfrm>
            <a:off x="7894175" y="1395963"/>
            <a:ext cx="825725" cy="1188575"/>
            <a:chOff x="3921125" y="2430375"/>
            <a:chExt cx="825725" cy="1188575"/>
          </a:xfrm>
        </p:grpSpPr>
        <p:sp>
          <p:nvSpPr>
            <p:cNvPr id="3782" name="Google Shape;3782;p54"/>
            <p:cNvSpPr/>
            <p:nvPr/>
          </p:nvSpPr>
          <p:spPr>
            <a:xfrm>
              <a:off x="3921125" y="2430375"/>
              <a:ext cx="825725" cy="1188575"/>
            </a:xfrm>
            <a:custGeom>
              <a:rect b="b" l="l" r="r" t="t"/>
              <a:pathLst>
                <a:path extrusionOk="0" h="47543" w="33029">
                  <a:moveTo>
                    <a:pt x="0" y="1"/>
                  </a:moveTo>
                  <a:lnTo>
                    <a:pt x="0" y="47542"/>
                  </a:lnTo>
                  <a:lnTo>
                    <a:pt x="33028" y="47542"/>
                  </a:lnTo>
                  <a:lnTo>
                    <a:pt x="33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3983325" y="2492875"/>
              <a:ext cx="701000" cy="1064150"/>
            </a:xfrm>
            <a:custGeom>
              <a:rect b="b" l="l" r="r" t="t"/>
              <a:pathLst>
                <a:path extrusionOk="0" h="42566" w="28040">
                  <a:moveTo>
                    <a:pt x="1" y="1"/>
                  </a:moveTo>
                  <a:lnTo>
                    <a:pt x="1" y="42566"/>
                  </a:lnTo>
                  <a:lnTo>
                    <a:pt x="28040" y="42566"/>
                  </a:lnTo>
                  <a:lnTo>
                    <a:pt x="28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4119950" y="2750950"/>
              <a:ext cx="427750" cy="614100"/>
            </a:xfrm>
            <a:custGeom>
              <a:rect b="b" l="l" r="r" t="t"/>
              <a:pathLst>
                <a:path extrusionOk="0" h="24564" w="17110">
                  <a:moveTo>
                    <a:pt x="8573" y="525"/>
                  </a:moveTo>
                  <a:lnTo>
                    <a:pt x="16777" y="12276"/>
                  </a:lnTo>
                  <a:lnTo>
                    <a:pt x="8573" y="24039"/>
                  </a:lnTo>
                  <a:lnTo>
                    <a:pt x="370" y="12276"/>
                  </a:lnTo>
                  <a:lnTo>
                    <a:pt x="8573" y="525"/>
                  </a:lnTo>
                  <a:close/>
                  <a:moveTo>
                    <a:pt x="8561" y="1"/>
                  </a:moveTo>
                  <a:lnTo>
                    <a:pt x="1" y="12276"/>
                  </a:lnTo>
                  <a:lnTo>
                    <a:pt x="8561" y="24563"/>
                  </a:lnTo>
                  <a:lnTo>
                    <a:pt x="17110" y="12276"/>
                  </a:lnTo>
                  <a:lnTo>
                    <a:pt x="8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4142875" y="2817325"/>
              <a:ext cx="381925" cy="547725"/>
            </a:xfrm>
            <a:custGeom>
              <a:rect b="b" l="l" r="r" t="t"/>
              <a:pathLst>
                <a:path extrusionOk="0" h="21909" w="15277">
                  <a:moveTo>
                    <a:pt x="7644" y="513"/>
                  </a:moveTo>
                  <a:lnTo>
                    <a:pt x="14931" y="10954"/>
                  </a:lnTo>
                  <a:lnTo>
                    <a:pt x="7656" y="21384"/>
                  </a:lnTo>
                  <a:lnTo>
                    <a:pt x="381" y="10954"/>
                  </a:lnTo>
                  <a:lnTo>
                    <a:pt x="7644" y="513"/>
                  </a:lnTo>
                  <a:close/>
                  <a:moveTo>
                    <a:pt x="7644" y="1"/>
                  </a:moveTo>
                  <a:lnTo>
                    <a:pt x="0" y="10954"/>
                  </a:lnTo>
                  <a:lnTo>
                    <a:pt x="7644" y="21908"/>
                  </a:lnTo>
                  <a:lnTo>
                    <a:pt x="15276" y="10954"/>
                  </a:lnTo>
                  <a:lnTo>
                    <a:pt x="7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4166400" y="2883700"/>
              <a:ext cx="335775" cy="481350"/>
            </a:xfrm>
            <a:custGeom>
              <a:rect b="b" l="l" r="r" t="t"/>
              <a:pathLst>
                <a:path extrusionOk="0" h="19254" w="13431">
                  <a:moveTo>
                    <a:pt x="6703" y="525"/>
                  </a:moveTo>
                  <a:lnTo>
                    <a:pt x="13037" y="9633"/>
                  </a:lnTo>
                  <a:lnTo>
                    <a:pt x="6703" y="18741"/>
                  </a:lnTo>
                  <a:lnTo>
                    <a:pt x="357" y="9633"/>
                  </a:lnTo>
                  <a:lnTo>
                    <a:pt x="6703" y="525"/>
                  </a:lnTo>
                  <a:close/>
                  <a:moveTo>
                    <a:pt x="6715" y="1"/>
                  </a:moveTo>
                  <a:lnTo>
                    <a:pt x="0" y="9633"/>
                  </a:lnTo>
                  <a:lnTo>
                    <a:pt x="6703" y="19253"/>
                  </a:lnTo>
                  <a:lnTo>
                    <a:pt x="13430" y="9633"/>
                  </a:lnTo>
                  <a:lnTo>
                    <a:pt x="6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4189600" y="2950375"/>
              <a:ext cx="288750" cy="414675"/>
            </a:xfrm>
            <a:custGeom>
              <a:rect b="b" l="l" r="r" t="t"/>
              <a:pathLst>
                <a:path extrusionOk="0" h="16587" w="11550">
                  <a:moveTo>
                    <a:pt x="5775" y="525"/>
                  </a:moveTo>
                  <a:lnTo>
                    <a:pt x="11193" y="8288"/>
                  </a:lnTo>
                  <a:lnTo>
                    <a:pt x="5775" y="16062"/>
                  </a:lnTo>
                  <a:lnTo>
                    <a:pt x="358" y="8288"/>
                  </a:lnTo>
                  <a:lnTo>
                    <a:pt x="5775" y="525"/>
                  </a:lnTo>
                  <a:close/>
                  <a:moveTo>
                    <a:pt x="5775" y="1"/>
                  </a:moveTo>
                  <a:lnTo>
                    <a:pt x="1" y="8288"/>
                  </a:lnTo>
                  <a:lnTo>
                    <a:pt x="5775" y="16586"/>
                  </a:lnTo>
                  <a:lnTo>
                    <a:pt x="11550" y="8288"/>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4212525" y="3016750"/>
              <a:ext cx="242625" cy="348300"/>
            </a:xfrm>
            <a:custGeom>
              <a:rect b="b" l="l" r="r" t="t"/>
              <a:pathLst>
                <a:path extrusionOk="0" h="13932" w="9705">
                  <a:moveTo>
                    <a:pt x="4858" y="513"/>
                  </a:moveTo>
                  <a:lnTo>
                    <a:pt x="9359" y="6966"/>
                  </a:lnTo>
                  <a:lnTo>
                    <a:pt x="4870" y="13407"/>
                  </a:lnTo>
                  <a:lnTo>
                    <a:pt x="370" y="6966"/>
                  </a:lnTo>
                  <a:lnTo>
                    <a:pt x="4858" y="513"/>
                  </a:lnTo>
                  <a:close/>
                  <a:moveTo>
                    <a:pt x="4858" y="1"/>
                  </a:moveTo>
                  <a:lnTo>
                    <a:pt x="1" y="6966"/>
                  </a:lnTo>
                  <a:lnTo>
                    <a:pt x="4858" y="13931"/>
                  </a:lnTo>
                  <a:lnTo>
                    <a:pt x="9704" y="6966"/>
                  </a:lnTo>
                  <a:lnTo>
                    <a:pt x="4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4235750" y="3082850"/>
              <a:ext cx="196475" cy="282200"/>
            </a:xfrm>
            <a:custGeom>
              <a:rect b="b" l="l" r="r" t="t"/>
              <a:pathLst>
                <a:path extrusionOk="0" h="11288" w="7859">
                  <a:moveTo>
                    <a:pt x="3941" y="536"/>
                  </a:moveTo>
                  <a:lnTo>
                    <a:pt x="7513" y="5656"/>
                  </a:lnTo>
                  <a:lnTo>
                    <a:pt x="3941" y="10775"/>
                  </a:lnTo>
                  <a:lnTo>
                    <a:pt x="369" y="5656"/>
                  </a:lnTo>
                  <a:lnTo>
                    <a:pt x="3941" y="536"/>
                  </a:lnTo>
                  <a:close/>
                  <a:moveTo>
                    <a:pt x="3929" y="0"/>
                  </a:moveTo>
                  <a:lnTo>
                    <a:pt x="0" y="5644"/>
                  </a:lnTo>
                  <a:lnTo>
                    <a:pt x="3929" y="11287"/>
                  </a:lnTo>
                  <a:lnTo>
                    <a:pt x="7858" y="5644"/>
                  </a:lnTo>
                  <a:lnTo>
                    <a:pt x="3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4258675" y="3149825"/>
              <a:ext cx="150325" cy="215225"/>
            </a:xfrm>
            <a:custGeom>
              <a:rect b="b" l="l" r="r" t="t"/>
              <a:pathLst>
                <a:path extrusionOk="0" h="8609" w="6013">
                  <a:moveTo>
                    <a:pt x="3012" y="524"/>
                  </a:moveTo>
                  <a:lnTo>
                    <a:pt x="5644" y="4298"/>
                  </a:lnTo>
                  <a:lnTo>
                    <a:pt x="3012" y="8084"/>
                  </a:lnTo>
                  <a:lnTo>
                    <a:pt x="369" y="4298"/>
                  </a:lnTo>
                  <a:lnTo>
                    <a:pt x="3012" y="524"/>
                  </a:lnTo>
                  <a:close/>
                  <a:moveTo>
                    <a:pt x="3012" y="0"/>
                  </a:moveTo>
                  <a:lnTo>
                    <a:pt x="0" y="4298"/>
                  </a:lnTo>
                  <a:lnTo>
                    <a:pt x="3012" y="8608"/>
                  </a:lnTo>
                  <a:lnTo>
                    <a:pt x="6013" y="4298"/>
                  </a:lnTo>
                  <a:lnTo>
                    <a:pt x="3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4096450" y="2683975"/>
              <a:ext cx="474775" cy="681075"/>
            </a:xfrm>
            <a:custGeom>
              <a:rect b="b" l="l" r="r" t="t"/>
              <a:pathLst>
                <a:path extrusionOk="0" h="27243" w="18991">
                  <a:moveTo>
                    <a:pt x="9501" y="537"/>
                  </a:moveTo>
                  <a:lnTo>
                    <a:pt x="18621" y="13633"/>
                  </a:lnTo>
                  <a:lnTo>
                    <a:pt x="9501" y="26730"/>
                  </a:lnTo>
                  <a:lnTo>
                    <a:pt x="369" y="13633"/>
                  </a:lnTo>
                  <a:lnTo>
                    <a:pt x="9501" y="537"/>
                  </a:lnTo>
                  <a:close/>
                  <a:moveTo>
                    <a:pt x="9501" y="1"/>
                  </a:moveTo>
                  <a:lnTo>
                    <a:pt x="0" y="13621"/>
                  </a:lnTo>
                  <a:lnTo>
                    <a:pt x="9501" y="27242"/>
                  </a:lnTo>
                  <a:lnTo>
                    <a:pt x="18991" y="13621"/>
                  </a:lnTo>
                  <a:lnTo>
                    <a:pt x="9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4509575" y="2511350"/>
              <a:ext cx="156900" cy="224750"/>
            </a:xfrm>
            <a:custGeom>
              <a:rect b="b" l="l" r="r" t="t"/>
              <a:pathLst>
                <a:path extrusionOk="0" h="8990" w="6276">
                  <a:moveTo>
                    <a:pt x="3120" y="500"/>
                  </a:moveTo>
                  <a:lnTo>
                    <a:pt x="5895" y="4477"/>
                  </a:lnTo>
                  <a:lnTo>
                    <a:pt x="3120" y="8454"/>
                  </a:lnTo>
                  <a:lnTo>
                    <a:pt x="358" y="4477"/>
                  </a:lnTo>
                  <a:lnTo>
                    <a:pt x="3120" y="500"/>
                  </a:lnTo>
                  <a:close/>
                  <a:moveTo>
                    <a:pt x="3132" y="0"/>
                  </a:moveTo>
                  <a:lnTo>
                    <a:pt x="1" y="4501"/>
                  </a:lnTo>
                  <a:lnTo>
                    <a:pt x="3132" y="8989"/>
                  </a:lnTo>
                  <a:lnTo>
                    <a:pt x="6276" y="4501"/>
                  </a:lnTo>
                  <a:lnTo>
                    <a:pt x="3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4001500" y="3313525"/>
              <a:ext cx="157175" cy="224750"/>
            </a:xfrm>
            <a:custGeom>
              <a:rect b="b" l="l" r="r" t="t"/>
              <a:pathLst>
                <a:path extrusionOk="0" h="8990" w="6287">
                  <a:moveTo>
                    <a:pt x="3143" y="524"/>
                  </a:moveTo>
                  <a:lnTo>
                    <a:pt x="5917" y="4501"/>
                  </a:lnTo>
                  <a:lnTo>
                    <a:pt x="3143" y="8466"/>
                  </a:lnTo>
                  <a:lnTo>
                    <a:pt x="381" y="4501"/>
                  </a:lnTo>
                  <a:lnTo>
                    <a:pt x="3143" y="524"/>
                  </a:lnTo>
                  <a:close/>
                  <a:moveTo>
                    <a:pt x="3143" y="0"/>
                  </a:moveTo>
                  <a:lnTo>
                    <a:pt x="0" y="4501"/>
                  </a:lnTo>
                  <a:lnTo>
                    <a:pt x="3143" y="8990"/>
                  </a:lnTo>
                  <a:lnTo>
                    <a:pt x="6287" y="4501"/>
                  </a:lnTo>
                  <a:lnTo>
                    <a:pt x="3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4516125" y="3326925"/>
              <a:ext cx="136950" cy="193800"/>
            </a:xfrm>
            <a:custGeom>
              <a:rect b="b" l="l" r="r" t="t"/>
              <a:pathLst>
                <a:path extrusionOk="0" h="7752" w="5478">
                  <a:moveTo>
                    <a:pt x="2739" y="191"/>
                  </a:moveTo>
                  <a:cubicBezTo>
                    <a:pt x="3037" y="191"/>
                    <a:pt x="3275" y="286"/>
                    <a:pt x="3442" y="453"/>
                  </a:cubicBezTo>
                  <a:cubicBezTo>
                    <a:pt x="3597" y="607"/>
                    <a:pt x="3716" y="834"/>
                    <a:pt x="3799" y="1119"/>
                  </a:cubicBezTo>
                  <a:cubicBezTo>
                    <a:pt x="3870" y="1405"/>
                    <a:pt x="3894" y="1715"/>
                    <a:pt x="3894" y="2060"/>
                  </a:cubicBezTo>
                  <a:cubicBezTo>
                    <a:pt x="3894" y="2322"/>
                    <a:pt x="3870" y="2608"/>
                    <a:pt x="3823" y="2893"/>
                  </a:cubicBezTo>
                  <a:cubicBezTo>
                    <a:pt x="3776" y="3161"/>
                    <a:pt x="3684" y="3417"/>
                    <a:pt x="3547" y="3629"/>
                  </a:cubicBezTo>
                  <a:lnTo>
                    <a:pt x="3547" y="3629"/>
                  </a:lnTo>
                  <a:cubicBezTo>
                    <a:pt x="3520" y="3606"/>
                    <a:pt x="3493" y="3583"/>
                    <a:pt x="3466" y="3560"/>
                  </a:cubicBezTo>
                  <a:cubicBezTo>
                    <a:pt x="3180" y="3322"/>
                    <a:pt x="2930" y="3072"/>
                    <a:pt x="2680" y="2834"/>
                  </a:cubicBezTo>
                  <a:cubicBezTo>
                    <a:pt x="2430" y="2572"/>
                    <a:pt x="2227" y="2322"/>
                    <a:pt x="2073" y="2060"/>
                  </a:cubicBezTo>
                  <a:cubicBezTo>
                    <a:pt x="1906" y="1786"/>
                    <a:pt x="1834" y="1488"/>
                    <a:pt x="1834" y="1179"/>
                  </a:cubicBezTo>
                  <a:cubicBezTo>
                    <a:pt x="1834" y="905"/>
                    <a:pt x="1906" y="679"/>
                    <a:pt x="2037" y="488"/>
                  </a:cubicBezTo>
                  <a:cubicBezTo>
                    <a:pt x="2192" y="298"/>
                    <a:pt x="2406" y="191"/>
                    <a:pt x="2739" y="191"/>
                  </a:cubicBezTo>
                  <a:close/>
                  <a:moveTo>
                    <a:pt x="2054" y="4861"/>
                  </a:moveTo>
                  <a:cubicBezTo>
                    <a:pt x="2196" y="4999"/>
                    <a:pt x="2332" y="5135"/>
                    <a:pt x="2466" y="5275"/>
                  </a:cubicBezTo>
                  <a:cubicBezTo>
                    <a:pt x="2727" y="5525"/>
                    <a:pt x="2930" y="5787"/>
                    <a:pt x="3097" y="6060"/>
                  </a:cubicBezTo>
                  <a:cubicBezTo>
                    <a:pt x="3263" y="6322"/>
                    <a:pt x="3335" y="6596"/>
                    <a:pt x="3335" y="6870"/>
                  </a:cubicBezTo>
                  <a:cubicBezTo>
                    <a:pt x="3335" y="7084"/>
                    <a:pt x="3287" y="7251"/>
                    <a:pt x="3180" y="7382"/>
                  </a:cubicBezTo>
                  <a:cubicBezTo>
                    <a:pt x="3085" y="7501"/>
                    <a:pt x="2930" y="7573"/>
                    <a:pt x="2727" y="7573"/>
                  </a:cubicBezTo>
                  <a:cubicBezTo>
                    <a:pt x="2454" y="7573"/>
                    <a:pt x="2251" y="7454"/>
                    <a:pt x="2085" y="7215"/>
                  </a:cubicBezTo>
                  <a:cubicBezTo>
                    <a:pt x="1918" y="6977"/>
                    <a:pt x="1846" y="6632"/>
                    <a:pt x="1846" y="6203"/>
                  </a:cubicBezTo>
                  <a:cubicBezTo>
                    <a:pt x="1846" y="6037"/>
                    <a:pt x="1858" y="5822"/>
                    <a:pt x="1894" y="5537"/>
                  </a:cubicBezTo>
                  <a:cubicBezTo>
                    <a:pt x="1916" y="5270"/>
                    <a:pt x="1970" y="5045"/>
                    <a:pt x="2054" y="4861"/>
                  </a:cubicBezTo>
                  <a:close/>
                  <a:moveTo>
                    <a:pt x="2811" y="0"/>
                  </a:moveTo>
                  <a:cubicBezTo>
                    <a:pt x="2275" y="0"/>
                    <a:pt x="1787" y="72"/>
                    <a:pt x="1370" y="250"/>
                  </a:cubicBezTo>
                  <a:cubicBezTo>
                    <a:pt x="953" y="417"/>
                    <a:pt x="620" y="655"/>
                    <a:pt x="370" y="953"/>
                  </a:cubicBezTo>
                  <a:cubicBezTo>
                    <a:pt x="120" y="1250"/>
                    <a:pt x="1" y="1572"/>
                    <a:pt x="1" y="1965"/>
                  </a:cubicBezTo>
                  <a:cubicBezTo>
                    <a:pt x="1" y="2274"/>
                    <a:pt x="72" y="2596"/>
                    <a:pt x="239" y="2870"/>
                  </a:cubicBezTo>
                  <a:cubicBezTo>
                    <a:pt x="406" y="3155"/>
                    <a:pt x="608" y="3441"/>
                    <a:pt x="858" y="3703"/>
                  </a:cubicBezTo>
                  <a:cubicBezTo>
                    <a:pt x="1120" y="3977"/>
                    <a:pt x="1382" y="4239"/>
                    <a:pt x="1668" y="4489"/>
                  </a:cubicBezTo>
                  <a:cubicBezTo>
                    <a:pt x="1747" y="4565"/>
                    <a:pt x="1824" y="4639"/>
                    <a:pt x="1900" y="4712"/>
                  </a:cubicBezTo>
                  <a:lnTo>
                    <a:pt x="1900" y="4712"/>
                  </a:lnTo>
                  <a:cubicBezTo>
                    <a:pt x="1415" y="4917"/>
                    <a:pt x="1046" y="5144"/>
                    <a:pt x="775" y="5370"/>
                  </a:cubicBezTo>
                  <a:cubicBezTo>
                    <a:pt x="489" y="5608"/>
                    <a:pt x="358" y="5906"/>
                    <a:pt x="358" y="6251"/>
                  </a:cubicBezTo>
                  <a:cubicBezTo>
                    <a:pt x="358" y="6680"/>
                    <a:pt x="572" y="7037"/>
                    <a:pt x="977" y="7323"/>
                  </a:cubicBezTo>
                  <a:cubicBezTo>
                    <a:pt x="1406" y="7608"/>
                    <a:pt x="1965" y="7751"/>
                    <a:pt x="2656" y="7751"/>
                  </a:cubicBezTo>
                  <a:cubicBezTo>
                    <a:pt x="3049" y="7751"/>
                    <a:pt x="3454" y="7692"/>
                    <a:pt x="3859" y="7620"/>
                  </a:cubicBezTo>
                  <a:cubicBezTo>
                    <a:pt x="4228" y="7501"/>
                    <a:pt x="4525" y="7323"/>
                    <a:pt x="4763" y="7049"/>
                  </a:cubicBezTo>
                  <a:cubicBezTo>
                    <a:pt x="4990" y="6799"/>
                    <a:pt x="5109" y="6453"/>
                    <a:pt x="5109" y="6037"/>
                  </a:cubicBezTo>
                  <a:cubicBezTo>
                    <a:pt x="5109" y="5679"/>
                    <a:pt x="5025" y="5370"/>
                    <a:pt x="4871" y="5084"/>
                  </a:cubicBezTo>
                  <a:cubicBezTo>
                    <a:pt x="4704" y="4810"/>
                    <a:pt x="4513" y="4536"/>
                    <a:pt x="4251" y="4286"/>
                  </a:cubicBezTo>
                  <a:cubicBezTo>
                    <a:pt x="4073" y="4117"/>
                    <a:pt x="3895" y="3941"/>
                    <a:pt x="3704" y="3768"/>
                  </a:cubicBezTo>
                  <a:lnTo>
                    <a:pt x="3704" y="3768"/>
                  </a:lnTo>
                  <a:cubicBezTo>
                    <a:pt x="4196" y="3561"/>
                    <a:pt x="4601" y="3320"/>
                    <a:pt x="4942" y="3024"/>
                  </a:cubicBezTo>
                  <a:cubicBezTo>
                    <a:pt x="5299" y="2703"/>
                    <a:pt x="5478" y="2310"/>
                    <a:pt x="5478" y="1834"/>
                  </a:cubicBezTo>
                  <a:cubicBezTo>
                    <a:pt x="5478" y="1441"/>
                    <a:pt x="5359" y="1096"/>
                    <a:pt x="5109" y="834"/>
                  </a:cubicBezTo>
                  <a:cubicBezTo>
                    <a:pt x="4847" y="548"/>
                    <a:pt x="4525" y="346"/>
                    <a:pt x="4120" y="203"/>
                  </a:cubicBezTo>
                  <a:cubicBezTo>
                    <a:pt x="3716" y="72"/>
                    <a:pt x="3287"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4027675" y="2530975"/>
              <a:ext cx="136950" cy="194100"/>
            </a:xfrm>
            <a:custGeom>
              <a:rect b="b" l="l" r="r" t="t"/>
              <a:pathLst>
                <a:path extrusionOk="0" h="7764" w="5478">
                  <a:moveTo>
                    <a:pt x="2751" y="180"/>
                  </a:moveTo>
                  <a:cubicBezTo>
                    <a:pt x="3025" y="180"/>
                    <a:pt x="3227" y="299"/>
                    <a:pt x="3394" y="537"/>
                  </a:cubicBezTo>
                  <a:cubicBezTo>
                    <a:pt x="3561" y="775"/>
                    <a:pt x="3632" y="1120"/>
                    <a:pt x="3632" y="1549"/>
                  </a:cubicBezTo>
                  <a:cubicBezTo>
                    <a:pt x="3632" y="1715"/>
                    <a:pt x="3620" y="1942"/>
                    <a:pt x="3585" y="2227"/>
                  </a:cubicBezTo>
                  <a:cubicBezTo>
                    <a:pt x="3562" y="2482"/>
                    <a:pt x="3509" y="2706"/>
                    <a:pt x="3425" y="2899"/>
                  </a:cubicBezTo>
                  <a:lnTo>
                    <a:pt x="3425" y="2899"/>
                  </a:lnTo>
                  <a:cubicBezTo>
                    <a:pt x="3281" y="2760"/>
                    <a:pt x="3141" y="2623"/>
                    <a:pt x="3001" y="2489"/>
                  </a:cubicBezTo>
                  <a:cubicBezTo>
                    <a:pt x="2751" y="2239"/>
                    <a:pt x="2549" y="1966"/>
                    <a:pt x="2382" y="1704"/>
                  </a:cubicBezTo>
                  <a:cubicBezTo>
                    <a:pt x="2215" y="1430"/>
                    <a:pt x="2144" y="1168"/>
                    <a:pt x="2144" y="882"/>
                  </a:cubicBezTo>
                  <a:cubicBezTo>
                    <a:pt x="2144" y="680"/>
                    <a:pt x="2192" y="513"/>
                    <a:pt x="2287" y="382"/>
                  </a:cubicBezTo>
                  <a:cubicBezTo>
                    <a:pt x="2394" y="263"/>
                    <a:pt x="2549" y="180"/>
                    <a:pt x="2751" y="180"/>
                  </a:cubicBezTo>
                  <a:close/>
                  <a:moveTo>
                    <a:pt x="1920" y="4125"/>
                  </a:moveTo>
                  <a:lnTo>
                    <a:pt x="1920" y="4125"/>
                  </a:lnTo>
                  <a:cubicBezTo>
                    <a:pt x="1951" y="4151"/>
                    <a:pt x="1982" y="4178"/>
                    <a:pt x="2013" y="4204"/>
                  </a:cubicBezTo>
                  <a:cubicBezTo>
                    <a:pt x="2287" y="4442"/>
                    <a:pt x="2549" y="4692"/>
                    <a:pt x="2799" y="4930"/>
                  </a:cubicBezTo>
                  <a:cubicBezTo>
                    <a:pt x="3049" y="5180"/>
                    <a:pt x="3239" y="5442"/>
                    <a:pt x="3406" y="5704"/>
                  </a:cubicBezTo>
                  <a:cubicBezTo>
                    <a:pt x="3573" y="5978"/>
                    <a:pt x="3644" y="6276"/>
                    <a:pt x="3644" y="6585"/>
                  </a:cubicBezTo>
                  <a:cubicBezTo>
                    <a:pt x="3644" y="6847"/>
                    <a:pt x="3573" y="7073"/>
                    <a:pt x="3442" y="7264"/>
                  </a:cubicBezTo>
                  <a:cubicBezTo>
                    <a:pt x="3287" y="7466"/>
                    <a:pt x="3061" y="7561"/>
                    <a:pt x="2739" y="7561"/>
                  </a:cubicBezTo>
                  <a:cubicBezTo>
                    <a:pt x="2442" y="7561"/>
                    <a:pt x="2203" y="7478"/>
                    <a:pt x="2037" y="7311"/>
                  </a:cubicBezTo>
                  <a:cubicBezTo>
                    <a:pt x="1870" y="7145"/>
                    <a:pt x="1751" y="6930"/>
                    <a:pt x="1680" y="6645"/>
                  </a:cubicBezTo>
                  <a:cubicBezTo>
                    <a:pt x="1608" y="6359"/>
                    <a:pt x="1572" y="6049"/>
                    <a:pt x="1572" y="5704"/>
                  </a:cubicBezTo>
                  <a:cubicBezTo>
                    <a:pt x="1572" y="5442"/>
                    <a:pt x="1608" y="5156"/>
                    <a:pt x="1656" y="4871"/>
                  </a:cubicBezTo>
                  <a:cubicBezTo>
                    <a:pt x="1691" y="4592"/>
                    <a:pt x="1793" y="4347"/>
                    <a:pt x="1920" y="4125"/>
                  </a:cubicBezTo>
                  <a:close/>
                  <a:moveTo>
                    <a:pt x="2823" y="1"/>
                  </a:moveTo>
                  <a:cubicBezTo>
                    <a:pt x="2406" y="1"/>
                    <a:pt x="2013" y="61"/>
                    <a:pt x="1620" y="144"/>
                  </a:cubicBezTo>
                  <a:cubicBezTo>
                    <a:pt x="1251" y="263"/>
                    <a:pt x="953" y="442"/>
                    <a:pt x="715" y="703"/>
                  </a:cubicBezTo>
                  <a:cubicBezTo>
                    <a:pt x="489" y="953"/>
                    <a:pt x="370" y="1299"/>
                    <a:pt x="370" y="1715"/>
                  </a:cubicBezTo>
                  <a:cubicBezTo>
                    <a:pt x="370" y="2073"/>
                    <a:pt x="441" y="2382"/>
                    <a:pt x="608" y="2668"/>
                  </a:cubicBezTo>
                  <a:cubicBezTo>
                    <a:pt x="775" y="2954"/>
                    <a:pt x="965" y="3216"/>
                    <a:pt x="1215" y="3478"/>
                  </a:cubicBezTo>
                  <a:cubicBezTo>
                    <a:pt x="1401" y="3647"/>
                    <a:pt x="1581" y="3822"/>
                    <a:pt x="1773" y="3995"/>
                  </a:cubicBezTo>
                  <a:lnTo>
                    <a:pt x="1773" y="3995"/>
                  </a:lnTo>
                  <a:cubicBezTo>
                    <a:pt x="1282" y="4193"/>
                    <a:pt x="877" y="4445"/>
                    <a:pt x="537" y="4740"/>
                  </a:cubicBezTo>
                  <a:cubicBezTo>
                    <a:pt x="179" y="5049"/>
                    <a:pt x="1" y="5454"/>
                    <a:pt x="1" y="5930"/>
                  </a:cubicBezTo>
                  <a:cubicBezTo>
                    <a:pt x="1" y="6311"/>
                    <a:pt x="120" y="6657"/>
                    <a:pt x="370" y="6930"/>
                  </a:cubicBezTo>
                  <a:cubicBezTo>
                    <a:pt x="620" y="7204"/>
                    <a:pt x="953" y="7419"/>
                    <a:pt x="1358" y="7550"/>
                  </a:cubicBezTo>
                  <a:cubicBezTo>
                    <a:pt x="1751" y="7680"/>
                    <a:pt x="2192" y="7764"/>
                    <a:pt x="2668" y="7764"/>
                  </a:cubicBezTo>
                  <a:cubicBezTo>
                    <a:pt x="3204" y="7764"/>
                    <a:pt x="3692" y="7680"/>
                    <a:pt x="4108" y="7502"/>
                  </a:cubicBezTo>
                  <a:cubicBezTo>
                    <a:pt x="4525" y="7347"/>
                    <a:pt x="4847" y="7109"/>
                    <a:pt x="5109" y="6811"/>
                  </a:cubicBezTo>
                  <a:cubicBezTo>
                    <a:pt x="5359" y="6514"/>
                    <a:pt x="5478" y="6180"/>
                    <a:pt x="5478" y="5799"/>
                  </a:cubicBezTo>
                  <a:cubicBezTo>
                    <a:pt x="5478" y="5478"/>
                    <a:pt x="5406" y="5168"/>
                    <a:pt x="5240" y="4883"/>
                  </a:cubicBezTo>
                  <a:cubicBezTo>
                    <a:pt x="5073" y="4609"/>
                    <a:pt x="4870" y="4323"/>
                    <a:pt x="4608" y="4049"/>
                  </a:cubicBezTo>
                  <a:cubicBezTo>
                    <a:pt x="4358" y="3787"/>
                    <a:pt x="4097" y="3513"/>
                    <a:pt x="3811" y="3263"/>
                  </a:cubicBezTo>
                  <a:cubicBezTo>
                    <a:pt x="3733" y="3192"/>
                    <a:pt x="3656" y="3120"/>
                    <a:pt x="3581" y="3049"/>
                  </a:cubicBezTo>
                  <a:lnTo>
                    <a:pt x="3581" y="3049"/>
                  </a:lnTo>
                  <a:cubicBezTo>
                    <a:pt x="4056" y="2833"/>
                    <a:pt x="4433" y="2608"/>
                    <a:pt x="4704" y="2382"/>
                  </a:cubicBezTo>
                  <a:cubicBezTo>
                    <a:pt x="4989" y="2144"/>
                    <a:pt x="5120" y="1846"/>
                    <a:pt x="5120" y="1513"/>
                  </a:cubicBezTo>
                  <a:cubicBezTo>
                    <a:pt x="5120" y="1073"/>
                    <a:pt x="4906" y="715"/>
                    <a:pt x="4489" y="442"/>
                  </a:cubicBezTo>
                  <a:cubicBezTo>
                    <a:pt x="4073" y="156"/>
                    <a:pt x="3513" y="1"/>
                    <a:pt x="2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6" name="Google Shape;3796;p54"/>
          <p:cNvSpPr txBox="1"/>
          <p:nvPr/>
        </p:nvSpPr>
        <p:spPr>
          <a:xfrm>
            <a:off x="977350" y="12527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Gloock"/>
                <a:ea typeface="Gloock"/>
                <a:cs typeface="Gloock"/>
                <a:sym typeface="Gloock"/>
              </a:rPr>
              <a:t>Arios</a:t>
            </a:r>
            <a:endParaRPr sz="2400">
              <a:solidFill>
                <a:schemeClr val="dk1"/>
              </a:solidFill>
              <a:latin typeface="Gloock"/>
              <a:ea typeface="Gloock"/>
              <a:cs typeface="Gloock"/>
              <a:sym typeface="Gloock"/>
            </a:endParaRPr>
          </a:p>
        </p:txBody>
      </p:sp>
      <p:sp>
        <p:nvSpPr>
          <p:cNvPr id="3797" name="Google Shape;3797;p54"/>
          <p:cNvSpPr txBox="1"/>
          <p:nvPr/>
        </p:nvSpPr>
        <p:spPr>
          <a:xfrm>
            <a:off x="5004900" y="12527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Gloock"/>
                <a:ea typeface="Gloock"/>
                <a:cs typeface="Gloock"/>
                <a:sym typeface="Gloock"/>
              </a:rPr>
              <a:t>Aryan</a:t>
            </a:r>
            <a:endParaRPr sz="2400">
              <a:solidFill>
                <a:schemeClr val="dk1"/>
              </a:solidFill>
              <a:latin typeface="Gloock"/>
              <a:ea typeface="Gloock"/>
              <a:cs typeface="Gloock"/>
              <a:sym typeface="Gloock"/>
            </a:endParaRPr>
          </a:p>
        </p:txBody>
      </p:sp>
      <p:pic>
        <p:nvPicPr>
          <p:cNvPr id="3798" name="Google Shape;3798;p54"/>
          <p:cNvPicPr preferRelativeResize="0"/>
          <p:nvPr/>
        </p:nvPicPr>
        <p:blipFill>
          <a:blip r:embed="rId3">
            <a:alphaModFix/>
          </a:blip>
          <a:stretch>
            <a:fillRect/>
          </a:stretch>
        </p:blipFill>
        <p:spPr>
          <a:xfrm>
            <a:off x="3065350" y="1252750"/>
            <a:ext cx="2879950" cy="2879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3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100" name="Google Shape;1100;p37"/>
          <p:cNvSpPr txBox="1"/>
          <p:nvPr>
            <p:ph idx="2" type="title"/>
          </p:nvPr>
        </p:nvSpPr>
        <p:spPr>
          <a:xfrm>
            <a:off x="1431427" y="13447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01" name="Google Shape;1101;p37"/>
          <p:cNvSpPr txBox="1"/>
          <p:nvPr>
            <p:ph idx="3" type="subTitle"/>
          </p:nvPr>
        </p:nvSpPr>
        <p:spPr>
          <a:xfrm>
            <a:off x="1333025" y="1927275"/>
            <a:ext cx="268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the Scene</a:t>
            </a:r>
            <a:endParaRPr/>
          </a:p>
        </p:txBody>
      </p:sp>
      <p:sp>
        <p:nvSpPr>
          <p:cNvPr id="1102" name="Google Shape;1102;p37"/>
          <p:cNvSpPr txBox="1"/>
          <p:nvPr>
            <p:ph idx="5" type="title"/>
          </p:nvPr>
        </p:nvSpPr>
        <p:spPr>
          <a:xfrm>
            <a:off x="4911727" y="31275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03" name="Google Shape;1103;p37"/>
          <p:cNvSpPr txBox="1"/>
          <p:nvPr>
            <p:ph idx="6" type="subTitle"/>
          </p:nvPr>
        </p:nvSpPr>
        <p:spPr>
          <a:xfrm>
            <a:off x="4813325" y="3648100"/>
            <a:ext cx="2401200" cy="8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Implications &amp; Conclusions</a:t>
            </a:r>
            <a:endParaRPr/>
          </a:p>
        </p:txBody>
      </p:sp>
      <p:sp>
        <p:nvSpPr>
          <p:cNvPr id="1104" name="Google Shape;1104;p37"/>
          <p:cNvSpPr txBox="1"/>
          <p:nvPr>
            <p:ph idx="8" type="title"/>
          </p:nvPr>
        </p:nvSpPr>
        <p:spPr>
          <a:xfrm>
            <a:off x="1431427" y="31275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05" name="Google Shape;1105;p37"/>
          <p:cNvSpPr txBox="1"/>
          <p:nvPr>
            <p:ph idx="9" type="subTitle"/>
          </p:nvPr>
        </p:nvSpPr>
        <p:spPr>
          <a:xfrm>
            <a:off x="1333025" y="3648100"/>
            <a:ext cx="3381900" cy="8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Essence of CLT &amp; Slot Machine Analogy</a:t>
            </a:r>
            <a:endParaRPr/>
          </a:p>
        </p:txBody>
      </p:sp>
      <p:sp>
        <p:nvSpPr>
          <p:cNvPr id="1106" name="Google Shape;1106;p37"/>
          <p:cNvSpPr txBox="1"/>
          <p:nvPr>
            <p:ph idx="17" type="title"/>
          </p:nvPr>
        </p:nvSpPr>
        <p:spPr>
          <a:xfrm>
            <a:off x="4813315" y="13447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07" name="Google Shape;1107;p37"/>
          <p:cNvSpPr txBox="1"/>
          <p:nvPr>
            <p:ph idx="18" type="subTitle"/>
          </p:nvPr>
        </p:nvSpPr>
        <p:spPr>
          <a:xfrm>
            <a:off x="4714928" y="2182025"/>
            <a:ext cx="2996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Dice Game &amp; Basic Experiment</a:t>
            </a:r>
            <a:endParaRPr/>
          </a:p>
        </p:txBody>
      </p:sp>
      <p:grpSp>
        <p:nvGrpSpPr>
          <p:cNvPr id="1108" name="Google Shape;1108;p37"/>
          <p:cNvGrpSpPr/>
          <p:nvPr/>
        </p:nvGrpSpPr>
        <p:grpSpPr>
          <a:xfrm>
            <a:off x="7921789" y="450162"/>
            <a:ext cx="784294" cy="714828"/>
            <a:chOff x="7183300" y="245525"/>
            <a:chExt cx="643550" cy="586550"/>
          </a:xfrm>
        </p:grpSpPr>
        <p:sp>
          <p:nvSpPr>
            <p:cNvPr id="1109" name="Google Shape;1109;p37"/>
            <p:cNvSpPr/>
            <p:nvPr/>
          </p:nvSpPr>
          <p:spPr>
            <a:xfrm>
              <a:off x="7183300" y="245525"/>
              <a:ext cx="643550" cy="586550"/>
            </a:xfrm>
            <a:custGeom>
              <a:rect b="b" l="l" r="r" t="t"/>
              <a:pathLst>
                <a:path extrusionOk="0" h="23462" w="25742">
                  <a:moveTo>
                    <a:pt x="12873" y="1"/>
                  </a:moveTo>
                  <a:cubicBezTo>
                    <a:pt x="9871" y="1"/>
                    <a:pt x="6870" y="1147"/>
                    <a:pt x="4584" y="3439"/>
                  </a:cubicBezTo>
                  <a:cubicBezTo>
                    <a:pt x="1" y="8023"/>
                    <a:pt x="1" y="15440"/>
                    <a:pt x="4584" y="20024"/>
                  </a:cubicBezTo>
                  <a:cubicBezTo>
                    <a:pt x="6870" y="22316"/>
                    <a:pt x="9871" y="23462"/>
                    <a:pt x="12873" y="23462"/>
                  </a:cubicBezTo>
                  <a:cubicBezTo>
                    <a:pt x="15875" y="23462"/>
                    <a:pt x="18878" y="22316"/>
                    <a:pt x="21170" y="20024"/>
                  </a:cubicBezTo>
                  <a:cubicBezTo>
                    <a:pt x="25742" y="15440"/>
                    <a:pt x="25742" y="8023"/>
                    <a:pt x="21170" y="3439"/>
                  </a:cubicBezTo>
                  <a:cubicBezTo>
                    <a:pt x="18878" y="1147"/>
                    <a:pt x="15875" y="1"/>
                    <a:pt x="128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7333025" y="366300"/>
              <a:ext cx="344400" cy="344725"/>
            </a:xfrm>
            <a:custGeom>
              <a:rect b="b" l="l" r="r" t="t"/>
              <a:pathLst>
                <a:path extrusionOk="0" h="13789" w="13776">
                  <a:moveTo>
                    <a:pt x="6882" y="1"/>
                  </a:moveTo>
                  <a:cubicBezTo>
                    <a:pt x="3084" y="1"/>
                    <a:pt x="0" y="3096"/>
                    <a:pt x="0" y="6894"/>
                  </a:cubicBezTo>
                  <a:cubicBezTo>
                    <a:pt x="0" y="10704"/>
                    <a:pt x="3084" y="13788"/>
                    <a:pt x="6882" y="13788"/>
                  </a:cubicBezTo>
                  <a:cubicBezTo>
                    <a:pt x="10692" y="13788"/>
                    <a:pt x="13776" y="10704"/>
                    <a:pt x="13776" y="6894"/>
                  </a:cubicBezTo>
                  <a:cubicBezTo>
                    <a:pt x="13776" y="3096"/>
                    <a:pt x="10692" y="1"/>
                    <a:pt x="6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7329150" y="362725"/>
              <a:ext cx="352150" cy="352150"/>
            </a:xfrm>
            <a:custGeom>
              <a:rect b="b" l="l" r="r" t="t"/>
              <a:pathLst>
                <a:path extrusionOk="0" h="14086" w="14086">
                  <a:moveTo>
                    <a:pt x="7037" y="298"/>
                  </a:moveTo>
                  <a:cubicBezTo>
                    <a:pt x="10764" y="298"/>
                    <a:pt x="13788" y="3323"/>
                    <a:pt x="13788" y="7037"/>
                  </a:cubicBezTo>
                  <a:cubicBezTo>
                    <a:pt x="13788" y="10764"/>
                    <a:pt x="10764" y="13788"/>
                    <a:pt x="7037" y="13788"/>
                  </a:cubicBezTo>
                  <a:cubicBezTo>
                    <a:pt x="3322" y="13788"/>
                    <a:pt x="298" y="10764"/>
                    <a:pt x="298" y="7037"/>
                  </a:cubicBezTo>
                  <a:cubicBezTo>
                    <a:pt x="298" y="3323"/>
                    <a:pt x="3322" y="298"/>
                    <a:pt x="7037" y="298"/>
                  </a:cubicBezTo>
                  <a:close/>
                  <a:moveTo>
                    <a:pt x="7037" y="1"/>
                  </a:moveTo>
                  <a:cubicBezTo>
                    <a:pt x="3156" y="1"/>
                    <a:pt x="1" y="3156"/>
                    <a:pt x="1" y="7037"/>
                  </a:cubicBezTo>
                  <a:cubicBezTo>
                    <a:pt x="1" y="10931"/>
                    <a:pt x="3156" y="14086"/>
                    <a:pt x="7037" y="14086"/>
                  </a:cubicBezTo>
                  <a:cubicBezTo>
                    <a:pt x="10931" y="14086"/>
                    <a:pt x="14086" y="10931"/>
                    <a:pt x="14086" y="7037"/>
                  </a:cubicBezTo>
                  <a:cubicBezTo>
                    <a:pt x="14086" y="3156"/>
                    <a:pt x="10931"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7468750" y="278800"/>
              <a:ext cx="44375" cy="51500"/>
            </a:xfrm>
            <a:custGeom>
              <a:rect b="b" l="l" r="r" t="t"/>
              <a:pathLst>
                <a:path extrusionOk="0" h="2060" w="1775">
                  <a:moveTo>
                    <a:pt x="1" y="0"/>
                  </a:moveTo>
                  <a:lnTo>
                    <a:pt x="1" y="2060"/>
                  </a:lnTo>
                  <a:lnTo>
                    <a:pt x="1775" y="206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7497325" y="278800"/>
              <a:ext cx="44675" cy="51500"/>
            </a:xfrm>
            <a:custGeom>
              <a:rect b="b" l="l" r="r" t="t"/>
              <a:pathLst>
                <a:path extrusionOk="0" h="2060" w="1787">
                  <a:moveTo>
                    <a:pt x="1787" y="0"/>
                  </a:moveTo>
                  <a:lnTo>
                    <a:pt x="1" y="2060"/>
                  </a:lnTo>
                  <a:lnTo>
                    <a:pt x="1787" y="2060"/>
                  </a:lnTo>
                  <a:lnTo>
                    <a:pt x="1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7483350" y="278800"/>
              <a:ext cx="44075" cy="51500"/>
            </a:xfrm>
            <a:custGeom>
              <a:rect b="b" l="l" r="r" t="t"/>
              <a:pathLst>
                <a:path extrusionOk="0" h="2060" w="1763">
                  <a:moveTo>
                    <a:pt x="869" y="0"/>
                  </a:moveTo>
                  <a:lnTo>
                    <a:pt x="0" y="2060"/>
                  </a:lnTo>
                  <a:lnTo>
                    <a:pt x="1762" y="2060"/>
                  </a:lnTo>
                  <a:lnTo>
                    <a:pt x="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7497325" y="747000"/>
              <a:ext cx="44675" cy="51825"/>
            </a:xfrm>
            <a:custGeom>
              <a:rect b="b" l="l" r="r" t="t"/>
              <a:pathLst>
                <a:path extrusionOk="0" h="2073" w="1787">
                  <a:moveTo>
                    <a:pt x="1" y="1"/>
                  </a:moveTo>
                  <a:lnTo>
                    <a:pt x="1787" y="2072"/>
                  </a:lnTo>
                  <a:lnTo>
                    <a:pt x="1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7468750" y="747000"/>
              <a:ext cx="44375" cy="51825"/>
            </a:xfrm>
            <a:custGeom>
              <a:rect b="b" l="l" r="r" t="t"/>
              <a:pathLst>
                <a:path extrusionOk="0" h="2073" w="1775">
                  <a:moveTo>
                    <a:pt x="1" y="1"/>
                  </a:moveTo>
                  <a:lnTo>
                    <a:pt x="1" y="2072"/>
                  </a:lnTo>
                  <a:lnTo>
                    <a:pt x="1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7483350" y="747000"/>
              <a:ext cx="44075" cy="51825"/>
            </a:xfrm>
            <a:custGeom>
              <a:rect b="b" l="l" r="r" t="t"/>
              <a:pathLst>
                <a:path extrusionOk="0" h="2073" w="1763">
                  <a:moveTo>
                    <a:pt x="0" y="1"/>
                  </a:moveTo>
                  <a:lnTo>
                    <a:pt x="869" y="2072"/>
                  </a:lnTo>
                  <a:lnTo>
                    <a:pt x="1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7245225" y="530900"/>
              <a:ext cx="52100" cy="44375"/>
            </a:xfrm>
            <a:custGeom>
              <a:rect b="b" l="l" r="r" t="t"/>
              <a:pathLst>
                <a:path extrusionOk="0" h="1775" w="2084">
                  <a:moveTo>
                    <a:pt x="2084" y="1"/>
                  </a:moveTo>
                  <a:lnTo>
                    <a:pt x="0" y="1775"/>
                  </a:lnTo>
                  <a:lnTo>
                    <a:pt x="2084" y="1775"/>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7245225" y="502025"/>
              <a:ext cx="52100" cy="44675"/>
            </a:xfrm>
            <a:custGeom>
              <a:rect b="b" l="l" r="r" t="t"/>
              <a:pathLst>
                <a:path extrusionOk="0" h="1787" w="2084">
                  <a:moveTo>
                    <a:pt x="0" y="1"/>
                  </a:moveTo>
                  <a:lnTo>
                    <a:pt x="2084" y="1787"/>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7245225" y="516325"/>
              <a:ext cx="52100" cy="44675"/>
            </a:xfrm>
            <a:custGeom>
              <a:rect b="b" l="l" r="r" t="t"/>
              <a:pathLst>
                <a:path extrusionOk="0" h="1787" w="2084">
                  <a:moveTo>
                    <a:pt x="2084" y="0"/>
                  </a:moveTo>
                  <a:lnTo>
                    <a:pt x="0" y="893"/>
                  </a:lnTo>
                  <a:lnTo>
                    <a:pt x="2084" y="1786"/>
                  </a:lnTo>
                  <a:lnTo>
                    <a:pt x="2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7713425" y="502025"/>
              <a:ext cx="51825" cy="44675"/>
            </a:xfrm>
            <a:custGeom>
              <a:rect b="b" l="l" r="r" t="t"/>
              <a:pathLst>
                <a:path extrusionOk="0" h="1787" w="2073">
                  <a:moveTo>
                    <a:pt x="1" y="1"/>
                  </a:moveTo>
                  <a:lnTo>
                    <a:pt x="1" y="1787"/>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7713425" y="530900"/>
              <a:ext cx="51825" cy="44375"/>
            </a:xfrm>
            <a:custGeom>
              <a:rect b="b" l="l" r="r" t="t"/>
              <a:pathLst>
                <a:path extrusionOk="0" h="1775" w="2073">
                  <a:moveTo>
                    <a:pt x="1" y="1"/>
                  </a:moveTo>
                  <a:lnTo>
                    <a:pt x="1" y="1775"/>
                  </a:lnTo>
                  <a:lnTo>
                    <a:pt x="2072" y="177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7713425" y="516325"/>
              <a:ext cx="51825" cy="44675"/>
            </a:xfrm>
            <a:custGeom>
              <a:rect b="b" l="l" r="r" t="t"/>
              <a:pathLst>
                <a:path extrusionOk="0" h="1787" w="2073">
                  <a:moveTo>
                    <a:pt x="1" y="0"/>
                  </a:moveTo>
                  <a:lnTo>
                    <a:pt x="1" y="1786"/>
                  </a:lnTo>
                  <a:lnTo>
                    <a:pt x="2072" y="89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7295225" y="380600"/>
              <a:ext cx="68475" cy="36925"/>
            </a:xfrm>
            <a:custGeom>
              <a:rect b="b" l="l" r="r" t="t"/>
              <a:pathLst>
                <a:path extrusionOk="0" h="1477" w="2739">
                  <a:moveTo>
                    <a:pt x="0" y="0"/>
                  </a:moveTo>
                  <a:lnTo>
                    <a:pt x="1477" y="1477"/>
                  </a:lnTo>
                  <a:lnTo>
                    <a:pt x="2739" y="2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7347300" y="328800"/>
              <a:ext cx="36650" cy="68175"/>
            </a:xfrm>
            <a:custGeom>
              <a:rect b="b" l="l" r="r" t="t"/>
              <a:pathLst>
                <a:path extrusionOk="0" h="2727" w="1466">
                  <a:moveTo>
                    <a:pt x="1" y="0"/>
                  </a:moveTo>
                  <a:lnTo>
                    <a:pt x="215" y="2727"/>
                  </a:lnTo>
                  <a:lnTo>
                    <a:pt x="1465" y="14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7321425" y="355000"/>
              <a:ext cx="52400" cy="52100"/>
            </a:xfrm>
            <a:custGeom>
              <a:rect b="b" l="l" r="r" t="t"/>
              <a:pathLst>
                <a:path extrusionOk="0" h="2084" w="2096">
                  <a:moveTo>
                    <a:pt x="0" y="0"/>
                  </a:moveTo>
                  <a:lnTo>
                    <a:pt x="834" y="2084"/>
                  </a:lnTo>
                  <a:lnTo>
                    <a:pt x="2096" y="8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7647050" y="660100"/>
              <a:ext cx="67900" cy="36925"/>
            </a:xfrm>
            <a:custGeom>
              <a:rect b="b" l="l" r="r" t="t"/>
              <a:pathLst>
                <a:path extrusionOk="0" h="1477" w="2716">
                  <a:moveTo>
                    <a:pt x="1263" y="0"/>
                  </a:moveTo>
                  <a:lnTo>
                    <a:pt x="1" y="1262"/>
                  </a:lnTo>
                  <a:lnTo>
                    <a:pt x="2715" y="1476"/>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7626500" y="680625"/>
              <a:ext cx="36950" cy="67900"/>
            </a:xfrm>
            <a:custGeom>
              <a:rect b="b" l="l" r="r" t="t"/>
              <a:pathLst>
                <a:path extrusionOk="0" h="2716" w="1478">
                  <a:moveTo>
                    <a:pt x="1263" y="1"/>
                  </a:moveTo>
                  <a:lnTo>
                    <a:pt x="1" y="1251"/>
                  </a:lnTo>
                  <a:lnTo>
                    <a:pt x="1477" y="271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7636925" y="670200"/>
              <a:ext cx="52425" cy="52425"/>
            </a:xfrm>
            <a:custGeom>
              <a:rect b="b" l="l" r="r" t="t"/>
              <a:pathLst>
                <a:path extrusionOk="0" h="2097" w="2097">
                  <a:moveTo>
                    <a:pt x="1251" y="1"/>
                  </a:moveTo>
                  <a:lnTo>
                    <a:pt x="1" y="1263"/>
                  </a:lnTo>
                  <a:lnTo>
                    <a:pt x="2096" y="2096"/>
                  </a:lnTo>
                  <a:lnTo>
                    <a:pt x="1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7347300" y="680625"/>
              <a:ext cx="36650" cy="67900"/>
            </a:xfrm>
            <a:custGeom>
              <a:rect b="b" l="l" r="r" t="t"/>
              <a:pathLst>
                <a:path extrusionOk="0" h="2716" w="1466">
                  <a:moveTo>
                    <a:pt x="215" y="1"/>
                  </a:moveTo>
                  <a:lnTo>
                    <a:pt x="1" y="2715"/>
                  </a:lnTo>
                  <a:lnTo>
                    <a:pt x="1465" y="1251"/>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7295225" y="660100"/>
              <a:ext cx="68475" cy="36925"/>
            </a:xfrm>
            <a:custGeom>
              <a:rect b="b" l="l" r="r" t="t"/>
              <a:pathLst>
                <a:path extrusionOk="0" h="1477" w="2739">
                  <a:moveTo>
                    <a:pt x="1477" y="0"/>
                  </a:moveTo>
                  <a:lnTo>
                    <a:pt x="0" y="1476"/>
                  </a:lnTo>
                  <a:lnTo>
                    <a:pt x="2739" y="1262"/>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7321425" y="670200"/>
              <a:ext cx="52400" cy="52425"/>
            </a:xfrm>
            <a:custGeom>
              <a:rect b="b" l="l" r="r" t="t"/>
              <a:pathLst>
                <a:path extrusionOk="0" h="2097" w="2096">
                  <a:moveTo>
                    <a:pt x="834" y="1"/>
                  </a:moveTo>
                  <a:lnTo>
                    <a:pt x="0" y="2096"/>
                  </a:lnTo>
                  <a:lnTo>
                    <a:pt x="2096" y="1263"/>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7626500" y="328800"/>
              <a:ext cx="36950" cy="68175"/>
            </a:xfrm>
            <a:custGeom>
              <a:rect b="b" l="l" r="r" t="t"/>
              <a:pathLst>
                <a:path extrusionOk="0" h="2727" w="1478">
                  <a:moveTo>
                    <a:pt x="1477" y="0"/>
                  </a:moveTo>
                  <a:lnTo>
                    <a:pt x="1" y="1477"/>
                  </a:lnTo>
                  <a:lnTo>
                    <a:pt x="1263" y="2727"/>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7647050" y="380600"/>
              <a:ext cx="67900" cy="36925"/>
            </a:xfrm>
            <a:custGeom>
              <a:rect b="b" l="l" r="r" t="t"/>
              <a:pathLst>
                <a:path extrusionOk="0" h="1477" w="2716">
                  <a:moveTo>
                    <a:pt x="2715" y="0"/>
                  </a:moveTo>
                  <a:lnTo>
                    <a:pt x="1" y="203"/>
                  </a:lnTo>
                  <a:lnTo>
                    <a:pt x="1263" y="1477"/>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7636925" y="355000"/>
              <a:ext cx="52425" cy="52100"/>
            </a:xfrm>
            <a:custGeom>
              <a:rect b="b" l="l" r="r" t="t"/>
              <a:pathLst>
                <a:path extrusionOk="0" h="2084" w="2097">
                  <a:moveTo>
                    <a:pt x="2096" y="0"/>
                  </a:moveTo>
                  <a:lnTo>
                    <a:pt x="1" y="834"/>
                  </a:lnTo>
                  <a:lnTo>
                    <a:pt x="1251" y="2084"/>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37"/>
            <p:cNvGrpSpPr/>
            <p:nvPr/>
          </p:nvGrpSpPr>
          <p:grpSpPr>
            <a:xfrm>
              <a:off x="7387500" y="500850"/>
              <a:ext cx="249450" cy="83350"/>
              <a:chOff x="7387500" y="500850"/>
              <a:chExt cx="249450" cy="83350"/>
            </a:xfrm>
          </p:grpSpPr>
          <p:sp>
            <p:nvSpPr>
              <p:cNvPr id="1137" name="Google Shape;1137;p37"/>
              <p:cNvSpPr/>
              <p:nvPr/>
            </p:nvSpPr>
            <p:spPr>
              <a:xfrm>
                <a:off x="7387500" y="501150"/>
                <a:ext cx="48825" cy="81275"/>
              </a:xfrm>
              <a:custGeom>
                <a:rect b="b" l="l" r="r" t="t"/>
                <a:pathLst>
                  <a:path extrusionOk="0" h="3251" w="1953">
                    <a:moveTo>
                      <a:pt x="1560" y="0"/>
                    </a:moveTo>
                    <a:cubicBezTo>
                      <a:pt x="1369" y="119"/>
                      <a:pt x="1167" y="191"/>
                      <a:pt x="929" y="238"/>
                    </a:cubicBezTo>
                    <a:cubicBezTo>
                      <a:pt x="691" y="286"/>
                      <a:pt x="369" y="298"/>
                      <a:pt x="0" y="310"/>
                    </a:cubicBezTo>
                    <a:lnTo>
                      <a:pt x="0" y="441"/>
                    </a:lnTo>
                    <a:cubicBezTo>
                      <a:pt x="155" y="441"/>
                      <a:pt x="274" y="464"/>
                      <a:pt x="346" y="488"/>
                    </a:cubicBezTo>
                    <a:cubicBezTo>
                      <a:pt x="429" y="524"/>
                      <a:pt x="488" y="584"/>
                      <a:pt x="524" y="667"/>
                    </a:cubicBezTo>
                    <a:cubicBezTo>
                      <a:pt x="548" y="762"/>
                      <a:pt x="572" y="905"/>
                      <a:pt x="572" y="1107"/>
                    </a:cubicBezTo>
                    <a:lnTo>
                      <a:pt x="572" y="2608"/>
                    </a:lnTo>
                    <a:cubicBezTo>
                      <a:pt x="572" y="2798"/>
                      <a:pt x="512" y="2929"/>
                      <a:pt x="417" y="3012"/>
                    </a:cubicBezTo>
                    <a:cubicBezTo>
                      <a:pt x="334" y="3084"/>
                      <a:pt x="191" y="3108"/>
                      <a:pt x="12" y="3108"/>
                    </a:cubicBezTo>
                    <a:lnTo>
                      <a:pt x="12" y="3251"/>
                    </a:lnTo>
                    <a:cubicBezTo>
                      <a:pt x="119" y="3251"/>
                      <a:pt x="286" y="3227"/>
                      <a:pt x="477" y="3227"/>
                    </a:cubicBezTo>
                    <a:cubicBezTo>
                      <a:pt x="667" y="3215"/>
                      <a:pt x="881" y="3215"/>
                      <a:pt x="1108" y="3215"/>
                    </a:cubicBezTo>
                    <a:cubicBezTo>
                      <a:pt x="1286" y="3215"/>
                      <a:pt x="1429" y="3227"/>
                      <a:pt x="1596" y="3227"/>
                    </a:cubicBezTo>
                    <a:cubicBezTo>
                      <a:pt x="1739" y="3227"/>
                      <a:pt x="1881" y="3251"/>
                      <a:pt x="1953" y="3251"/>
                    </a:cubicBezTo>
                    <a:lnTo>
                      <a:pt x="1953" y="3108"/>
                    </a:lnTo>
                    <a:cubicBezTo>
                      <a:pt x="1822" y="3108"/>
                      <a:pt x="1715" y="3084"/>
                      <a:pt x="1655" y="3024"/>
                    </a:cubicBezTo>
                    <a:cubicBezTo>
                      <a:pt x="1596" y="2965"/>
                      <a:pt x="1560" y="2846"/>
                      <a:pt x="1560" y="2667"/>
                    </a:cubicBezTo>
                    <a:lnTo>
                      <a:pt x="15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7447925" y="500850"/>
                <a:ext cx="87825" cy="83350"/>
              </a:xfrm>
              <a:custGeom>
                <a:rect b="b" l="l" r="r" t="t"/>
                <a:pathLst>
                  <a:path extrusionOk="0" h="3334" w="3513">
                    <a:moveTo>
                      <a:pt x="1739" y="107"/>
                    </a:moveTo>
                    <a:cubicBezTo>
                      <a:pt x="1870" y="107"/>
                      <a:pt x="1989" y="155"/>
                      <a:pt x="2120" y="215"/>
                    </a:cubicBezTo>
                    <a:cubicBezTo>
                      <a:pt x="2227" y="322"/>
                      <a:pt x="2322" y="488"/>
                      <a:pt x="2393" y="715"/>
                    </a:cubicBezTo>
                    <a:cubicBezTo>
                      <a:pt x="2465" y="929"/>
                      <a:pt x="2501" y="1227"/>
                      <a:pt x="2501" y="1608"/>
                    </a:cubicBezTo>
                    <a:cubicBezTo>
                      <a:pt x="2501" y="2108"/>
                      <a:pt x="2441" y="2501"/>
                      <a:pt x="2298" y="2774"/>
                    </a:cubicBezTo>
                    <a:cubicBezTo>
                      <a:pt x="2167" y="3060"/>
                      <a:pt x="2000" y="3215"/>
                      <a:pt x="1798" y="3215"/>
                    </a:cubicBezTo>
                    <a:cubicBezTo>
                      <a:pt x="1667" y="3215"/>
                      <a:pt x="1548" y="3167"/>
                      <a:pt x="1429" y="3060"/>
                    </a:cubicBezTo>
                    <a:cubicBezTo>
                      <a:pt x="1310" y="2953"/>
                      <a:pt x="1215" y="2798"/>
                      <a:pt x="1143" y="2572"/>
                    </a:cubicBezTo>
                    <a:cubicBezTo>
                      <a:pt x="1072" y="2346"/>
                      <a:pt x="1036" y="2048"/>
                      <a:pt x="1036" y="1679"/>
                    </a:cubicBezTo>
                    <a:cubicBezTo>
                      <a:pt x="1036" y="1191"/>
                      <a:pt x="1096" y="798"/>
                      <a:pt x="1227" y="524"/>
                    </a:cubicBezTo>
                    <a:cubicBezTo>
                      <a:pt x="1369" y="238"/>
                      <a:pt x="1524" y="107"/>
                      <a:pt x="1739" y="107"/>
                    </a:cubicBezTo>
                    <a:close/>
                    <a:moveTo>
                      <a:pt x="1786" y="0"/>
                    </a:moveTo>
                    <a:cubicBezTo>
                      <a:pt x="1429" y="0"/>
                      <a:pt x="1119" y="72"/>
                      <a:pt x="846" y="226"/>
                    </a:cubicBezTo>
                    <a:cubicBezTo>
                      <a:pt x="584" y="369"/>
                      <a:pt x="369" y="584"/>
                      <a:pt x="226" y="834"/>
                    </a:cubicBezTo>
                    <a:cubicBezTo>
                      <a:pt x="72" y="1084"/>
                      <a:pt x="0" y="1369"/>
                      <a:pt x="0" y="1691"/>
                    </a:cubicBezTo>
                    <a:cubicBezTo>
                      <a:pt x="0" y="2024"/>
                      <a:pt x="60" y="2322"/>
                      <a:pt x="226" y="2560"/>
                    </a:cubicBezTo>
                    <a:cubicBezTo>
                      <a:pt x="381" y="2798"/>
                      <a:pt x="572" y="2989"/>
                      <a:pt x="846" y="3120"/>
                    </a:cubicBezTo>
                    <a:cubicBezTo>
                      <a:pt x="1096" y="3263"/>
                      <a:pt x="1393" y="3334"/>
                      <a:pt x="1727" y="3334"/>
                    </a:cubicBezTo>
                    <a:cubicBezTo>
                      <a:pt x="2084" y="3334"/>
                      <a:pt x="2393" y="3263"/>
                      <a:pt x="2667" y="3108"/>
                    </a:cubicBezTo>
                    <a:cubicBezTo>
                      <a:pt x="2929" y="2941"/>
                      <a:pt x="3143" y="2739"/>
                      <a:pt x="3286" y="2489"/>
                    </a:cubicBezTo>
                    <a:cubicBezTo>
                      <a:pt x="3441" y="2227"/>
                      <a:pt x="3513" y="1929"/>
                      <a:pt x="3513" y="1608"/>
                    </a:cubicBezTo>
                    <a:cubicBezTo>
                      <a:pt x="3513" y="1274"/>
                      <a:pt x="3441" y="988"/>
                      <a:pt x="3286" y="750"/>
                    </a:cubicBezTo>
                    <a:cubicBezTo>
                      <a:pt x="3143" y="524"/>
                      <a:pt x="2929" y="322"/>
                      <a:pt x="2679" y="191"/>
                    </a:cubicBezTo>
                    <a:cubicBezTo>
                      <a:pt x="2429" y="60"/>
                      <a:pt x="2131"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7549125" y="500850"/>
                <a:ext cx="87825" cy="83350"/>
              </a:xfrm>
              <a:custGeom>
                <a:rect b="b" l="l" r="r" t="t"/>
                <a:pathLst>
                  <a:path extrusionOk="0" h="3334" w="3513">
                    <a:moveTo>
                      <a:pt x="1727" y="107"/>
                    </a:moveTo>
                    <a:cubicBezTo>
                      <a:pt x="1858" y="107"/>
                      <a:pt x="1989" y="155"/>
                      <a:pt x="2108" y="215"/>
                    </a:cubicBezTo>
                    <a:cubicBezTo>
                      <a:pt x="2215" y="322"/>
                      <a:pt x="2310" y="488"/>
                      <a:pt x="2382" y="715"/>
                    </a:cubicBezTo>
                    <a:cubicBezTo>
                      <a:pt x="2453" y="929"/>
                      <a:pt x="2477" y="1227"/>
                      <a:pt x="2477" y="1608"/>
                    </a:cubicBezTo>
                    <a:cubicBezTo>
                      <a:pt x="2477" y="2108"/>
                      <a:pt x="2417" y="2501"/>
                      <a:pt x="2286" y="2774"/>
                    </a:cubicBezTo>
                    <a:cubicBezTo>
                      <a:pt x="2155" y="3060"/>
                      <a:pt x="1989" y="3215"/>
                      <a:pt x="1786" y="3215"/>
                    </a:cubicBezTo>
                    <a:cubicBezTo>
                      <a:pt x="1643" y="3215"/>
                      <a:pt x="1524" y="3167"/>
                      <a:pt x="1405" y="3060"/>
                    </a:cubicBezTo>
                    <a:cubicBezTo>
                      <a:pt x="1286" y="2953"/>
                      <a:pt x="1203" y="2798"/>
                      <a:pt x="1131" y="2572"/>
                    </a:cubicBezTo>
                    <a:cubicBezTo>
                      <a:pt x="1048" y="2346"/>
                      <a:pt x="1024" y="2048"/>
                      <a:pt x="1024" y="1679"/>
                    </a:cubicBezTo>
                    <a:cubicBezTo>
                      <a:pt x="1024" y="1191"/>
                      <a:pt x="1084" y="798"/>
                      <a:pt x="1215" y="524"/>
                    </a:cubicBezTo>
                    <a:cubicBezTo>
                      <a:pt x="1346" y="238"/>
                      <a:pt x="1512" y="107"/>
                      <a:pt x="1727" y="107"/>
                    </a:cubicBezTo>
                    <a:close/>
                    <a:moveTo>
                      <a:pt x="1786" y="0"/>
                    </a:moveTo>
                    <a:cubicBezTo>
                      <a:pt x="1429" y="0"/>
                      <a:pt x="1096" y="72"/>
                      <a:pt x="846" y="226"/>
                    </a:cubicBezTo>
                    <a:cubicBezTo>
                      <a:pt x="584" y="369"/>
                      <a:pt x="369" y="584"/>
                      <a:pt x="227" y="834"/>
                    </a:cubicBezTo>
                    <a:cubicBezTo>
                      <a:pt x="72" y="1084"/>
                      <a:pt x="0" y="1369"/>
                      <a:pt x="0" y="1691"/>
                    </a:cubicBezTo>
                    <a:cubicBezTo>
                      <a:pt x="0" y="2024"/>
                      <a:pt x="60" y="2322"/>
                      <a:pt x="227" y="2560"/>
                    </a:cubicBezTo>
                    <a:cubicBezTo>
                      <a:pt x="381" y="2798"/>
                      <a:pt x="572" y="2989"/>
                      <a:pt x="846" y="3120"/>
                    </a:cubicBezTo>
                    <a:cubicBezTo>
                      <a:pt x="1096" y="3263"/>
                      <a:pt x="1393" y="3334"/>
                      <a:pt x="1727" y="3334"/>
                    </a:cubicBezTo>
                    <a:cubicBezTo>
                      <a:pt x="2084" y="3334"/>
                      <a:pt x="2394" y="3263"/>
                      <a:pt x="2667" y="3108"/>
                    </a:cubicBezTo>
                    <a:cubicBezTo>
                      <a:pt x="2929" y="2941"/>
                      <a:pt x="3132" y="2739"/>
                      <a:pt x="3286" y="2489"/>
                    </a:cubicBezTo>
                    <a:cubicBezTo>
                      <a:pt x="3429" y="2227"/>
                      <a:pt x="3513" y="1929"/>
                      <a:pt x="3513" y="1608"/>
                    </a:cubicBezTo>
                    <a:cubicBezTo>
                      <a:pt x="3513" y="1274"/>
                      <a:pt x="3429" y="988"/>
                      <a:pt x="3286" y="750"/>
                    </a:cubicBezTo>
                    <a:cubicBezTo>
                      <a:pt x="3132" y="524"/>
                      <a:pt x="2929" y="322"/>
                      <a:pt x="2679" y="191"/>
                    </a:cubicBezTo>
                    <a:cubicBezTo>
                      <a:pt x="2429" y="60"/>
                      <a:pt x="2132"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37"/>
            <p:cNvSpPr/>
            <p:nvPr/>
          </p:nvSpPr>
          <p:spPr>
            <a:xfrm>
              <a:off x="7223200" y="452925"/>
              <a:ext cx="116700" cy="52400"/>
            </a:xfrm>
            <a:custGeom>
              <a:rect b="b" l="l" r="r" t="t"/>
              <a:pathLst>
                <a:path extrusionOk="0" h="2096" w="4668">
                  <a:moveTo>
                    <a:pt x="71" y="0"/>
                  </a:moveTo>
                  <a:cubicBezTo>
                    <a:pt x="48" y="84"/>
                    <a:pt x="12" y="191"/>
                    <a:pt x="0" y="274"/>
                  </a:cubicBezTo>
                  <a:lnTo>
                    <a:pt x="4608" y="2096"/>
                  </a:lnTo>
                  <a:cubicBezTo>
                    <a:pt x="4632" y="1989"/>
                    <a:pt x="4643" y="1905"/>
                    <a:pt x="4667" y="1798"/>
                  </a:cubicBezTo>
                  <a:lnTo>
                    <a:pt x="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7226175" y="578525"/>
              <a:ext cx="114900" cy="56575"/>
            </a:xfrm>
            <a:custGeom>
              <a:rect b="b" l="l" r="r" t="t"/>
              <a:pathLst>
                <a:path extrusionOk="0" h="2263" w="4596">
                  <a:moveTo>
                    <a:pt x="4524" y="1"/>
                  </a:moveTo>
                  <a:lnTo>
                    <a:pt x="0" y="1977"/>
                  </a:lnTo>
                  <a:cubicBezTo>
                    <a:pt x="24" y="2072"/>
                    <a:pt x="60" y="2180"/>
                    <a:pt x="83" y="2263"/>
                  </a:cubicBezTo>
                  <a:lnTo>
                    <a:pt x="4596" y="298"/>
                  </a:lnTo>
                  <a:cubicBezTo>
                    <a:pt x="4572" y="191"/>
                    <a:pt x="4548" y="96"/>
                    <a:pt x="4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7667300" y="442800"/>
              <a:ext cx="117300" cy="57175"/>
            </a:xfrm>
            <a:custGeom>
              <a:rect b="b" l="l" r="r" t="t"/>
              <a:pathLst>
                <a:path extrusionOk="0" h="2287" w="4692">
                  <a:moveTo>
                    <a:pt x="4608" y="1"/>
                  </a:moveTo>
                  <a:lnTo>
                    <a:pt x="0" y="2001"/>
                  </a:lnTo>
                  <a:cubicBezTo>
                    <a:pt x="24" y="2096"/>
                    <a:pt x="48" y="2179"/>
                    <a:pt x="83" y="2287"/>
                  </a:cubicBezTo>
                  <a:lnTo>
                    <a:pt x="4691" y="286"/>
                  </a:lnTo>
                  <a:cubicBezTo>
                    <a:pt x="4667" y="191"/>
                    <a:pt x="4632" y="84"/>
                    <a:pt x="4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7669375" y="571400"/>
              <a:ext cx="118200" cy="53300"/>
            </a:xfrm>
            <a:custGeom>
              <a:rect b="b" l="l" r="r" t="t"/>
              <a:pathLst>
                <a:path extrusionOk="0" h="2132" w="4728">
                  <a:moveTo>
                    <a:pt x="60" y="0"/>
                  </a:moveTo>
                  <a:cubicBezTo>
                    <a:pt x="36" y="107"/>
                    <a:pt x="12" y="202"/>
                    <a:pt x="0" y="298"/>
                  </a:cubicBezTo>
                  <a:lnTo>
                    <a:pt x="4656" y="2131"/>
                  </a:lnTo>
                  <a:cubicBezTo>
                    <a:pt x="4680" y="2048"/>
                    <a:pt x="4715" y="1941"/>
                    <a:pt x="4727" y="1845"/>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7644675" y="394275"/>
              <a:ext cx="119375" cy="57175"/>
            </a:xfrm>
            <a:custGeom>
              <a:rect b="b" l="l" r="r" t="t"/>
              <a:pathLst>
                <a:path extrusionOk="0" h="2287" w="4775">
                  <a:moveTo>
                    <a:pt x="4632" y="1"/>
                  </a:moveTo>
                  <a:lnTo>
                    <a:pt x="0" y="2025"/>
                  </a:lnTo>
                  <a:cubicBezTo>
                    <a:pt x="72" y="2120"/>
                    <a:pt x="119" y="2203"/>
                    <a:pt x="179" y="2287"/>
                  </a:cubicBezTo>
                  <a:lnTo>
                    <a:pt x="4775" y="275"/>
                  </a:lnTo>
                  <a:cubicBezTo>
                    <a:pt x="4739" y="179"/>
                    <a:pt x="4691"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7587225" y="274625"/>
              <a:ext cx="52700" cy="120875"/>
            </a:xfrm>
            <a:custGeom>
              <a:rect b="b" l="l" r="r" t="t"/>
              <a:pathLst>
                <a:path extrusionOk="0" h="4835" w="2108">
                  <a:moveTo>
                    <a:pt x="1834" y="1"/>
                  </a:moveTo>
                  <a:lnTo>
                    <a:pt x="0" y="4668"/>
                  </a:lnTo>
                  <a:cubicBezTo>
                    <a:pt x="84" y="4727"/>
                    <a:pt x="167" y="4787"/>
                    <a:pt x="262" y="4834"/>
                  </a:cubicBezTo>
                  <a:lnTo>
                    <a:pt x="2108" y="131"/>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7537800" y="256475"/>
              <a:ext cx="53325" cy="118475"/>
            </a:xfrm>
            <a:custGeom>
              <a:rect b="b" l="l" r="r" t="t"/>
              <a:pathLst>
                <a:path extrusionOk="0" h="4739" w="2133">
                  <a:moveTo>
                    <a:pt x="1846" y="0"/>
                  </a:moveTo>
                  <a:lnTo>
                    <a:pt x="1" y="4679"/>
                  </a:lnTo>
                  <a:cubicBezTo>
                    <a:pt x="108" y="4703"/>
                    <a:pt x="203" y="4727"/>
                    <a:pt x="299" y="4739"/>
                  </a:cubicBezTo>
                  <a:lnTo>
                    <a:pt x="2132" y="72"/>
                  </a:lnTo>
                  <a:cubicBezTo>
                    <a:pt x="2049" y="36"/>
                    <a:pt x="1942" y="12"/>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7409225" y="259750"/>
              <a:ext cx="57175" cy="116700"/>
            </a:xfrm>
            <a:custGeom>
              <a:rect b="b" l="l" r="r" t="t"/>
              <a:pathLst>
                <a:path extrusionOk="0" h="4668" w="2287">
                  <a:moveTo>
                    <a:pt x="286" y="0"/>
                  </a:moveTo>
                  <a:cubicBezTo>
                    <a:pt x="191" y="24"/>
                    <a:pt x="84" y="60"/>
                    <a:pt x="0" y="84"/>
                  </a:cubicBezTo>
                  <a:lnTo>
                    <a:pt x="1989" y="4667"/>
                  </a:lnTo>
                  <a:cubicBezTo>
                    <a:pt x="2084" y="4644"/>
                    <a:pt x="2179" y="4608"/>
                    <a:pt x="2286"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7361300" y="279675"/>
              <a:ext cx="56575" cy="118500"/>
            </a:xfrm>
            <a:custGeom>
              <a:rect b="b" l="l" r="r" t="t"/>
              <a:pathLst>
                <a:path extrusionOk="0" h="4740" w="2263">
                  <a:moveTo>
                    <a:pt x="262" y="1"/>
                  </a:moveTo>
                  <a:cubicBezTo>
                    <a:pt x="179" y="49"/>
                    <a:pt x="84" y="96"/>
                    <a:pt x="1" y="156"/>
                  </a:cubicBezTo>
                  <a:lnTo>
                    <a:pt x="1989" y="4740"/>
                  </a:lnTo>
                  <a:cubicBezTo>
                    <a:pt x="2084" y="4680"/>
                    <a:pt x="2167" y="4621"/>
                    <a:pt x="2263"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7241350" y="404400"/>
              <a:ext cx="119075" cy="52125"/>
            </a:xfrm>
            <a:custGeom>
              <a:rect b="b" l="l" r="r" t="t"/>
              <a:pathLst>
                <a:path extrusionOk="0" h="2085" w="4763">
                  <a:moveTo>
                    <a:pt x="131" y="1"/>
                  </a:moveTo>
                  <a:lnTo>
                    <a:pt x="0" y="263"/>
                  </a:lnTo>
                  <a:lnTo>
                    <a:pt x="4620" y="2084"/>
                  </a:lnTo>
                  <a:cubicBezTo>
                    <a:pt x="4656" y="1977"/>
                    <a:pt x="4715" y="1906"/>
                    <a:pt x="4763" y="1822"/>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7370825" y="684500"/>
              <a:ext cx="51825" cy="118200"/>
            </a:xfrm>
            <a:custGeom>
              <a:rect b="b" l="l" r="r" t="t"/>
              <a:pathLst>
                <a:path extrusionOk="0" h="4728" w="2073">
                  <a:moveTo>
                    <a:pt x="1798" y="0"/>
                  </a:moveTo>
                  <a:lnTo>
                    <a:pt x="1" y="4584"/>
                  </a:lnTo>
                  <a:lnTo>
                    <a:pt x="274" y="4727"/>
                  </a:lnTo>
                  <a:lnTo>
                    <a:pt x="2072" y="155"/>
                  </a:lnTo>
                  <a:cubicBezTo>
                    <a:pt x="1977" y="108"/>
                    <a:pt x="1894" y="48"/>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7246100" y="627350"/>
              <a:ext cx="117000" cy="55675"/>
            </a:xfrm>
            <a:custGeom>
              <a:rect b="b" l="l" r="r" t="t"/>
              <a:pathLst>
                <a:path extrusionOk="0" h="2227" w="4680">
                  <a:moveTo>
                    <a:pt x="4513" y="0"/>
                  </a:moveTo>
                  <a:lnTo>
                    <a:pt x="1" y="1965"/>
                  </a:lnTo>
                  <a:cubicBezTo>
                    <a:pt x="48" y="2048"/>
                    <a:pt x="96" y="2144"/>
                    <a:pt x="156" y="2227"/>
                  </a:cubicBezTo>
                  <a:lnTo>
                    <a:pt x="4680" y="262"/>
                  </a:lnTo>
                  <a:cubicBezTo>
                    <a:pt x="4620" y="155"/>
                    <a:pt x="4561" y="72"/>
                    <a:pt x="4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7419350" y="704750"/>
              <a:ext cx="52100" cy="116400"/>
            </a:xfrm>
            <a:custGeom>
              <a:rect b="b" l="l" r="r" t="t"/>
              <a:pathLst>
                <a:path extrusionOk="0" h="4656" w="2084">
                  <a:moveTo>
                    <a:pt x="1798" y="0"/>
                  </a:moveTo>
                  <a:lnTo>
                    <a:pt x="0" y="4584"/>
                  </a:lnTo>
                  <a:cubicBezTo>
                    <a:pt x="84" y="4608"/>
                    <a:pt x="191" y="4643"/>
                    <a:pt x="274" y="4655"/>
                  </a:cubicBezTo>
                  <a:lnTo>
                    <a:pt x="2084" y="60"/>
                  </a:lnTo>
                  <a:cubicBezTo>
                    <a:pt x="2000" y="36"/>
                    <a:pt x="1905" y="12"/>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7544950" y="702350"/>
              <a:ext cx="56575" cy="115525"/>
            </a:xfrm>
            <a:custGeom>
              <a:rect b="b" l="l" r="r" t="t"/>
              <a:pathLst>
                <a:path extrusionOk="0" h="4621" w="2263">
                  <a:moveTo>
                    <a:pt x="286" y="1"/>
                  </a:moveTo>
                  <a:cubicBezTo>
                    <a:pt x="191" y="36"/>
                    <a:pt x="96" y="60"/>
                    <a:pt x="1" y="84"/>
                  </a:cubicBezTo>
                  <a:lnTo>
                    <a:pt x="1977" y="4620"/>
                  </a:lnTo>
                  <a:cubicBezTo>
                    <a:pt x="2072" y="4585"/>
                    <a:pt x="2180" y="4561"/>
                    <a:pt x="2263"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7649425" y="621100"/>
              <a:ext cx="119975" cy="52400"/>
            </a:xfrm>
            <a:custGeom>
              <a:rect b="b" l="l" r="r" t="t"/>
              <a:pathLst>
                <a:path extrusionOk="0" h="2096" w="4799">
                  <a:moveTo>
                    <a:pt x="156" y="0"/>
                  </a:moveTo>
                  <a:cubicBezTo>
                    <a:pt x="108" y="84"/>
                    <a:pt x="48" y="179"/>
                    <a:pt x="1" y="262"/>
                  </a:cubicBezTo>
                  <a:lnTo>
                    <a:pt x="4668" y="2096"/>
                  </a:lnTo>
                  <a:lnTo>
                    <a:pt x="4799" y="1822"/>
                  </a:ln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7593475" y="680025"/>
              <a:ext cx="55975" cy="117600"/>
            </a:xfrm>
            <a:custGeom>
              <a:rect b="b" l="l" r="r" t="t"/>
              <a:pathLst>
                <a:path extrusionOk="0" h="4704" w="2239">
                  <a:moveTo>
                    <a:pt x="250" y="1"/>
                  </a:moveTo>
                  <a:cubicBezTo>
                    <a:pt x="155" y="48"/>
                    <a:pt x="84" y="108"/>
                    <a:pt x="0" y="167"/>
                  </a:cubicBezTo>
                  <a:lnTo>
                    <a:pt x="1977" y="4704"/>
                  </a:lnTo>
                  <a:cubicBezTo>
                    <a:pt x="2060" y="4668"/>
                    <a:pt x="2155" y="4620"/>
                    <a:pt x="2239" y="4561"/>
                  </a:cubicBez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sp>
        <p:nvSpPr>
          <p:cNvPr id="3803" name="Google Shape;3803;p55"/>
          <p:cNvSpPr txBox="1"/>
          <p:nvPr>
            <p:ph type="title"/>
          </p:nvPr>
        </p:nvSpPr>
        <p:spPr>
          <a:xfrm>
            <a:off x="2347938" y="6162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804" name="Google Shape;3804;p55"/>
          <p:cNvSpPr txBox="1"/>
          <p:nvPr>
            <p:ph idx="1" type="subTitle"/>
          </p:nvPr>
        </p:nvSpPr>
        <p:spPr>
          <a:xfrm>
            <a:off x="2347900" y="168905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Gloock"/>
                <a:ea typeface="Gloock"/>
                <a:cs typeface="Gloock"/>
                <a:sym typeface="Gloock"/>
              </a:rPr>
              <a:t>Do you have any questions?</a:t>
            </a:r>
            <a:endParaRPr/>
          </a:p>
        </p:txBody>
      </p:sp>
      <p:grpSp>
        <p:nvGrpSpPr>
          <p:cNvPr id="3805" name="Google Shape;3805;p55"/>
          <p:cNvGrpSpPr/>
          <p:nvPr/>
        </p:nvGrpSpPr>
        <p:grpSpPr>
          <a:xfrm>
            <a:off x="713233" y="539511"/>
            <a:ext cx="1368125" cy="4080280"/>
            <a:chOff x="5733608" y="593886"/>
            <a:chExt cx="1368125" cy="4080280"/>
          </a:xfrm>
        </p:grpSpPr>
        <p:sp>
          <p:nvSpPr>
            <p:cNvPr id="3806" name="Google Shape;3806;p55"/>
            <p:cNvSpPr/>
            <p:nvPr/>
          </p:nvSpPr>
          <p:spPr>
            <a:xfrm>
              <a:off x="5733608" y="593886"/>
              <a:ext cx="1368125" cy="1368125"/>
            </a:xfrm>
            <a:custGeom>
              <a:rect b="b" l="l" r="r" t="t"/>
              <a:pathLst>
                <a:path extrusionOk="0" h="33219" w="33219">
                  <a:moveTo>
                    <a:pt x="32921" y="298"/>
                  </a:moveTo>
                  <a:lnTo>
                    <a:pt x="32921" y="32921"/>
                  </a:lnTo>
                  <a:lnTo>
                    <a:pt x="298" y="32921"/>
                  </a:lnTo>
                  <a:lnTo>
                    <a:pt x="298" y="298"/>
                  </a:lnTo>
                  <a:close/>
                  <a:moveTo>
                    <a:pt x="0" y="0"/>
                  </a:moveTo>
                  <a:lnTo>
                    <a:pt x="0" y="33218"/>
                  </a:lnTo>
                  <a:lnTo>
                    <a:pt x="33219" y="33218"/>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5"/>
            <p:cNvSpPr/>
            <p:nvPr/>
          </p:nvSpPr>
          <p:spPr>
            <a:xfrm>
              <a:off x="5831670" y="691947"/>
              <a:ext cx="1172002" cy="1172002"/>
            </a:xfrm>
            <a:custGeom>
              <a:rect b="b" l="l" r="r" t="t"/>
              <a:pathLst>
                <a:path extrusionOk="0" h="28457" w="28457">
                  <a:moveTo>
                    <a:pt x="28159" y="298"/>
                  </a:moveTo>
                  <a:lnTo>
                    <a:pt x="28159" y="28159"/>
                  </a:lnTo>
                  <a:lnTo>
                    <a:pt x="298" y="28159"/>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5"/>
            <p:cNvSpPr/>
            <p:nvPr/>
          </p:nvSpPr>
          <p:spPr>
            <a:xfrm>
              <a:off x="5735050" y="595327"/>
              <a:ext cx="380591" cy="380591"/>
            </a:xfrm>
            <a:custGeom>
              <a:rect b="b" l="l" r="r" t="t"/>
              <a:pathLst>
                <a:path extrusionOk="0" h="9241" w="9241">
                  <a:moveTo>
                    <a:pt x="9026" y="1"/>
                  </a:moveTo>
                  <a:lnTo>
                    <a:pt x="1" y="9038"/>
                  </a:lnTo>
                  <a:lnTo>
                    <a:pt x="203" y="9240"/>
                  </a:lnTo>
                  <a:lnTo>
                    <a:pt x="9240" y="215"/>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5"/>
            <p:cNvSpPr/>
            <p:nvPr/>
          </p:nvSpPr>
          <p:spPr>
            <a:xfrm>
              <a:off x="6719206" y="595327"/>
              <a:ext cx="380549" cy="380591"/>
            </a:xfrm>
            <a:custGeom>
              <a:rect b="b" l="l" r="r" t="t"/>
              <a:pathLst>
                <a:path extrusionOk="0" h="9241" w="9240">
                  <a:moveTo>
                    <a:pt x="215" y="1"/>
                  </a:moveTo>
                  <a:lnTo>
                    <a:pt x="1" y="215"/>
                  </a:lnTo>
                  <a:lnTo>
                    <a:pt x="9026" y="9240"/>
                  </a:lnTo>
                  <a:lnTo>
                    <a:pt x="9240" y="9026"/>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5"/>
            <p:cNvSpPr/>
            <p:nvPr/>
          </p:nvSpPr>
          <p:spPr>
            <a:xfrm>
              <a:off x="6719206" y="1579484"/>
              <a:ext cx="380549" cy="380549"/>
            </a:xfrm>
            <a:custGeom>
              <a:rect b="b" l="l" r="r" t="t"/>
              <a:pathLst>
                <a:path extrusionOk="0" h="9240" w="9240">
                  <a:moveTo>
                    <a:pt x="9038" y="1"/>
                  </a:moveTo>
                  <a:lnTo>
                    <a:pt x="1" y="9037"/>
                  </a:lnTo>
                  <a:lnTo>
                    <a:pt x="215" y="9240"/>
                  </a:lnTo>
                  <a:lnTo>
                    <a:pt x="9240" y="215"/>
                  </a:lnTo>
                  <a:lnTo>
                    <a:pt x="903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5"/>
            <p:cNvSpPr/>
            <p:nvPr/>
          </p:nvSpPr>
          <p:spPr>
            <a:xfrm>
              <a:off x="5735050" y="1579978"/>
              <a:ext cx="380591" cy="380549"/>
            </a:xfrm>
            <a:custGeom>
              <a:rect b="b" l="l" r="r" t="t"/>
              <a:pathLst>
                <a:path extrusionOk="0" h="9240" w="9241">
                  <a:moveTo>
                    <a:pt x="215" y="0"/>
                  </a:moveTo>
                  <a:lnTo>
                    <a:pt x="1" y="215"/>
                  </a:lnTo>
                  <a:lnTo>
                    <a:pt x="9026" y="9240"/>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5"/>
            <p:cNvSpPr/>
            <p:nvPr/>
          </p:nvSpPr>
          <p:spPr>
            <a:xfrm>
              <a:off x="5733608" y="1949696"/>
              <a:ext cx="1368125" cy="1368166"/>
            </a:xfrm>
            <a:custGeom>
              <a:rect b="b" l="l" r="r" t="t"/>
              <a:pathLst>
                <a:path extrusionOk="0" h="33220" w="33219">
                  <a:moveTo>
                    <a:pt x="32921" y="298"/>
                  </a:moveTo>
                  <a:lnTo>
                    <a:pt x="32921" y="32922"/>
                  </a:lnTo>
                  <a:lnTo>
                    <a:pt x="298" y="32922"/>
                  </a:lnTo>
                  <a:lnTo>
                    <a:pt x="298" y="298"/>
                  </a:lnTo>
                  <a:close/>
                  <a:moveTo>
                    <a:pt x="0" y="1"/>
                  </a:moveTo>
                  <a:lnTo>
                    <a:pt x="0" y="33219"/>
                  </a:lnTo>
                  <a:lnTo>
                    <a:pt x="33219" y="33219"/>
                  </a:lnTo>
                  <a:lnTo>
                    <a:pt x="33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5"/>
            <p:cNvSpPr/>
            <p:nvPr/>
          </p:nvSpPr>
          <p:spPr>
            <a:xfrm>
              <a:off x="5831670" y="2047798"/>
              <a:ext cx="1172002" cy="1171960"/>
            </a:xfrm>
            <a:custGeom>
              <a:rect b="b" l="l" r="r" t="t"/>
              <a:pathLst>
                <a:path extrusionOk="0" h="28456" w="28457">
                  <a:moveTo>
                    <a:pt x="28159" y="298"/>
                  </a:moveTo>
                  <a:lnTo>
                    <a:pt x="28159" y="28158"/>
                  </a:lnTo>
                  <a:lnTo>
                    <a:pt x="298" y="28158"/>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5"/>
            <p:cNvSpPr/>
            <p:nvPr/>
          </p:nvSpPr>
          <p:spPr>
            <a:xfrm>
              <a:off x="5734597" y="1951178"/>
              <a:ext cx="380549" cy="381044"/>
            </a:xfrm>
            <a:custGeom>
              <a:rect b="b" l="l" r="r" t="t"/>
              <a:pathLst>
                <a:path extrusionOk="0" h="9252" w="9240">
                  <a:moveTo>
                    <a:pt x="9037" y="1"/>
                  </a:moveTo>
                  <a:lnTo>
                    <a:pt x="0" y="9037"/>
                  </a:lnTo>
                  <a:lnTo>
                    <a:pt x="214" y="9252"/>
                  </a:lnTo>
                  <a:lnTo>
                    <a:pt x="9239" y="215"/>
                  </a:lnTo>
                  <a:lnTo>
                    <a:pt x="90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5"/>
            <p:cNvSpPr/>
            <p:nvPr/>
          </p:nvSpPr>
          <p:spPr>
            <a:xfrm>
              <a:off x="6719206" y="1951178"/>
              <a:ext cx="380549" cy="380549"/>
            </a:xfrm>
            <a:custGeom>
              <a:rect b="b" l="l" r="r" t="t"/>
              <a:pathLst>
                <a:path extrusionOk="0" h="9240" w="9240">
                  <a:moveTo>
                    <a:pt x="203" y="1"/>
                  </a:moveTo>
                  <a:lnTo>
                    <a:pt x="1" y="215"/>
                  </a:lnTo>
                  <a:lnTo>
                    <a:pt x="9026" y="9240"/>
                  </a:lnTo>
                  <a:lnTo>
                    <a:pt x="9240" y="9025"/>
                  </a:lnTo>
                  <a:lnTo>
                    <a:pt x="20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5"/>
            <p:cNvSpPr/>
            <p:nvPr/>
          </p:nvSpPr>
          <p:spPr>
            <a:xfrm>
              <a:off x="6719206" y="2934841"/>
              <a:ext cx="380549" cy="380549"/>
            </a:xfrm>
            <a:custGeom>
              <a:rect b="b" l="l" r="r" t="t"/>
              <a:pathLst>
                <a:path extrusionOk="0" h="9240" w="9240">
                  <a:moveTo>
                    <a:pt x="9026" y="0"/>
                  </a:moveTo>
                  <a:lnTo>
                    <a:pt x="1" y="9037"/>
                  </a:lnTo>
                  <a:lnTo>
                    <a:pt x="215" y="9240"/>
                  </a:lnTo>
                  <a:lnTo>
                    <a:pt x="9240" y="215"/>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5"/>
            <p:cNvSpPr/>
            <p:nvPr/>
          </p:nvSpPr>
          <p:spPr>
            <a:xfrm>
              <a:off x="5735050" y="2935829"/>
              <a:ext cx="380591" cy="380549"/>
            </a:xfrm>
            <a:custGeom>
              <a:rect b="b" l="l" r="r" t="t"/>
              <a:pathLst>
                <a:path extrusionOk="0" h="9240" w="9241">
                  <a:moveTo>
                    <a:pt x="203" y="0"/>
                  </a:moveTo>
                  <a:lnTo>
                    <a:pt x="1" y="215"/>
                  </a:lnTo>
                  <a:lnTo>
                    <a:pt x="9026" y="9239"/>
                  </a:lnTo>
                  <a:lnTo>
                    <a:pt x="9240" y="9025"/>
                  </a:lnTo>
                  <a:lnTo>
                    <a:pt x="20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5"/>
            <p:cNvSpPr/>
            <p:nvPr/>
          </p:nvSpPr>
          <p:spPr>
            <a:xfrm>
              <a:off x="5919435" y="2135564"/>
              <a:ext cx="996471" cy="996430"/>
            </a:xfrm>
            <a:custGeom>
              <a:rect b="b" l="l" r="r" t="t"/>
              <a:pathLst>
                <a:path extrusionOk="0" h="24194" w="24195">
                  <a:moveTo>
                    <a:pt x="12097" y="298"/>
                  </a:moveTo>
                  <a:cubicBezTo>
                    <a:pt x="18598" y="298"/>
                    <a:pt x="23897" y="5596"/>
                    <a:pt x="23897" y="12097"/>
                  </a:cubicBezTo>
                  <a:cubicBezTo>
                    <a:pt x="23897" y="18598"/>
                    <a:pt x="18598" y="23896"/>
                    <a:pt x="12097" y="23896"/>
                  </a:cubicBezTo>
                  <a:cubicBezTo>
                    <a:pt x="5597" y="23896"/>
                    <a:pt x="298" y="18598"/>
                    <a:pt x="298" y="12097"/>
                  </a:cubicBezTo>
                  <a:cubicBezTo>
                    <a:pt x="298" y="5596"/>
                    <a:pt x="5597" y="298"/>
                    <a:pt x="12097" y="298"/>
                  </a:cubicBezTo>
                  <a:close/>
                  <a:moveTo>
                    <a:pt x="12097" y="0"/>
                  </a:moveTo>
                  <a:cubicBezTo>
                    <a:pt x="5430" y="0"/>
                    <a:pt x="1" y="5429"/>
                    <a:pt x="1" y="12097"/>
                  </a:cubicBezTo>
                  <a:cubicBezTo>
                    <a:pt x="1" y="18764"/>
                    <a:pt x="5430" y="24194"/>
                    <a:pt x="12097" y="24194"/>
                  </a:cubicBezTo>
                  <a:cubicBezTo>
                    <a:pt x="18765" y="24194"/>
                    <a:pt x="24194" y="18764"/>
                    <a:pt x="24194" y="12097"/>
                  </a:cubicBezTo>
                  <a:cubicBezTo>
                    <a:pt x="24194" y="5429"/>
                    <a:pt x="18765" y="0"/>
                    <a:pt x="1209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5"/>
            <p:cNvSpPr/>
            <p:nvPr/>
          </p:nvSpPr>
          <p:spPr>
            <a:xfrm>
              <a:off x="5733608" y="3306041"/>
              <a:ext cx="1368125" cy="1368125"/>
            </a:xfrm>
            <a:custGeom>
              <a:rect b="b" l="l" r="r" t="t"/>
              <a:pathLst>
                <a:path extrusionOk="0" h="33219" w="33219">
                  <a:moveTo>
                    <a:pt x="32921" y="298"/>
                  </a:moveTo>
                  <a:lnTo>
                    <a:pt x="32921" y="32921"/>
                  </a:lnTo>
                  <a:lnTo>
                    <a:pt x="298" y="32921"/>
                  </a:lnTo>
                  <a:lnTo>
                    <a:pt x="298" y="298"/>
                  </a:lnTo>
                  <a:close/>
                  <a:moveTo>
                    <a:pt x="0" y="0"/>
                  </a:moveTo>
                  <a:lnTo>
                    <a:pt x="0" y="33219"/>
                  </a:lnTo>
                  <a:lnTo>
                    <a:pt x="33219" y="33219"/>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5"/>
            <p:cNvSpPr/>
            <p:nvPr/>
          </p:nvSpPr>
          <p:spPr>
            <a:xfrm>
              <a:off x="5831670" y="3403609"/>
              <a:ext cx="1172002" cy="1172002"/>
            </a:xfrm>
            <a:custGeom>
              <a:rect b="b" l="l" r="r" t="t"/>
              <a:pathLst>
                <a:path extrusionOk="0" h="28457" w="28457">
                  <a:moveTo>
                    <a:pt x="28159" y="298"/>
                  </a:moveTo>
                  <a:lnTo>
                    <a:pt x="28159" y="28159"/>
                  </a:lnTo>
                  <a:lnTo>
                    <a:pt x="298" y="28159"/>
                  </a:lnTo>
                  <a:lnTo>
                    <a:pt x="298" y="298"/>
                  </a:lnTo>
                  <a:close/>
                  <a:moveTo>
                    <a:pt x="0" y="1"/>
                  </a:moveTo>
                  <a:lnTo>
                    <a:pt x="0" y="28457"/>
                  </a:lnTo>
                  <a:lnTo>
                    <a:pt x="28456" y="28457"/>
                  </a:lnTo>
                  <a:lnTo>
                    <a:pt x="2845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5"/>
            <p:cNvSpPr/>
            <p:nvPr/>
          </p:nvSpPr>
          <p:spPr>
            <a:xfrm>
              <a:off x="5735050" y="3307524"/>
              <a:ext cx="380591" cy="380549"/>
            </a:xfrm>
            <a:custGeom>
              <a:rect b="b" l="l" r="r" t="t"/>
              <a:pathLst>
                <a:path extrusionOk="0" h="9240" w="9241">
                  <a:moveTo>
                    <a:pt x="9026" y="0"/>
                  </a:moveTo>
                  <a:lnTo>
                    <a:pt x="1" y="9037"/>
                  </a:lnTo>
                  <a:lnTo>
                    <a:pt x="215" y="9239"/>
                  </a:lnTo>
                  <a:lnTo>
                    <a:pt x="9240" y="214"/>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5"/>
            <p:cNvSpPr/>
            <p:nvPr/>
          </p:nvSpPr>
          <p:spPr>
            <a:xfrm>
              <a:off x="6719206" y="3307524"/>
              <a:ext cx="380549" cy="380549"/>
            </a:xfrm>
            <a:custGeom>
              <a:rect b="b" l="l" r="r" t="t"/>
              <a:pathLst>
                <a:path extrusionOk="0" h="9240" w="9240">
                  <a:moveTo>
                    <a:pt x="215" y="0"/>
                  </a:moveTo>
                  <a:lnTo>
                    <a:pt x="1" y="214"/>
                  </a:lnTo>
                  <a:lnTo>
                    <a:pt x="9038" y="9239"/>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5"/>
            <p:cNvSpPr/>
            <p:nvPr/>
          </p:nvSpPr>
          <p:spPr>
            <a:xfrm>
              <a:off x="6719206" y="4291640"/>
              <a:ext cx="380549" cy="380591"/>
            </a:xfrm>
            <a:custGeom>
              <a:rect b="b" l="l" r="r" t="t"/>
              <a:pathLst>
                <a:path extrusionOk="0" h="9241" w="9240">
                  <a:moveTo>
                    <a:pt x="9026" y="1"/>
                  </a:moveTo>
                  <a:lnTo>
                    <a:pt x="1" y="9026"/>
                  </a:lnTo>
                  <a:lnTo>
                    <a:pt x="203" y="9240"/>
                  </a:lnTo>
                  <a:lnTo>
                    <a:pt x="9240" y="203"/>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5"/>
            <p:cNvSpPr/>
            <p:nvPr/>
          </p:nvSpPr>
          <p:spPr>
            <a:xfrm>
              <a:off x="5734597" y="4291640"/>
              <a:ext cx="380549" cy="380591"/>
            </a:xfrm>
            <a:custGeom>
              <a:rect b="b" l="l" r="r" t="t"/>
              <a:pathLst>
                <a:path extrusionOk="0" h="9241" w="9240">
                  <a:moveTo>
                    <a:pt x="214" y="1"/>
                  </a:moveTo>
                  <a:lnTo>
                    <a:pt x="0" y="215"/>
                  </a:lnTo>
                  <a:lnTo>
                    <a:pt x="9037" y="9240"/>
                  </a:lnTo>
                  <a:lnTo>
                    <a:pt x="9239" y="9026"/>
                  </a:lnTo>
                  <a:lnTo>
                    <a:pt x="21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5"/>
            <p:cNvSpPr/>
            <p:nvPr/>
          </p:nvSpPr>
          <p:spPr>
            <a:xfrm>
              <a:off x="5919435" y="3491374"/>
              <a:ext cx="996471" cy="996471"/>
            </a:xfrm>
            <a:custGeom>
              <a:rect b="b" l="l" r="r" t="t"/>
              <a:pathLst>
                <a:path extrusionOk="0" h="24195" w="24195">
                  <a:moveTo>
                    <a:pt x="12097" y="311"/>
                  </a:moveTo>
                  <a:cubicBezTo>
                    <a:pt x="18598" y="311"/>
                    <a:pt x="23897" y="5609"/>
                    <a:pt x="23897" y="12110"/>
                  </a:cubicBezTo>
                  <a:cubicBezTo>
                    <a:pt x="23897" y="18622"/>
                    <a:pt x="18598" y="23921"/>
                    <a:pt x="12097" y="23921"/>
                  </a:cubicBezTo>
                  <a:cubicBezTo>
                    <a:pt x="5597" y="23921"/>
                    <a:pt x="298" y="18622"/>
                    <a:pt x="298" y="12110"/>
                  </a:cubicBezTo>
                  <a:cubicBezTo>
                    <a:pt x="298" y="5609"/>
                    <a:pt x="5597" y="311"/>
                    <a:pt x="12097" y="311"/>
                  </a:cubicBezTo>
                  <a:close/>
                  <a:moveTo>
                    <a:pt x="12097" y="1"/>
                  </a:moveTo>
                  <a:cubicBezTo>
                    <a:pt x="5430" y="1"/>
                    <a:pt x="1" y="5430"/>
                    <a:pt x="1" y="12098"/>
                  </a:cubicBezTo>
                  <a:cubicBezTo>
                    <a:pt x="1" y="18765"/>
                    <a:pt x="5430" y="24194"/>
                    <a:pt x="12097" y="24194"/>
                  </a:cubicBezTo>
                  <a:cubicBezTo>
                    <a:pt x="18765" y="24194"/>
                    <a:pt x="24194" y="18777"/>
                    <a:pt x="24194" y="12098"/>
                  </a:cubicBezTo>
                  <a:cubicBezTo>
                    <a:pt x="24194" y="5430"/>
                    <a:pt x="18765" y="1"/>
                    <a:pt x="1209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55"/>
            <p:cNvGrpSpPr/>
            <p:nvPr/>
          </p:nvGrpSpPr>
          <p:grpSpPr>
            <a:xfrm>
              <a:off x="6076845" y="2437615"/>
              <a:ext cx="641909" cy="400153"/>
              <a:chOff x="8435075" y="3730750"/>
              <a:chExt cx="389650" cy="242900"/>
            </a:xfrm>
          </p:grpSpPr>
          <p:sp>
            <p:nvSpPr>
              <p:cNvPr id="3827" name="Google Shape;3827;p55"/>
              <p:cNvSpPr/>
              <p:nvPr/>
            </p:nvSpPr>
            <p:spPr>
              <a:xfrm>
                <a:off x="8435075" y="3730750"/>
                <a:ext cx="172675" cy="242625"/>
              </a:xfrm>
              <a:custGeom>
                <a:rect b="b" l="l" r="r" t="t"/>
                <a:pathLst>
                  <a:path extrusionOk="0" h="9705" w="6907">
                    <a:moveTo>
                      <a:pt x="3489" y="4096"/>
                    </a:moveTo>
                    <a:cubicBezTo>
                      <a:pt x="3751" y="4096"/>
                      <a:pt x="3965" y="4287"/>
                      <a:pt x="4144" y="4680"/>
                    </a:cubicBezTo>
                    <a:cubicBezTo>
                      <a:pt x="4323" y="5061"/>
                      <a:pt x="4418" y="5727"/>
                      <a:pt x="4418" y="6668"/>
                    </a:cubicBezTo>
                    <a:cubicBezTo>
                      <a:pt x="4418" y="7668"/>
                      <a:pt x="4323" y="8382"/>
                      <a:pt x="4132" y="8811"/>
                    </a:cubicBezTo>
                    <a:cubicBezTo>
                      <a:pt x="3942" y="9240"/>
                      <a:pt x="3727" y="9454"/>
                      <a:pt x="3489" y="9454"/>
                    </a:cubicBezTo>
                    <a:cubicBezTo>
                      <a:pt x="3346" y="9454"/>
                      <a:pt x="3180" y="9347"/>
                      <a:pt x="3013" y="9144"/>
                    </a:cubicBezTo>
                    <a:cubicBezTo>
                      <a:pt x="2858" y="8930"/>
                      <a:pt x="2715" y="8573"/>
                      <a:pt x="2620" y="8085"/>
                    </a:cubicBezTo>
                    <a:cubicBezTo>
                      <a:pt x="2513" y="7597"/>
                      <a:pt x="2453" y="6918"/>
                      <a:pt x="2453" y="6085"/>
                    </a:cubicBezTo>
                    <a:cubicBezTo>
                      <a:pt x="2453" y="5697"/>
                      <a:pt x="2464" y="5334"/>
                      <a:pt x="2486" y="4994"/>
                    </a:cubicBezTo>
                    <a:lnTo>
                      <a:pt x="2486" y="4994"/>
                    </a:lnTo>
                    <a:cubicBezTo>
                      <a:pt x="2532" y="4859"/>
                      <a:pt x="2587" y="4743"/>
                      <a:pt x="2656" y="4644"/>
                    </a:cubicBezTo>
                    <a:cubicBezTo>
                      <a:pt x="2799" y="4453"/>
                      <a:pt x="2930" y="4311"/>
                      <a:pt x="3096" y="4227"/>
                    </a:cubicBezTo>
                    <a:cubicBezTo>
                      <a:pt x="3239" y="4132"/>
                      <a:pt x="3370" y="4096"/>
                      <a:pt x="3489" y="4096"/>
                    </a:cubicBezTo>
                    <a:close/>
                    <a:moveTo>
                      <a:pt x="5775" y="0"/>
                    </a:moveTo>
                    <a:cubicBezTo>
                      <a:pt x="5311" y="72"/>
                      <a:pt x="4823" y="191"/>
                      <a:pt x="4311" y="358"/>
                    </a:cubicBezTo>
                    <a:cubicBezTo>
                      <a:pt x="3775" y="536"/>
                      <a:pt x="3251" y="774"/>
                      <a:pt x="2751" y="1084"/>
                    </a:cubicBezTo>
                    <a:cubicBezTo>
                      <a:pt x="2239" y="1405"/>
                      <a:pt x="1787" y="1786"/>
                      <a:pt x="1370" y="2239"/>
                    </a:cubicBezTo>
                    <a:cubicBezTo>
                      <a:pt x="953" y="2691"/>
                      <a:pt x="620" y="3227"/>
                      <a:pt x="370" y="3846"/>
                    </a:cubicBezTo>
                    <a:cubicBezTo>
                      <a:pt x="120" y="4465"/>
                      <a:pt x="1" y="5168"/>
                      <a:pt x="1" y="5954"/>
                    </a:cubicBezTo>
                    <a:cubicBezTo>
                      <a:pt x="1" y="7144"/>
                      <a:pt x="298" y="8061"/>
                      <a:pt x="894" y="8728"/>
                    </a:cubicBezTo>
                    <a:cubicBezTo>
                      <a:pt x="1501" y="9371"/>
                      <a:pt x="2322" y="9704"/>
                      <a:pt x="3358" y="9704"/>
                    </a:cubicBezTo>
                    <a:cubicBezTo>
                      <a:pt x="3989" y="9704"/>
                      <a:pt x="4584" y="9585"/>
                      <a:pt x="5120" y="9347"/>
                    </a:cubicBezTo>
                    <a:cubicBezTo>
                      <a:pt x="5656" y="9109"/>
                      <a:pt x="6085" y="8752"/>
                      <a:pt x="6406" y="8275"/>
                    </a:cubicBezTo>
                    <a:cubicBezTo>
                      <a:pt x="6740" y="7799"/>
                      <a:pt x="6906" y="7216"/>
                      <a:pt x="6906" y="6549"/>
                    </a:cubicBezTo>
                    <a:cubicBezTo>
                      <a:pt x="6906" y="5954"/>
                      <a:pt x="6787" y="5442"/>
                      <a:pt x="6525" y="5025"/>
                    </a:cubicBezTo>
                    <a:cubicBezTo>
                      <a:pt x="6275" y="4608"/>
                      <a:pt x="5954" y="4287"/>
                      <a:pt x="5549" y="4049"/>
                    </a:cubicBezTo>
                    <a:cubicBezTo>
                      <a:pt x="5132" y="3822"/>
                      <a:pt x="4668" y="3703"/>
                      <a:pt x="4168" y="3703"/>
                    </a:cubicBezTo>
                    <a:cubicBezTo>
                      <a:pt x="3846" y="3703"/>
                      <a:pt x="3549" y="3763"/>
                      <a:pt x="3287" y="3870"/>
                    </a:cubicBezTo>
                    <a:cubicBezTo>
                      <a:pt x="3001" y="3977"/>
                      <a:pt x="2775" y="4156"/>
                      <a:pt x="2596" y="4382"/>
                    </a:cubicBezTo>
                    <a:cubicBezTo>
                      <a:pt x="2574" y="4409"/>
                      <a:pt x="2553" y="4437"/>
                      <a:pt x="2533" y="4466"/>
                    </a:cubicBezTo>
                    <a:lnTo>
                      <a:pt x="2533" y="4466"/>
                    </a:lnTo>
                    <a:cubicBezTo>
                      <a:pt x="2579" y="4064"/>
                      <a:pt x="2647" y="3702"/>
                      <a:pt x="2739" y="3382"/>
                    </a:cubicBezTo>
                    <a:cubicBezTo>
                      <a:pt x="2930" y="2667"/>
                      <a:pt x="3180" y="2120"/>
                      <a:pt x="3513" y="1715"/>
                    </a:cubicBezTo>
                    <a:cubicBezTo>
                      <a:pt x="3834" y="1310"/>
                      <a:pt x="4192" y="1001"/>
                      <a:pt x="4596" y="786"/>
                    </a:cubicBezTo>
                    <a:cubicBezTo>
                      <a:pt x="5001" y="584"/>
                      <a:pt x="5418" y="405"/>
                      <a:pt x="5835" y="274"/>
                    </a:cubicBezTo>
                    <a:lnTo>
                      <a:pt x="5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5"/>
              <p:cNvSpPr/>
              <p:nvPr/>
            </p:nvSpPr>
            <p:spPr>
              <a:xfrm>
                <a:off x="8628250" y="3793250"/>
                <a:ext cx="196475" cy="180400"/>
              </a:xfrm>
              <a:custGeom>
                <a:rect b="b" l="l" r="r" t="t"/>
                <a:pathLst>
                  <a:path extrusionOk="0" h="7216" w="7859">
                    <a:moveTo>
                      <a:pt x="3894" y="239"/>
                    </a:moveTo>
                    <a:cubicBezTo>
                      <a:pt x="4168" y="239"/>
                      <a:pt x="4418" y="358"/>
                      <a:pt x="4644" y="548"/>
                    </a:cubicBezTo>
                    <a:cubicBezTo>
                      <a:pt x="4858" y="775"/>
                      <a:pt x="5061" y="1132"/>
                      <a:pt x="5192" y="1608"/>
                    </a:cubicBezTo>
                    <a:cubicBezTo>
                      <a:pt x="5323" y="2084"/>
                      <a:pt x="5394" y="2727"/>
                      <a:pt x="5394" y="3513"/>
                    </a:cubicBezTo>
                    <a:cubicBezTo>
                      <a:pt x="5394" y="4585"/>
                      <a:pt x="5263" y="5430"/>
                      <a:pt x="5001" y="6049"/>
                    </a:cubicBezTo>
                    <a:cubicBezTo>
                      <a:pt x="4728" y="6656"/>
                      <a:pt x="4406" y="6966"/>
                      <a:pt x="3989" y="6966"/>
                    </a:cubicBezTo>
                    <a:cubicBezTo>
                      <a:pt x="3715" y="6966"/>
                      <a:pt x="3465" y="6859"/>
                      <a:pt x="3239" y="6644"/>
                    </a:cubicBezTo>
                    <a:cubicBezTo>
                      <a:pt x="3013" y="6430"/>
                      <a:pt x="2823" y="6073"/>
                      <a:pt x="2692" y="5585"/>
                    </a:cubicBezTo>
                    <a:cubicBezTo>
                      <a:pt x="2561" y="5097"/>
                      <a:pt x="2477" y="4454"/>
                      <a:pt x="2477" y="3668"/>
                    </a:cubicBezTo>
                    <a:cubicBezTo>
                      <a:pt x="2477" y="2596"/>
                      <a:pt x="2608" y="1763"/>
                      <a:pt x="2882" y="1144"/>
                    </a:cubicBezTo>
                    <a:cubicBezTo>
                      <a:pt x="3156" y="537"/>
                      <a:pt x="3489" y="239"/>
                      <a:pt x="3894" y="239"/>
                    </a:cubicBezTo>
                    <a:close/>
                    <a:moveTo>
                      <a:pt x="4013" y="1"/>
                    </a:moveTo>
                    <a:cubicBezTo>
                      <a:pt x="3204" y="1"/>
                      <a:pt x="2513" y="167"/>
                      <a:pt x="1882" y="525"/>
                    </a:cubicBezTo>
                    <a:cubicBezTo>
                      <a:pt x="1275" y="846"/>
                      <a:pt x="810" y="1299"/>
                      <a:pt x="489" y="1846"/>
                    </a:cubicBezTo>
                    <a:cubicBezTo>
                      <a:pt x="156" y="2394"/>
                      <a:pt x="1" y="3025"/>
                      <a:pt x="1" y="3727"/>
                    </a:cubicBezTo>
                    <a:cubicBezTo>
                      <a:pt x="1" y="4418"/>
                      <a:pt x="179" y="5049"/>
                      <a:pt x="501" y="5573"/>
                    </a:cubicBezTo>
                    <a:cubicBezTo>
                      <a:pt x="822" y="6085"/>
                      <a:pt x="1287" y="6502"/>
                      <a:pt x="1870" y="6787"/>
                    </a:cubicBezTo>
                    <a:cubicBezTo>
                      <a:pt x="2453" y="7073"/>
                      <a:pt x="3108" y="7216"/>
                      <a:pt x="3846" y="7216"/>
                    </a:cubicBezTo>
                    <a:cubicBezTo>
                      <a:pt x="4656" y="7216"/>
                      <a:pt x="5359" y="7061"/>
                      <a:pt x="5954" y="6728"/>
                    </a:cubicBezTo>
                    <a:cubicBezTo>
                      <a:pt x="6549" y="6418"/>
                      <a:pt x="7025" y="5966"/>
                      <a:pt x="7347" y="5406"/>
                    </a:cubicBezTo>
                    <a:cubicBezTo>
                      <a:pt x="7692" y="4835"/>
                      <a:pt x="7859" y="4204"/>
                      <a:pt x="7859" y="3501"/>
                    </a:cubicBezTo>
                    <a:cubicBezTo>
                      <a:pt x="7859" y="2787"/>
                      <a:pt x="7692" y="2180"/>
                      <a:pt x="7359" y="1656"/>
                    </a:cubicBezTo>
                    <a:cubicBezTo>
                      <a:pt x="7037" y="1132"/>
                      <a:pt x="6585" y="715"/>
                      <a:pt x="6013" y="429"/>
                    </a:cubicBezTo>
                    <a:cubicBezTo>
                      <a:pt x="5442" y="156"/>
                      <a:pt x="477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5"/>
            <p:cNvGrpSpPr/>
            <p:nvPr/>
          </p:nvGrpSpPr>
          <p:grpSpPr>
            <a:xfrm>
              <a:off x="5887064" y="3014905"/>
              <a:ext cx="1060720" cy="965912"/>
              <a:chOff x="8319875" y="4081175"/>
              <a:chExt cx="643875" cy="586325"/>
            </a:xfrm>
          </p:grpSpPr>
          <p:sp>
            <p:nvSpPr>
              <p:cNvPr id="3830" name="Google Shape;3830;p55"/>
              <p:cNvSpPr/>
              <p:nvPr/>
            </p:nvSpPr>
            <p:spPr>
              <a:xfrm>
                <a:off x="8319875" y="4081175"/>
                <a:ext cx="643875" cy="586325"/>
              </a:xfrm>
              <a:custGeom>
                <a:rect b="b" l="l" r="r" t="t"/>
                <a:pathLst>
                  <a:path extrusionOk="0" h="23453" w="25755">
                    <a:moveTo>
                      <a:pt x="12877" y="0"/>
                    </a:moveTo>
                    <a:cubicBezTo>
                      <a:pt x="9877" y="0"/>
                      <a:pt x="6877" y="1146"/>
                      <a:pt x="4585" y="3438"/>
                    </a:cubicBezTo>
                    <a:cubicBezTo>
                      <a:pt x="1" y="8010"/>
                      <a:pt x="1" y="15439"/>
                      <a:pt x="4585" y="20023"/>
                    </a:cubicBezTo>
                    <a:cubicBezTo>
                      <a:pt x="6877" y="22309"/>
                      <a:pt x="9877" y="23452"/>
                      <a:pt x="12877" y="23452"/>
                    </a:cubicBezTo>
                    <a:cubicBezTo>
                      <a:pt x="15878" y="23452"/>
                      <a:pt x="18878" y="22309"/>
                      <a:pt x="21170" y="20023"/>
                    </a:cubicBezTo>
                    <a:cubicBezTo>
                      <a:pt x="25754" y="15439"/>
                      <a:pt x="25754" y="8010"/>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5"/>
              <p:cNvSpPr/>
              <p:nvPr/>
            </p:nvSpPr>
            <p:spPr>
              <a:xfrm>
                <a:off x="8436275" y="4168600"/>
                <a:ext cx="411375" cy="411675"/>
              </a:xfrm>
              <a:custGeom>
                <a:rect b="b" l="l" r="r" t="t"/>
                <a:pathLst>
                  <a:path extrusionOk="0" h="16467" w="16455">
                    <a:moveTo>
                      <a:pt x="8227" y="1"/>
                    </a:moveTo>
                    <a:cubicBezTo>
                      <a:pt x="3679" y="1"/>
                      <a:pt x="0" y="3691"/>
                      <a:pt x="0" y="8240"/>
                    </a:cubicBezTo>
                    <a:cubicBezTo>
                      <a:pt x="0" y="12776"/>
                      <a:pt x="3679" y="16467"/>
                      <a:pt x="8227" y="16467"/>
                    </a:cubicBezTo>
                    <a:cubicBezTo>
                      <a:pt x="12776" y="16467"/>
                      <a:pt x="16455" y="12776"/>
                      <a:pt x="16455" y="8240"/>
                    </a:cubicBezTo>
                    <a:cubicBezTo>
                      <a:pt x="16455" y="3691"/>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5"/>
              <p:cNvSpPr/>
              <p:nvPr/>
            </p:nvSpPr>
            <p:spPr>
              <a:xfrm>
                <a:off x="8432400" y="4164725"/>
                <a:ext cx="419125" cy="418825"/>
              </a:xfrm>
              <a:custGeom>
                <a:rect b="b" l="l" r="r" t="t"/>
                <a:pathLst>
                  <a:path extrusionOk="0" h="16753" w="16765">
                    <a:moveTo>
                      <a:pt x="8382" y="310"/>
                    </a:moveTo>
                    <a:cubicBezTo>
                      <a:pt x="12823" y="310"/>
                      <a:pt x="16443" y="3942"/>
                      <a:pt x="16467" y="8395"/>
                    </a:cubicBezTo>
                    <a:cubicBezTo>
                      <a:pt x="16467" y="12859"/>
                      <a:pt x="12847" y="16467"/>
                      <a:pt x="8382" y="16467"/>
                    </a:cubicBezTo>
                    <a:cubicBezTo>
                      <a:pt x="3918" y="16467"/>
                      <a:pt x="298" y="12836"/>
                      <a:pt x="298" y="8395"/>
                    </a:cubicBezTo>
                    <a:cubicBezTo>
                      <a:pt x="298" y="3930"/>
                      <a:pt x="3929" y="310"/>
                      <a:pt x="8382" y="310"/>
                    </a:cubicBezTo>
                    <a:close/>
                    <a:moveTo>
                      <a:pt x="8382" y="1"/>
                    </a:moveTo>
                    <a:cubicBezTo>
                      <a:pt x="3751" y="1"/>
                      <a:pt x="0" y="3763"/>
                      <a:pt x="0" y="8371"/>
                    </a:cubicBezTo>
                    <a:cubicBezTo>
                      <a:pt x="0" y="13002"/>
                      <a:pt x="3763" y="16753"/>
                      <a:pt x="8382" y="16753"/>
                    </a:cubicBezTo>
                    <a:cubicBezTo>
                      <a:pt x="12990" y="16753"/>
                      <a:pt x="16741" y="13002"/>
                      <a:pt x="16764" y="8371"/>
                    </a:cubicBezTo>
                    <a:cubicBezTo>
                      <a:pt x="16764" y="3751"/>
                      <a:pt x="12990"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5"/>
              <p:cNvSpPr/>
              <p:nvPr/>
            </p:nvSpPr>
            <p:spPr>
              <a:xfrm>
                <a:off x="8396375" y="4457400"/>
                <a:ext cx="30100" cy="29425"/>
              </a:xfrm>
              <a:custGeom>
                <a:rect b="b" l="l" r="r" t="t"/>
                <a:pathLst>
                  <a:path extrusionOk="0" h="1177" w="1204">
                    <a:moveTo>
                      <a:pt x="608" y="283"/>
                    </a:moveTo>
                    <a:cubicBezTo>
                      <a:pt x="656" y="283"/>
                      <a:pt x="679" y="295"/>
                      <a:pt x="715" y="319"/>
                    </a:cubicBezTo>
                    <a:cubicBezTo>
                      <a:pt x="787" y="343"/>
                      <a:pt x="846" y="402"/>
                      <a:pt x="870" y="474"/>
                    </a:cubicBezTo>
                    <a:cubicBezTo>
                      <a:pt x="906" y="557"/>
                      <a:pt x="906" y="629"/>
                      <a:pt x="870" y="700"/>
                    </a:cubicBezTo>
                    <a:cubicBezTo>
                      <a:pt x="846" y="771"/>
                      <a:pt x="787" y="831"/>
                      <a:pt x="715" y="867"/>
                    </a:cubicBezTo>
                    <a:cubicBezTo>
                      <a:pt x="679" y="879"/>
                      <a:pt x="641" y="885"/>
                      <a:pt x="602" y="885"/>
                    </a:cubicBezTo>
                    <a:cubicBezTo>
                      <a:pt x="563" y="885"/>
                      <a:pt x="525" y="879"/>
                      <a:pt x="489" y="867"/>
                    </a:cubicBezTo>
                    <a:cubicBezTo>
                      <a:pt x="417" y="831"/>
                      <a:pt x="358" y="771"/>
                      <a:pt x="322" y="700"/>
                    </a:cubicBezTo>
                    <a:cubicBezTo>
                      <a:pt x="298" y="629"/>
                      <a:pt x="298" y="557"/>
                      <a:pt x="322" y="474"/>
                    </a:cubicBezTo>
                    <a:cubicBezTo>
                      <a:pt x="358" y="402"/>
                      <a:pt x="417" y="343"/>
                      <a:pt x="489" y="319"/>
                    </a:cubicBezTo>
                    <a:cubicBezTo>
                      <a:pt x="537" y="295"/>
                      <a:pt x="560" y="283"/>
                      <a:pt x="608" y="283"/>
                    </a:cubicBezTo>
                    <a:close/>
                    <a:moveTo>
                      <a:pt x="592" y="1"/>
                    </a:moveTo>
                    <a:cubicBezTo>
                      <a:pt x="513" y="1"/>
                      <a:pt x="435" y="15"/>
                      <a:pt x="370" y="45"/>
                    </a:cubicBezTo>
                    <a:cubicBezTo>
                      <a:pt x="239" y="105"/>
                      <a:pt x="120" y="224"/>
                      <a:pt x="60" y="379"/>
                    </a:cubicBezTo>
                    <a:cubicBezTo>
                      <a:pt x="1" y="510"/>
                      <a:pt x="1" y="688"/>
                      <a:pt x="60" y="819"/>
                    </a:cubicBezTo>
                    <a:cubicBezTo>
                      <a:pt x="120" y="950"/>
                      <a:pt x="239" y="1069"/>
                      <a:pt x="382" y="1129"/>
                    </a:cubicBezTo>
                    <a:cubicBezTo>
                      <a:pt x="465" y="1164"/>
                      <a:pt x="537" y="1176"/>
                      <a:pt x="608" y="1176"/>
                    </a:cubicBezTo>
                    <a:cubicBezTo>
                      <a:pt x="703" y="1176"/>
                      <a:pt x="775" y="1164"/>
                      <a:pt x="834" y="1129"/>
                    </a:cubicBezTo>
                    <a:cubicBezTo>
                      <a:pt x="965" y="1069"/>
                      <a:pt x="1084" y="950"/>
                      <a:pt x="1144" y="807"/>
                    </a:cubicBezTo>
                    <a:cubicBezTo>
                      <a:pt x="1203" y="676"/>
                      <a:pt x="1203" y="510"/>
                      <a:pt x="1144" y="355"/>
                    </a:cubicBezTo>
                    <a:cubicBezTo>
                      <a:pt x="1084" y="224"/>
                      <a:pt x="965" y="105"/>
                      <a:pt x="822" y="45"/>
                    </a:cubicBezTo>
                    <a:cubicBezTo>
                      <a:pt x="751" y="15"/>
                      <a:pt x="670" y="1"/>
                      <a:pt x="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5"/>
              <p:cNvSpPr/>
              <p:nvPr/>
            </p:nvSpPr>
            <p:spPr>
              <a:xfrm>
                <a:off x="8856550" y="4262150"/>
                <a:ext cx="30100" cy="29400"/>
              </a:xfrm>
              <a:custGeom>
                <a:rect b="b" l="l" r="r" t="t"/>
                <a:pathLst>
                  <a:path extrusionOk="0" h="1176" w="1204">
                    <a:moveTo>
                      <a:pt x="608" y="283"/>
                    </a:moveTo>
                    <a:cubicBezTo>
                      <a:pt x="656" y="283"/>
                      <a:pt x="691" y="295"/>
                      <a:pt x="715" y="295"/>
                    </a:cubicBezTo>
                    <a:cubicBezTo>
                      <a:pt x="787" y="330"/>
                      <a:pt x="846" y="390"/>
                      <a:pt x="882" y="461"/>
                    </a:cubicBezTo>
                    <a:cubicBezTo>
                      <a:pt x="906" y="533"/>
                      <a:pt x="906" y="604"/>
                      <a:pt x="882" y="688"/>
                    </a:cubicBezTo>
                    <a:cubicBezTo>
                      <a:pt x="846" y="759"/>
                      <a:pt x="787" y="819"/>
                      <a:pt x="715" y="842"/>
                    </a:cubicBezTo>
                    <a:cubicBezTo>
                      <a:pt x="673" y="865"/>
                      <a:pt x="629" y="876"/>
                      <a:pt x="587" y="876"/>
                    </a:cubicBezTo>
                    <a:cubicBezTo>
                      <a:pt x="476" y="876"/>
                      <a:pt x="374" y="803"/>
                      <a:pt x="322" y="700"/>
                    </a:cubicBezTo>
                    <a:cubicBezTo>
                      <a:pt x="298" y="628"/>
                      <a:pt x="298" y="545"/>
                      <a:pt x="322" y="473"/>
                    </a:cubicBezTo>
                    <a:cubicBezTo>
                      <a:pt x="358" y="402"/>
                      <a:pt x="418" y="342"/>
                      <a:pt x="489" y="307"/>
                    </a:cubicBezTo>
                    <a:cubicBezTo>
                      <a:pt x="537" y="295"/>
                      <a:pt x="560" y="283"/>
                      <a:pt x="608" y="283"/>
                    </a:cubicBezTo>
                    <a:close/>
                    <a:moveTo>
                      <a:pt x="605" y="0"/>
                    </a:moveTo>
                    <a:cubicBezTo>
                      <a:pt x="528" y="0"/>
                      <a:pt x="447" y="15"/>
                      <a:pt x="370" y="45"/>
                    </a:cubicBezTo>
                    <a:cubicBezTo>
                      <a:pt x="239" y="104"/>
                      <a:pt x="120" y="223"/>
                      <a:pt x="60" y="366"/>
                    </a:cubicBezTo>
                    <a:cubicBezTo>
                      <a:pt x="1" y="509"/>
                      <a:pt x="1" y="664"/>
                      <a:pt x="60" y="819"/>
                    </a:cubicBezTo>
                    <a:cubicBezTo>
                      <a:pt x="168" y="1045"/>
                      <a:pt x="394" y="1176"/>
                      <a:pt x="608" y="1176"/>
                    </a:cubicBezTo>
                    <a:cubicBezTo>
                      <a:pt x="691" y="1176"/>
                      <a:pt x="775" y="1164"/>
                      <a:pt x="834" y="1128"/>
                    </a:cubicBezTo>
                    <a:cubicBezTo>
                      <a:pt x="965" y="1069"/>
                      <a:pt x="1084" y="950"/>
                      <a:pt x="1144" y="795"/>
                    </a:cubicBezTo>
                    <a:cubicBezTo>
                      <a:pt x="1203" y="664"/>
                      <a:pt x="1203" y="497"/>
                      <a:pt x="1144" y="354"/>
                    </a:cubicBezTo>
                    <a:cubicBezTo>
                      <a:pt x="1084" y="223"/>
                      <a:pt x="965" y="104"/>
                      <a:pt x="822" y="45"/>
                    </a:cubicBezTo>
                    <a:cubicBezTo>
                      <a:pt x="757" y="15"/>
                      <a:pt x="682"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5"/>
              <p:cNvSpPr/>
              <p:nvPr/>
            </p:nvSpPr>
            <p:spPr>
              <a:xfrm>
                <a:off x="8722325" y="4589750"/>
                <a:ext cx="33950" cy="29525"/>
              </a:xfrm>
              <a:custGeom>
                <a:rect b="b" l="l" r="r" t="t"/>
                <a:pathLst>
                  <a:path extrusionOk="0" h="1181" w="1358">
                    <a:moveTo>
                      <a:pt x="679" y="288"/>
                    </a:moveTo>
                    <a:cubicBezTo>
                      <a:pt x="798" y="288"/>
                      <a:pt x="905" y="359"/>
                      <a:pt x="929" y="478"/>
                    </a:cubicBezTo>
                    <a:cubicBezTo>
                      <a:pt x="1012" y="633"/>
                      <a:pt x="929" y="811"/>
                      <a:pt x="786" y="871"/>
                    </a:cubicBezTo>
                    <a:cubicBezTo>
                      <a:pt x="750" y="883"/>
                      <a:pt x="712" y="889"/>
                      <a:pt x="673" y="889"/>
                    </a:cubicBezTo>
                    <a:cubicBezTo>
                      <a:pt x="634" y="889"/>
                      <a:pt x="595" y="883"/>
                      <a:pt x="560" y="871"/>
                    </a:cubicBezTo>
                    <a:cubicBezTo>
                      <a:pt x="488" y="835"/>
                      <a:pt x="429" y="776"/>
                      <a:pt x="405" y="704"/>
                    </a:cubicBezTo>
                    <a:cubicBezTo>
                      <a:pt x="369" y="633"/>
                      <a:pt x="369" y="561"/>
                      <a:pt x="405" y="478"/>
                    </a:cubicBezTo>
                    <a:cubicBezTo>
                      <a:pt x="429" y="407"/>
                      <a:pt x="488" y="347"/>
                      <a:pt x="560" y="323"/>
                    </a:cubicBezTo>
                    <a:cubicBezTo>
                      <a:pt x="607" y="300"/>
                      <a:pt x="631" y="288"/>
                      <a:pt x="679" y="288"/>
                    </a:cubicBezTo>
                    <a:close/>
                    <a:moveTo>
                      <a:pt x="672" y="1"/>
                    </a:moveTo>
                    <a:cubicBezTo>
                      <a:pt x="594" y="1"/>
                      <a:pt x="516" y="16"/>
                      <a:pt x="441" y="49"/>
                    </a:cubicBezTo>
                    <a:cubicBezTo>
                      <a:pt x="143" y="180"/>
                      <a:pt x="0" y="526"/>
                      <a:pt x="131" y="823"/>
                    </a:cubicBezTo>
                    <a:cubicBezTo>
                      <a:pt x="191" y="954"/>
                      <a:pt x="310" y="1073"/>
                      <a:pt x="464" y="1133"/>
                    </a:cubicBezTo>
                    <a:cubicBezTo>
                      <a:pt x="536" y="1169"/>
                      <a:pt x="607" y="1181"/>
                      <a:pt x="679" y="1181"/>
                    </a:cubicBezTo>
                    <a:cubicBezTo>
                      <a:pt x="774" y="1181"/>
                      <a:pt x="845" y="1169"/>
                      <a:pt x="905" y="1133"/>
                    </a:cubicBezTo>
                    <a:cubicBezTo>
                      <a:pt x="1203" y="1002"/>
                      <a:pt x="1357" y="657"/>
                      <a:pt x="1215" y="359"/>
                    </a:cubicBezTo>
                    <a:cubicBezTo>
                      <a:pt x="1117" y="137"/>
                      <a:pt x="899"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5"/>
              <p:cNvSpPr/>
              <p:nvPr/>
            </p:nvSpPr>
            <p:spPr>
              <a:xfrm>
                <a:off x="8527050" y="4129575"/>
                <a:ext cx="31875" cy="29525"/>
              </a:xfrm>
              <a:custGeom>
                <a:rect b="b" l="l" r="r" t="t"/>
                <a:pathLst>
                  <a:path extrusionOk="0" h="1181" w="1275">
                    <a:moveTo>
                      <a:pt x="683" y="302"/>
                    </a:moveTo>
                    <a:cubicBezTo>
                      <a:pt x="792" y="302"/>
                      <a:pt x="898" y="374"/>
                      <a:pt x="941" y="478"/>
                    </a:cubicBezTo>
                    <a:cubicBezTo>
                      <a:pt x="1025" y="633"/>
                      <a:pt x="941" y="811"/>
                      <a:pt x="798" y="871"/>
                    </a:cubicBezTo>
                    <a:cubicBezTo>
                      <a:pt x="763" y="883"/>
                      <a:pt x="724" y="889"/>
                      <a:pt x="685" y="889"/>
                    </a:cubicBezTo>
                    <a:cubicBezTo>
                      <a:pt x="647" y="889"/>
                      <a:pt x="608" y="883"/>
                      <a:pt x="572" y="871"/>
                    </a:cubicBezTo>
                    <a:cubicBezTo>
                      <a:pt x="501" y="835"/>
                      <a:pt x="441" y="776"/>
                      <a:pt x="405" y="704"/>
                    </a:cubicBezTo>
                    <a:cubicBezTo>
                      <a:pt x="358" y="550"/>
                      <a:pt x="429" y="371"/>
                      <a:pt x="560" y="335"/>
                    </a:cubicBezTo>
                    <a:cubicBezTo>
                      <a:pt x="599" y="312"/>
                      <a:pt x="641" y="302"/>
                      <a:pt x="683" y="302"/>
                    </a:cubicBezTo>
                    <a:close/>
                    <a:moveTo>
                      <a:pt x="672" y="1"/>
                    </a:moveTo>
                    <a:cubicBezTo>
                      <a:pt x="595" y="1"/>
                      <a:pt x="516" y="16"/>
                      <a:pt x="441" y="49"/>
                    </a:cubicBezTo>
                    <a:cubicBezTo>
                      <a:pt x="143" y="180"/>
                      <a:pt x="1" y="526"/>
                      <a:pt x="132" y="823"/>
                    </a:cubicBezTo>
                    <a:cubicBezTo>
                      <a:pt x="191" y="954"/>
                      <a:pt x="310" y="1073"/>
                      <a:pt x="453" y="1133"/>
                    </a:cubicBezTo>
                    <a:cubicBezTo>
                      <a:pt x="536" y="1169"/>
                      <a:pt x="608" y="1181"/>
                      <a:pt x="679" y="1181"/>
                    </a:cubicBezTo>
                    <a:cubicBezTo>
                      <a:pt x="775" y="1181"/>
                      <a:pt x="846" y="1169"/>
                      <a:pt x="905" y="1133"/>
                    </a:cubicBezTo>
                    <a:cubicBezTo>
                      <a:pt x="1036" y="1073"/>
                      <a:pt x="1156" y="954"/>
                      <a:pt x="1215" y="811"/>
                    </a:cubicBezTo>
                    <a:cubicBezTo>
                      <a:pt x="1275" y="669"/>
                      <a:pt x="1275" y="514"/>
                      <a:pt x="1215" y="359"/>
                    </a:cubicBezTo>
                    <a:cubicBezTo>
                      <a:pt x="1117" y="137"/>
                      <a:pt x="900"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5"/>
              <p:cNvSpPr/>
              <p:nvPr/>
            </p:nvSpPr>
            <p:spPr>
              <a:xfrm>
                <a:off x="8533000" y="4591350"/>
                <a:ext cx="31575" cy="29425"/>
              </a:xfrm>
              <a:custGeom>
                <a:rect b="b" l="l" r="r" t="t"/>
                <a:pathLst>
                  <a:path extrusionOk="0" h="1177" w="1263">
                    <a:moveTo>
                      <a:pt x="608" y="295"/>
                    </a:moveTo>
                    <a:cubicBezTo>
                      <a:pt x="656" y="295"/>
                      <a:pt x="679" y="295"/>
                      <a:pt x="727" y="319"/>
                    </a:cubicBezTo>
                    <a:cubicBezTo>
                      <a:pt x="870" y="378"/>
                      <a:pt x="941" y="557"/>
                      <a:pt x="882" y="700"/>
                    </a:cubicBezTo>
                    <a:cubicBezTo>
                      <a:pt x="858" y="771"/>
                      <a:pt x="798" y="831"/>
                      <a:pt x="727" y="867"/>
                    </a:cubicBezTo>
                    <a:cubicBezTo>
                      <a:pt x="685" y="878"/>
                      <a:pt x="647" y="884"/>
                      <a:pt x="609" y="884"/>
                    </a:cubicBezTo>
                    <a:cubicBezTo>
                      <a:pt x="572" y="884"/>
                      <a:pt x="537" y="878"/>
                      <a:pt x="501" y="867"/>
                    </a:cubicBezTo>
                    <a:cubicBezTo>
                      <a:pt x="429" y="831"/>
                      <a:pt x="370" y="771"/>
                      <a:pt x="334" y="700"/>
                    </a:cubicBezTo>
                    <a:cubicBezTo>
                      <a:pt x="310" y="628"/>
                      <a:pt x="310" y="557"/>
                      <a:pt x="334" y="474"/>
                    </a:cubicBezTo>
                    <a:cubicBezTo>
                      <a:pt x="382" y="378"/>
                      <a:pt x="489" y="295"/>
                      <a:pt x="608" y="295"/>
                    </a:cubicBezTo>
                    <a:close/>
                    <a:moveTo>
                      <a:pt x="595" y="0"/>
                    </a:moveTo>
                    <a:cubicBezTo>
                      <a:pt x="519" y="0"/>
                      <a:pt x="441" y="15"/>
                      <a:pt x="370" y="45"/>
                    </a:cubicBezTo>
                    <a:cubicBezTo>
                      <a:pt x="239" y="105"/>
                      <a:pt x="120" y="224"/>
                      <a:pt x="60" y="378"/>
                    </a:cubicBezTo>
                    <a:cubicBezTo>
                      <a:pt x="1" y="509"/>
                      <a:pt x="1" y="676"/>
                      <a:pt x="60" y="819"/>
                    </a:cubicBezTo>
                    <a:cubicBezTo>
                      <a:pt x="108" y="950"/>
                      <a:pt x="239" y="1069"/>
                      <a:pt x="382" y="1128"/>
                    </a:cubicBezTo>
                    <a:cubicBezTo>
                      <a:pt x="453" y="1164"/>
                      <a:pt x="537" y="1176"/>
                      <a:pt x="608" y="1176"/>
                    </a:cubicBezTo>
                    <a:cubicBezTo>
                      <a:pt x="679" y="1176"/>
                      <a:pt x="763" y="1164"/>
                      <a:pt x="834" y="1152"/>
                    </a:cubicBezTo>
                    <a:cubicBezTo>
                      <a:pt x="965" y="1093"/>
                      <a:pt x="1084" y="974"/>
                      <a:pt x="1144" y="819"/>
                    </a:cubicBezTo>
                    <a:cubicBezTo>
                      <a:pt x="1263" y="509"/>
                      <a:pt x="1108" y="164"/>
                      <a:pt x="810" y="45"/>
                    </a:cubicBezTo>
                    <a:cubicBezTo>
                      <a:pt x="745" y="15"/>
                      <a:pt x="670"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5"/>
              <p:cNvSpPr/>
              <p:nvPr/>
            </p:nvSpPr>
            <p:spPr>
              <a:xfrm>
                <a:off x="8718450" y="4127300"/>
                <a:ext cx="31875" cy="30025"/>
              </a:xfrm>
              <a:custGeom>
                <a:rect b="b" l="l" r="r" t="t"/>
                <a:pathLst>
                  <a:path extrusionOk="0" h="1201" w="1275">
                    <a:moveTo>
                      <a:pt x="691" y="319"/>
                    </a:moveTo>
                    <a:cubicBezTo>
                      <a:pt x="715" y="319"/>
                      <a:pt x="750" y="331"/>
                      <a:pt x="810" y="331"/>
                    </a:cubicBezTo>
                    <a:cubicBezTo>
                      <a:pt x="881" y="367"/>
                      <a:pt x="941" y="426"/>
                      <a:pt x="965" y="498"/>
                    </a:cubicBezTo>
                    <a:cubicBezTo>
                      <a:pt x="1000" y="569"/>
                      <a:pt x="1000" y="641"/>
                      <a:pt x="965" y="724"/>
                    </a:cubicBezTo>
                    <a:cubicBezTo>
                      <a:pt x="920" y="832"/>
                      <a:pt x="806" y="900"/>
                      <a:pt x="691" y="900"/>
                    </a:cubicBezTo>
                    <a:cubicBezTo>
                      <a:pt x="654" y="900"/>
                      <a:pt x="618" y="893"/>
                      <a:pt x="584" y="879"/>
                    </a:cubicBezTo>
                    <a:cubicBezTo>
                      <a:pt x="429" y="819"/>
                      <a:pt x="358" y="641"/>
                      <a:pt x="417" y="498"/>
                    </a:cubicBezTo>
                    <a:cubicBezTo>
                      <a:pt x="465" y="390"/>
                      <a:pt x="572" y="319"/>
                      <a:pt x="691" y="319"/>
                    </a:cubicBezTo>
                    <a:close/>
                    <a:moveTo>
                      <a:pt x="666" y="1"/>
                    </a:moveTo>
                    <a:cubicBezTo>
                      <a:pt x="590" y="1"/>
                      <a:pt x="512" y="15"/>
                      <a:pt x="441" y="45"/>
                    </a:cubicBezTo>
                    <a:cubicBezTo>
                      <a:pt x="298" y="105"/>
                      <a:pt x="179" y="224"/>
                      <a:pt x="119" y="379"/>
                    </a:cubicBezTo>
                    <a:cubicBezTo>
                      <a:pt x="0" y="688"/>
                      <a:pt x="155" y="1033"/>
                      <a:pt x="453" y="1152"/>
                    </a:cubicBezTo>
                    <a:cubicBezTo>
                      <a:pt x="524" y="1176"/>
                      <a:pt x="596" y="1200"/>
                      <a:pt x="679" y="1200"/>
                    </a:cubicBezTo>
                    <a:cubicBezTo>
                      <a:pt x="917" y="1200"/>
                      <a:pt x="1131" y="1057"/>
                      <a:pt x="1215" y="807"/>
                    </a:cubicBezTo>
                    <a:cubicBezTo>
                      <a:pt x="1274" y="676"/>
                      <a:pt x="1274" y="510"/>
                      <a:pt x="1215" y="355"/>
                    </a:cubicBezTo>
                    <a:cubicBezTo>
                      <a:pt x="1155" y="224"/>
                      <a:pt x="1036" y="105"/>
                      <a:pt x="881" y="45"/>
                    </a:cubicBezTo>
                    <a:cubicBezTo>
                      <a:pt x="816" y="15"/>
                      <a:pt x="741"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5"/>
              <p:cNvSpPr/>
              <p:nvPr/>
            </p:nvSpPr>
            <p:spPr>
              <a:xfrm>
                <a:off x="8858350" y="4453225"/>
                <a:ext cx="31875" cy="29425"/>
              </a:xfrm>
              <a:custGeom>
                <a:rect b="b" l="l" r="r" t="t"/>
                <a:pathLst>
                  <a:path extrusionOk="0" h="1177" w="1275">
                    <a:moveTo>
                      <a:pt x="619" y="307"/>
                    </a:moveTo>
                    <a:cubicBezTo>
                      <a:pt x="643" y="307"/>
                      <a:pt x="691" y="307"/>
                      <a:pt x="715" y="331"/>
                    </a:cubicBezTo>
                    <a:cubicBezTo>
                      <a:pt x="869" y="391"/>
                      <a:pt x="941" y="569"/>
                      <a:pt x="881" y="724"/>
                    </a:cubicBezTo>
                    <a:cubicBezTo>
                      <a:pt x="836" y="833"/>
                      <a:pt x="722" y="900"/>
                      <a:pt x="602" y="900"/>
                    </a:cubicBezTo>
                    <a:cubicBezTo>
                      <a:pt x="564" y="900"/>
                      <a:pt x="526" y="893"/>
                      <a:pt x="488" y="879"/>
                    </a:cubicBezTo>
                    <a:cubicBezTo>
                      <a:pt x="417" y="855"/>
                      <a:pt x="357" y="796"/>
                      <a:pt x="334" y="724"/>
                    </a:cubicBezTo>
                    <a:cubicBezTo>
                      <a:pt x="298" y="641"/>
                      <a:pt x="298" y="569"/>
                      <a:pt x="334" y="498"/>
                    </a:cubicBezTo>
                    <a:cubicBezTo>
                      <a:pt x="357" y="427"/>
                      <a:pt x="417" y="367"/>
                      <a:pt x="488" y="331"/>
                    </a:cubicBezTo>
                    <a:cubicBezTo>
                      <a:pt x="536" y="319"/>
                      <a:pt x="572" y="307"/>
                      <a:pt x="619" y="307"/>
                    </a:cubicBezTo>
                    <a:close/>
                    <a:moveTo>
                      <a:pt x="602" y="1"/>
                    </a:moveTo>
                    <a:cubicBezTo>
                      <a:pt x="524" y="1"/>
                      <a:pt x="447" y="16"/>
                      <a:pt x="381" y="46"/>
                    </a:cubicBezTo>
                    <a:cubicBezTo>
                      <a:pt x="238" y="105"/>
                      <a:pt x="119" y="224"/>
                      <a:pt x="60" y="379"/>
                    </a:cubicBezTo>
                    <a:cubicBezTo>
                      <a:pt x="0" y="510"/>
                      <a:pt x="0" y="688"/>
                      <a:pt x="60" y="819"/>
                    </a:cubicBezTo>
                    <a:cubicBezTo>
                      <a:pt x="119" y="962"/>
                      <a:pt x="238" y="1081"/>
                      <a:pt x="393" y="1141"/>
                    </a:cubicBezTo>
                    <a:cubicBezTo>
                      <a:pt x="465" y="1165"/>
                      <a:pt x="536" y="1177"/>
                      <a:pt x="619" y="1177"/>
                    </a:cubicBezTo>
                    <a:cubicBezTo>
                      <a:pt x="834" y="1177"/>
                      <a:pt x="1060" y="1046"/>
                      <a:pt x="1143" y="819"/>
                    </a:cubicBezTo>
                    <a:cubicBezTo>
                      <a:pt x="1274" y="510"/>
                      <a:pt x="1119" y="165"/>
                      <a:pt x="822" y="46"/>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5"/>
              <p:cNvSpPr/>
              <p:nvPr/>
            </p:nvSpPr>
            <p:spPr>
              <a:xfrm>
                <a:off x="8393400" y="4265700"/>
                <a:ext cx="31575" cy="30025"/>
              </a:xfrm>
              <a:custGeom>
                <a:rect b="b" l="l" r="r" t="t"/>
                <a:pathLst>
                  <a:path extrusionOk="0" h="1201" w="1263">
                    <a:moveTo>
                      <a:pt x="681" y="299"/>
                    </a:moveTo>
                    <a:cubicBezTo>
                      <a:pt x="717" y="299"/>
                      <a:pt x="753" y="305"/>
                      <a:pt x="787" y="319"/>
                    </a:cubicBezTo>
                    <a:cubicBezTo>
                      <a:pt x="941" y="379"/>
                      <a:pt x="1013" y="558"/>
                      <a:pt x="953" y="700"/>
                    </a:cubicBezTo>
                    <a:cubicBezTo>
                      <a:pt x="908" y="818"/>
                      <a:pt x="793" y="888"/>
                      <a:pt x="673" y="888"/>
                    </a:cubicBezTo>
                    <a:cubicBezTo>
                      <a:pt x="635" y="888"/>
                      <a:pt x="597" y="881"/>
                      <a:pt x="560" y="867"/>
                    </a:cubicBezTo>
                    <a:cubicBezTo>
                      <a:pt x="417" y="808"/>
                      <a:pt x="346" y="641"/>
                      <a:pt x="406" y="486"/>
                    </a:cubicBezTo>
                    <a:cubicBezTo>
                      <a:pt x="451" y="368"/>
                      <a:pt x="566" y="299"/>
                      <a:pt x="681" y="299"/>
                    </a:cubicBezTo>
                    <a:close/>
                    <a:moveTo>
                      <a:pt x="660" y="1"/>
                    </a:moveTo>
                    <a:cubicBezTo>
                      <a:pt x="584" y="1"/>
                      <a:pt x="507" y="16"/>
                      <a:pt x="429" y="46"/>
                    </a:cubicBezTo>
                    <a:cubicBezTo>
                      <a:pt x="298" y="105"/>
                      <a:pt x="179" y="224"/>
                      <a:pt x="120" y="379"/>
                    </a:cubicBezTo>
                    <a:cubicBezTo>
                      <a:pt x="1" y="689"/>
                      <a:pt x="144" y="1034"/>
                      <a:pt x="441" y="1153"/>
                    </a:cubicBezTo>
                    <a:cubicBezTo>
                      <a:pt x="525" y="1177"/>
                      <a:pt x="596" y="1201"/>
                      <a:pt x="667" y="1201"/>
                    </a:cubicBezTo>
                    <a:cubicBezTo>
                      <a:pt x="906" y="1201"/>
                      <a:pt x="1132" y="1046"/>
                      <a:pt x="1203" y="808"/>
                    </a:cubicBezTo>
                    <a:cubicBezTo>
                      <a:pt x="1263" y="677"/>
                      <a:pt x="1263" y="510"/>
                      <a:pt x="1203" y="355"/>
                    </a:cubicBezTo>
                    <a:cubicBezTo>
                      <a:pt x="1144" y="224"/>
                      <a:pt x="1025" y="105"/>
                      <a:pt x="882" y="46"/>
                    </a:cubicBezTo>
                    <a:cubicBezTo>
                      <a:pt x="810" y="16"/>
                      <a:pt x="736" y="1"/>
                      <a:pt x="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5"/>
              <p:cNvSpPr/>
              <p:nvPr/>
            </p:nvSpPr>
            <p:spPr>
              <a:xfrm>
                <a:off x="8611575" y="4082275"/>
                <a:ext cx="7475" cy="89025"/>
              </a:xfrm>
              <a:custGeom>
                <a:rect b="b" l="l" r="r" t="t"/>
                <a:pathLst>
                  <a:path extrusionOk="0" h="3561" w="299">
                    <a:moveTo>
                      <a:pt x="299" y="1"/>
                    </a:moveTo>
                    <a:cubicBezTo>
                      <a:pt x="203" y="25"/>
                      <a:pt x="108" y="25"/>
                      <a:pt x="1" y="36"/>
                    </a:cubicBezTo>
                    <a:lnTo>
                      <a:pt x="1" y="3561"/>
                    </a:lnTo>
                    <a:cubicBezTo>
                      <a:pt x="108" y="3537"/>
                      <a:pt x="215" y="3513"/>
                      <a:pt x="299" y="3513"/>
                    </a:cubicBezTo>
                    <a:lnTo>
                      <a:pt x="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5"/>
              <p:cNvSpPr/>
              <p:nvPr/>
            </p:nvSpPr>
            <p:spPr>
              <a:xfrm>
                <a:off x="8451150" y="4146875"/>
                <a:ext cx="67900" cy="67000"/>
              </a:xfrm>
              <a:custGeom>
                <a:rect b="b" l="l" r="r" t="t"/>
                <a:pathLst>
                  <a:path extrusionOk="0" h="2680" w="2716">
                    <a:moveTo>
                      <a:pt x="215" y="0"/>
                    </a:moveTo>
                    <a:cubicBezTo>
                      <a:pt x="143" y="60"/>
                      <a:pt x="72" y="131"/>
                      <a:pt x="1" y="191"/>
                    </a:cubicBezTo>
                    <a:lnTo>
                      <a:pt x="2477" y="2679"/>
                    </a:lnTo>
                    <a:cubicBezTo>
                      <a:pt x="2572" y="2620"/>
                      <a:pt x="2644" y="2560"/>
                      <a:pt x="2715" y="2501"/>
                    </a:cubicBez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5"/>
              <p:cNvSpPr/>
              <p:nvPr/>
            </p:nvSpPr>
            <p:spPr>
              <a:xfrm>
                <a:off x="8664275" y="4577575"/>
                <a:ext cx="7475" cy="89025"/>
              </a:xfrm>
              <a:custGeom>
                <a:rect b="b" l="l" r="r" t="t"/>
                <a:pathLst>
                  <a:path extrusionOk="0" h="3561" w="299">
                    <a:moveTo>
                      <a:pt x="298" y="1"/>
                    </a:moveTo>
                    <a:cubicBezTo>
                      <a:pt x="203" y="13"/>
                      <a:pt x="108" y="36"/>
                      <a:pt x="0" y="48"/>
                    </a:cubicBezTo>
                    <a:lnTo>
                      <a:pt x="0" y="3561"/>
                    </a:lnTo>
                    <a:cubicBezTo>
                      <a:pt x="108" y="3549"/>
                      <a:pt x="191" y="3549"/>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5"/>
              <p:cNvSpPr/>
              <p:nvPr/>
            </p:nvSpPr>
            <p:spPr>
              <a:xfrm>
                <a:off x="8764575" y="4534725"/>
                <a:ext cx="68200" cy="67000"/>
              </a:xfrm>
              <a:custGeom>
                <a:rect b="b" l="l" r="r" t="t"/>
                <a:pathLst>
                  <a:path extrusionOk="0" h="2680" w="2728">
                    <a:moveTo>
                      <a:pt x="239" y="0"/>
                    </a:moveTo>
                    <a:cubicBezTo>
                      <a:pt x="156" y="60"/>
                      <a:pt x="84" y="119"/>
                      <a:pt x="1" y="179"/>
                    </a:cubicBezTo>
                    <a:lnTo>
                      <a:pt x="2501" y="2679"/>
                    </a:lnTo>
                    <a:cubicBezTo>
                      <a:pt x="2584" y="2620"/>
                      <a:pt x="2656" y="2548"/>
                      <a:pt x="2727"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5"/>
              <p:cNvSpPr/>
              <p:nvPr/>
            </p:nvSpPr>
            <p:spPr>
              <a:xfrm>
                <a:off x="8802375" y="4496925"/>
                <a:ext cx="67000" cy="68175"/>
              </a:xfrm>
              <a:custGeom>
                <a:rect b="b" l="l" r="r" t="t"/>
                <a:pathLst>
                  <a:path extrusionOk="0" h="2727" w="2680">
                    <a:moveTo>
                      <a:pt x="179" y="0"/>
                    </a:moveTo>
                    <a:cubicBezTo>
                      <a:pt x="108" y="83"/>
                      <a:pt x="60" y="167"/>
                      <a:pt x="1" y="238"/>
                    </a:cubicBezTo>
                    <a:lnTo>
                      <a:pt x="2477" y="2727"/>
                    </a:lnTo>
                    <a:cubicBezTo>
                      <a:pt x="2537"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5"/>
              <p:cNvSpPr/>
              <p:nvPr/>
            </p:nvSpPr>
            <p:spPr>
              <a:xfrm>
                <a:off x="8844950" y="4396900"/>
                <a:ext cx="89025" cy="7475"/>
              </a:xfrm>
              <a:custGeom>
                <a:rect b="b" l="l" r="r" t="t"/>
                <a:pathLst>
                  <a:path extrusionOk="0" h="299" w="3561">
                    <a:moveTo>
                      <a:pt x="48" y="1"/>
                    </a:moveTo>
                    <a:cubicBezTo>
                      <a:pt x="36" y="96"/>
                      <a:pt x="24" y="191"/>
                      <a:pt x="0" y="298"/>
                    </a:cubicBezTo>
                    <a:lnTo>
                      <a:pt x="3525" y="298"/>
                    </a:lnTo>
                    <a:cubicBezTo>
                      <a:pt x="3549" y="191"/>
                      <a:pt x="3549" y="96"/>
                      <a:pt x="3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5"/>
              <p:cNvSpPr/>
              <p:nvPr/>
            </p:nvSpPr>
            <p:spPr>
              <a:xfrm>
                <a:off x="8802375" y="4183475"/>
                <a:ext cx="67000" cy="68200"/>
              </a:xfrm>
              <a:custGeom>
                <a:rect b="b" l="l" r="r" t="t"/>
                <a:pathLst>
                  <a:path extrusionOk="0" h="2728" w="2680">
                    <a:moveTo>
                      <a:pt x="2477" y="1"/>
                    </a:moveTo>
                    <a:lnTo>
                      <a:pt x="1" y="2489"/>
                    </a:lnTo>
                    <a:cubicBezTo>
                      <a:pt x="60" y="2561"/>
                      <a:pt x="108" y="2656"/>
                      <a:pt x="179" y="2727"/>
                    </a:cubicBezTo>
                    <a:lnTo>
                      <a:pt x="2680" y="227"/>
                    </a:lnTo>
                    <a:cubicBezTo>
                      <a:pt x="2620" y="156"/>
                      <a:pt x="2537" y="84"/>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5"/>
              <p:cNvSpPr/>
              <p:nvPr/>
            </p:nvSpPr>
            <p:spPr>
              <a:xfrm>
                <a:off x="8844950" y="4344225"/>
                <a:ext cx="89025" cy="7450"/>
              </a:xfrm>
              <a:custGeom>
                <a:rect b="b" l="l" r="r" t="t"/>
                <a:pathLst>
                  <a:path extrusionOk="0" h="298" w="3561">
                    <a:moveTo>
                      <a:pt x="0" y="0"/>
                    </a:moveTo>
                    <a:cubicBezTo>
                      <a:pt x="24" y="107"/>
                      <a:pt x="36" y="203"/>
                      <a:pt x="48" y="298"/>
                    </a:cubicBezTo>
                    <a:lnTo>
                      <a:pt x="3560" y="298"/>
                    </a:lnTo>
                    <a:cubicBezTo>
                      <a:pt x="3549" y="203"/>
                      <a:pt x="3549" y="107"/>
                      <a:pt x="3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5"/>
              <p:cNvSpPr/>
              <p:nvPr/>
            </p:nvSpPr>
            <p:spPr>
              <a:xfrm>
                <a:off x="8764275" y="4147175"/>
                <a:ext cx="68200" cy="67000"/>
              </a:xfrm>
              <a:custGeom>
                <a:rect b="b" l="l" r="r" t="t"/>
                <a:pathLst>
                  <a:path extrusionOk="0" h="2680" w="2728">
                    <a:moveTo>
                      <a:pt x="2501" y="0"/>
                    </a:moveTo>
                    <a:lnTo>
                      <a:pt x="1" y="2501"/>
                    </a:lnTo>
                    <a:cubicBezTo>
                      <a:pt x="96" y="2548"/>
                      <a:pt x="168" y="2608"/>
                      <a:pt x="239" y="2679"/>
                    </a:cubicBezTo>
                    <a:lnTo>
                      <a:pt x="2727" y="191"/>
                    </a:lnTo>
                    <a:cubicBezTo>
                      <a:pt x="2656" y="131"/>
                      <a:pt x="2573"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5"/>
              <p:cNvSpPr/>
              <p:nvPr/>
            </p:nvSpPr>
            <p:spPr>
              <a:xfrm>
                <a:off x="8664275" y="4081975"/>
                <a:ext cx="7475" cy="89025"/>
              </a:xfrm>
              <a:custGeom>
                <a:rect b="b" l="l" r="r" t="t"/>
                <a:pathLst>
                  <a:path extrusionOk="0" h="3561" w="299">
                    <a:moveTo>
                      <a:pt x="0" y="1"/>
                    </a:moveTo>
                    <a:lnTo>
                      <a:pt x="0" y="3513"/>
                    </a:lnTo>
                    <a:cubicBezTo>
                      <a:pt x="108" y="3525"/>
                      <a:pt x="203" y="3549"/>
                      <a:pt x="298" y="3561"/>
                    </a:cubicBezTo>
                    <a:lnTo>
                      <a:pt x="298" y="37"/>
                    </a:lnTo>
                    <a:cubicBezTo>
                      <a:pt x="191" y="13"/>
                      <a:pt x="108"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5"/>
              <p:cNvSpPr/>
              <p:nvPr/>
            </p:nvSpPr>
            <p:spPr>
              <a:xfrm>
                <a:off x="8349950" y="4396900"/>
                <a:ext cx="88725" cy="7475"/>
              </a:xfrm>
              <a:custGeom>
                <a:rect b="b" l="l" r="r" t="t"/>
                <a:pathLst>
                  <a:path extrusionOk="0" h="299" w="3549">
                    <a:moveTo>
                      <a:pt x="0" y="1"/>
                    </a:moveTo>
                    <a:cubicBezTo>
                      <a:pt x="12" y="96"/>
                      <a:pt x="12" y="191"/>
                      <a:pt x="24" y="298"/>
                    </a:cubicBezTo>
                    <a:lnTo>
                      <a:pt x="3548" y="298"/>
                    </a:lnTo>
                    <a:cubicBezTo>
                      <a:pt x="3525" y="203"/>
                      <a:pt x="3513" y="96"/>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5"/>
              <p:cNvSpPr/>
              <p:nvPr/>
            </p:nvSpPr>
            <p:spPr>
              <a:xfrm>
                <a:off x="8414250" y="4496925"/>
                <a:ext cx="67000" cy="68175"/>
              </a:xfrm>
              <a:custGeom>
                <a:rect b="b" l="l" r="r" t="t"/>
                <a:pathLst>
                  <a:path extrusionOk="0" h="2727" w="2680">
                    <a:moveTo>
                      <a:pt x="2500" y="0"/>
                    </a:moveTo>
                    <a:lnTo>
                      <a:pt x="0" y="2500"/>
                    </a:lnTo>
                    <a:cubicBezTo>
                      <a:pt x="60" y="2572"/>
                      <a:pt x="131" y="2643"/>
                      <a:pt x="191" y="2727"/>
                    </a:cubicBezTo>
                    <a:lnTo>
                      <a:pt x="2679" y="238"/>
                    </a:lnTo>
                    <a:cubicBezTo>
                      <a:pt x="2631" y="167"/>
                      <a:pt x="2560" y="83"/>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5"/>
              <p:cNvSpPr/>
              <p:nvPr/>
            </p:nvSpPr>
            <p:spPr>
              <a:xfrm>
                <a:off x="8451150" y="4534725"/>
                <a:ext cx="67900" cy="67000"/>
              </a:xfrm>
              <a:custGeom>
                <a:rect b="b" l="l" r="r" t="t"/>
                <a:pathLst>
                  <a:path extrusionOk="0" h="2680" w="2716">
                    <a:moveTo>
                      <a:pt x="2477" y="0"/>
                    </a:moveTo>
                    <a:lnTo>
                      <a:pt x="1" y="2489"/>
                    </a:lnTo>
                    <a:cubicBezTo>
                      <a:pt x="72" y="2548"/>
                      <a:pt x="143" y="2620"/>
                      <a:pt x="215" y="2679"/>
                    </a:cubicBezTo>
                    <a:lnTo>
                      <a:pt x="2715" y="179"/>
                    </a:lnTo>
                    <a:cubicBezTo>
                      <a:pt x="2644" y="119"/>
                      <a:pt x="2572" y="6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5"/>
              <p:cNvSpPr/>
              <p:nvPr/>
            </p:nvSpPr>
            <p:spPr>
              <a:xfrm>
                <a:off x="8611575" y="4577575"/>
                <a:ext cx="7475" cy="89025"/>
              </a:xfrm>
              <a:custGeom>
                <a:rect b="b" l="l" r="r" t="t"/>
                <a:pathLst>
                  <a:path extrusionOk="0" h="3561" w="299">
                    <a:moveTo>
                      <a:pt x="1" y="1"/>
                    </a:moveTo>
                    <a:lnTo>
                      <a:pt x="1" y="3525"/>
                    </a:lnTo>
                    <a:cubicBezTo>
                      <a:pt x="108" y="3549"/>
                      <a:pt x="203" y="3549"/>
                      <a:pt x="299" y="3561"/>
                    </a:cubicBezTo>
                    <a:lnTo>
                      <a:pt x="299" y="48"/>
                    </a:lnTo>
                    <a:cubicBezTo>
                      <a:pt x="215" y="36"/>
                      <a:pt x="108"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5"/>
              <p:cNvSpPr/>
              <p:nvPr/>
            </p:nvSpPr>
            <p:spPr>
              <a:xfrm>
                <a:off x="8414550" y="4183475"/>
                <a:ext cx="66975" cy="68200"/>
              </a:xfrm>
              <a:custGeom>
                <a:rect b="b" l="l" r="r" t="t"/>
                <a:pathLst>
                  <a:path extrusionOk="0" h="2728" w="2679">
                    <a:moveTo>
                      <a:pt x="191" y="1"/>
                    </a:moveTo>
                    <a:cubicBezTo>
                      <a:pt x="131" y="84"/>
                      <a:pt x="60" y="156"/>
                      <a:pt x="0" y="227"/>
                    </a:cubicBezTo>
                    <a:lnTo>
                      <a:pt x="2500" y="2727"/>
                    </a:lnTo>
                    <a:cubicBezTo>
                      <a:pt x="2548" y="2656"/>
                      <a:pt x="2619" y="2561"/>
                      <a:pt x="2679" y="2489"/>
                    </a:cubicBez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5"/>
              <p:cNvSpPr/>
              <p:nvPr/>
            </p:nvSpPr>
            <p:spPr>
              <a:xfrm>
                <a:off x="8349350" y="4344225"/>
                <a:ext cx="89025" cy="7450"/>
              </a:xfrm>
              <a:custGeom>
                <a:rect b="b" l="l" r="r" t="t"/>
                <a:pathLst>
                  <a:path extrusionOk="0" h="298" w="3561">
                    <a:moveTo>
                      <a:pt x="36" y="0"/>
                    </a:moveTo>
                    <a:cubicBezTo>
                      <a:pt x="24" y="107"/>
                      <a:pt x="24" y="203"/>
                      <a:pt x="1" y="298"/>
                    </a:cubicBezTo>
                    <a:lnTo>
                      <a:pt x="3513" y="298"/>
                    </a:lnTo>
                    <a:cubicBezTo>
                      <a:pt x="3537" y="203"/>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55"/>
            <p:cNvGrpSpPr/>
            <p:nvPr/>
          </p:nvGrpSpPr>
          <p:grpSpPr>
            <a:xfrm>
              <a:off x="5896866" y="794910"/>
              <a:ext cx="1060720" cy="965912"/>
              <a:chOff x="8325825" y="2733600"/>
              <a:chExt cx="643875" cy="586325"/>
            </a:xfrm>
          </p:grpSpPr>
          <p:sp>
            <p:nvSpPr>
              <p:cNvPr id="3858" name="Google Shape;3858;p55"/>
              <p:cNvSpPr/>
              <p:nvPr/>
            </p:nvSpPr>
            <p:spPr>
              <a:xfrm>
                <a:off x="8325825" y="2733600"/>
                <a:ext cx="643875" cy="586325"/>
              </a:xfrm>
              <a:custGeom>
                <a:rect b="b" l="l" r="r" t="t"/>
                <a:pathLst>
                  <a:path extrusionOk="0" h="23453" w="25755">
                    <a:moveTo>
                      <a:pt x="12878" y="1"/>
                    </a:moveTo>
                    <a:cubicBezTo>
                      <a:pt x="9877" y="1"/>
                      <a:pt x="6877" y="1144"/>
                      <a:pt x="4585" y="3430"/>
                    </a:cubicBezTo>
                    <a:cubicBezTo>
                      <a:pt x="1" y="8014"/>
                      <a:pt x="1" y="15443"/>
                      <a:pt x="4585" y="20015"/>
                    </a:cubicBezTo>
                    <a:cubicBezTo>
                      <a:pt x="6877" y="22307"/>
                      <a:pt x="9877" y="23453"/>
                      <a:pt x="12878" y="23453"/>
                    </a:cubicBezTo>
                    <a:cubicBezTo>
                      <a:pt x="15878" y="23453"/>
                      <a:pt x="18878" y="22307"/>
                      <a:pt x="21170" y="20015"/>
                    </a:cubicBezTo>
                    <a:cubicBezTo>
                      <a:pt x="25754" y="15443"/>
                      <a:pt x="25754" y="8014"/>
                      <a:pt x="21170" y="3430"/>
                    </a:cubicBezTo>
                    <a:cubicBezTo>
                      <a:pt x="18878" y="1144"/>
                      <a:pt x="15878" y="1"/>
                      <a:pt x="12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5"/>
              <p:cNvSpPr/>
              <p:nvPr/>
            </p:nvSpPr>
            <p:spPr>
              <a:xfrm>
                <a:off x="8441925" y="2821125"/>
                <a:ext cx="411675" cy="411375"/>
              </a:xfrm>
              <a:custGeom>
                <a:rect b="b" l="l" r="r" t="t"/>
                <a:pathLst>
                  <a:path extrusionOk="0" h="16455" w="16467">
                    <a:moveTo>
                      <a:pt x="8240" y="0"/>
                    </a:moveTo>
                    <a:cubicBezTo>
                      <a:pt x="3691" y="0"/>
                      <a:pt x="0" y="3679"/>
                      <a:pt x="0" y="8227"/>
                    </a:cubicBezTo>
                    <a:cubicBezTo>
                      <a:pt x="0" y="12775"/>
                      <a:pt x="3691" y="16454"/>
                      <a:pt x="8240" y="16454"/>
                    </a:cubicBezTo>
                    <a:cubicBezTo>
                      <a:pt x="12788" y="16454"/>
                      <a:pt x="16467" y="12775"/>
                      <a:pt x="16467" y="8227"/>
                    </a:cubicBezTo>
                    <a:cubicBezTo>
                      <a:pt x="16467" y="3679"/>
                      <a:pt x="12788" y="0"/>
                      <a:pt x="8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5"/>
              <p:cNvSpPr/>
              <p:nvPr/>
            </p:nvSpPr>
            <p:spPr>
              <a:xfrm>
                <a:off x="8438350" y="2816950"/>
                <a:ext cx="419125" cy="419125"/>
              </a:xfrm>
              <a:custGeom>
                <a:rect b="b" l="l" r="r" t="t"/>
                <a:pathLst>
                  <a:path extrusionOk="0" h="16765" w="16765">
                    <a:moveTo>
                      <a:pt x="8383" y="310"/>
                    </a:moveTo>
                    <a:cubicBezTo>
                      <a:pt x="12835" y="310"/>
                      <a:pt x="16443" y="3941"/>
                      <a:pt x="16467" y="8394"/>
                    </a:cubicBezTo>
                    <a:cubicBezTo>
                      <a:pt x="16467" y="12859"/>
                      <a:pt x="12847" y="16479"/>
                      <a:pt x="8383" y="16479"/>
                    </a:cubicBezTo>
                    <a:cubicBezTo>
                      <a:pt x="3918" y="16479"/>
                      <a:pt x="298" y="12847"/>
                      <a:pt x="298" y="8394"/>
                    </a:cubicBezTo>
                    <a:cubicBezTo>
                      <a:pt x="298" y="3929"/>
                      <a:pt x="3930" y="310"/>
                      <a:pt x="8383" y="310"/>
                    </a:cubicBezTo>
                    <a:close/>
                    <a:moveTo>
                      <a:pt x="8383" y="0"/>
                    </a:moveTo>
                    <a:cubicBezTo>
                      <a:pt x="3751" y="0"/>
                      <a:pt x="1" y="3763"/>
                      <a:pt x="1" y="8382"/>
                    </a:cubicBezTo>
                    <a:cubicBezTo>
                      <a:pt x="1" y="13014"/>
                      <a:pt x="3763" y="16764"/>
                      <a:pt x="8383" y="16764"/>
                    </a:cubicBezTo>
                    <a:cubicBezTo>
                      <a:pt x="12990" y="16764"/>
                      <a:pt x="16741" y="13014"/>
                      <a:pt x="16765" y="8382"/>
                    </a:cubicBezTo>
                    <a:cubicBezTo>
                      <a:pt x="16765" y="3751"/>
                      <a:pt x="12990" y="0"/>
                      <a:pt x="8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5"/>
              <p:cNvSpPr/>
              <p:nvPr/>
            </p:nvSpPr>
            <p:spPr>
              <a:xfrm>
                <a:off x="8402325" y="3109925"/>
                <a:ext cx="30100" cy="29400"/>
              </a:xfrm>
              <a:custGeom>
                <a:rect b="b" l="l" r="r" t="t"/>
                <a:pathLst>
                  <a:path extrusionOk="0" h="1176" w="1204">
                    <a:moveTo>
                      <a:pt x="608" y="295"/>
                    </a:moveTo>
                    <a:cubicBezTo>
                      <a:pt x="656" y="295"/>
                      <a:pt x="680" y="295"/>
                      <a:pt x="715" y="319"/>
                    </a:cubicBezTo>
                    <a:cubicBezTo>
                      <a:pt x="787" y="354"/>
                      <a:pt x="846" y="414"/>
                      <a:pt x="870" y="485"/>
                    </a:cubicBezTo>
                    <a:cubicBezTo>
                      <a:pt x="906" y="557"/>
                      <a:pt x="906" y="640"/>
                      <a:pt x="870" y="711"/>
                    </a:cubicBezTo>
                    <a:cubicBezTo>
                      <a:pt x="846" y="783"/>
                      <a:pt x="787" y="842"/>
                      <a:pt x="715" y="866"/>
                    </a:cubicBezTo>
                    <a:cubicBezTo>
                      <a:pt x="674" y="884"/>
                      <a:pt x="635" y="893"/>
                      <a:pt x="598" y="893"/>
                    </a:cubicBezTo>
                    <a:cubicBezTo>
                      <a:pt x="560" y="893"/>
                      <a:pt x="525" y="884"/>
                      <a:pt x="489" y="866"/>
                    </a:cubicBezTo>
                    <a:cubicBezTo>
                      <a:pt x="418" y="842"/>
                      <a:pt x="358" y="783"/>
                      <a:pt x="322" y="711"/>
                    </a:cubicBezTo>
                    <a:cubicBezTo>
                      <a:pt x="299" y="640"/>
                      <a:pt x="299" y="557"/>
                      <a:pt x="322" y="485"/>
                    </a:cubicBezTo>
                    <a:cubicBezTo>
                      <a:pt x="358" y="414"/>
                      <a:pt x="418" y="354"/>
                      <a:pt x="489" y="319"/>
                    </a:cubicBezTo>
                    <a:cubicBezTo>
                      <a:pt x="537" y="307"/>
                      <a:pt x="560" y="295"/>
                      <a:pt x="608" y="295"/>
                    </a:cubicBezTo>
                    <a:close/>
                    <a:moveTo>
                      <a:pt x="601" y="0"/>
                    </a:moveTo>
                    <a:cubicBezTo>
                      <a:pt x="525" y="0"/>
                      <a:pt x="447" y="15"/>
                      <a:pt x="370" y="45"/>
                    </a:cubicBezTo>
                    <a:cubicBezTo>
                      <a:pt x="239" y="104"/>
                      <a:pt x="120" y="223"/>
                      <a:pt x="60" y="366"/>
                    </a:cubicBezTo>
                    <a:cubicBezTo>
                      <a:pt x="1" y="497"/>
                      <a:pt x="1" y="664"/>
                      <a:pt x="60" y="819"/>
                    </a:cubicBezTo>
                    <a:cubicBezTo>
                      <a:pt x="120" y="950"/>
                      <a:pt x="239" y="1069"/>
                      <a:pt x="382" y="1128"/>
                    </a:cubicBezTo>
                    <a:cubicBezTo>
                      <a:pt x="465" y="1152"/>
                      <a:pt x="537" y="1176"/>
                      <a:pt x="608" y="1176"/>
                    </a:cubicBezTo>
                    <a:cubicBezTo>
                      <a:pt x="703" y="1176"/>
                      <a:pt x="775" y="1152"/>
                      <a:pt x="834" y="1128"/>
                    </a:cubicBezTo>
                    <a:cubicBezTo>
                      <a:pt x="965" y="1069"/>
                      <a:pt x="1084" y="950"/>
                      <a:pt x="1144" y="795"/>
                    </a:cubicBezTo>
                    <a:cubicBezTo>
                      <a:pt x="1203" y="664"/>
                      <a:pt x="1203" y="497"/>
                      <a:pt x="1144" y="354"/>
                    </a:cubicBezTo>
                    <a:cubicBezTo>
                      <a:pt x="1084" y="223"/>
                      <a:pt x="965" y="104"/>
                      <a:pt x="822" y="45"/>
                    </a:cubicBezTo>
                    <a:cubicBezTo>
                      <a:pt x="751" y="15"/>
                      <a:pt x="677"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5"/>
              <p:cNvSpPr/>
              <p:nvPr/>
            </p:nvSpPr>
            <p:spPr>
              <a:xfrm>
                <a:off x="8862500" y="2914350"/>
                <a:ext cx="30100" cy="29425"/>
              </a:xfrm>
              <a:custGeom>
                <a:rect b="b" l="l" r="r" t="t"/>
                <a:pathLst>
                  <a:path extrusionOk="0" h="1177" w="1204">
                    <a:moveTo>
                      <a:pt x="608" y="307"/>
                    </a:moveTo>
                    <a:cubicBezTo>
                      <a:pt x="656" y="307"/>
                      <a:pt x="680" y="307"/>
                      <a:pt x="715" y="319"/>
                    </a:cubicBezTo>
                    <a:cubicBezTo>
                      <a:pt x="787" y="343"/>
                      <a:pt x="846" y="403"/>
                      <a:pt x="882" y="486"/>
                    </a:cubicBezTo>
                    <a:cubicBezTo>
                      <a:pt x="906" y="557"/>
                      <a:pt x="906" y="629"/>
                      <a:pt x="882" y="700"/>
                    </a:cubicBezTo>
                    <a:cubicBezTo>
                      <a:pt x="846" y="784"/>
                      <a:pt x="787" y="831"/>
                      <a:pt x="715" y="867"/>
                    </a:cubicBezTo>
                    <a:cubicBezTo>
                      <a:pt x="674" y="886"/>
                      <a:pt x="631" y="895"/>
                      <a:pt x="589" y="895"/>
                    </a:cubicBezTo>
                    <a:cubicBezTo>
                      <a:pt x="473" y="895"/>
                      <a:pt x="366" y="829"/>
                      <a:pt x="322" y="724"/>
                    </a:cubicBezTo>
                    <a:cubicBezTo>
                      <a:pt x="299" y="641"/>
                      <a:pt x="299" y="569"/>
                      <a:pt x="322" y="498"/>
                    </a:cubicBezTo>
                    <a:cubicBezTo>
                      <a:pt x="358" y="426"/>
                      <a:pt x="418" y="367"/>
                      <a:pt x="489" y="331"/>
                    </a:cubicBezTo>
                    <a:cubicBezTo>
                      <a:pt x="537" y="319"/>
                      <a:pt x="561" y="307"/>
                      <a:pt x="608" y="307"/>
                    </a:cubicBezTo>
                    <a:close/>
                    <a:moveTo>
                      <a:pt x="601" y="1"/>
                    </a:moveTo>
                    <a:cubicBezTo>
                      <a:pt x="525" y="1"/>
                      <a:pt x="447" y="16"/>
                      <a:pt x="370" y="45"/>
                    </a:cubicBezTo>
                    <a:cubicBezTo>
                      <a:pt x="239" y="105"/>
                      <a:pt x="120" y="224"/>
                      <a:pt x="60" y="379"/>
                    </a:cubicBezTo>
                    <a:cubicBezTo>
                      <a:pt x="1" y="510"/>
                      <a:pt x="1" y="676"/>
                      <a:pt x="60" y="819"/>
                    </a:cubicBezTo>
                    <a:cubicBezTo>
                      <a:pt x="168" y="1045"/>
                      <a:pt x="382" y="1176"/>
                      <a:pt x="608" y="1176"/>
                    </a:cubicBezTo>
                    <a:cubicBezTo>
                      <a:pt x="680" y="1176"/>
                      <a:pt x="775" y="1165"/>
                      <a:pt x="834" y="1129"/>
                    </a:cubicBezTo>
                    <a:cubicBezTo>
                      <a:pt x="965" y="1069"/>
                      <a:pt x="1084" y="950"/>
                      <a:pt x="1144" y="807"/>
                    </a:cubicBezTo>
                    <a:cubicBezTo>
                      <a:pt x="1203" y="676"/>
                      <a:pt x="1203" y="510"/>
                      <a:pt x="1144" y="355"/>
                    </a:cubicBezTo>
                    <a:cubicBezTo>
                      <a:pt x="1084" y="224"/>
                      <a:pt x="965" y="105"/>
                      <a:pt x="822" y="45"/>
                    </a:cubicBezTo>
                    <a:cubicBezTo>
                      <a:pt x="751" y="16"/>
                      <a:pt x="677" y="1"/>
                      <a:pt x="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5"/>
              <p:cNvSpPr/>
              <p:nvPr/>
            </p:nvSpPr>
            <p:spPr>
              <a:xfrm>
                <a:off x="8728275" y="3242150"/>
                <a:ext cx="33950" cy="29650"/>
              </a:xfrm>
              <a:custGeom>
                <a:rect b="b" l="l" r="r" t="t"/>
                <a:pathLst>
                  <a:path extrusionOk="0" h="1186" w="1358">
                    <a:moveTo>
                      <a:pt x="679" y="304"/>
                    </a:moveTo>
                    <a:cubicBezTo>
                      <a:pt x="798" y="304"/>
                      <a:pt x="905" y="364"/>
                      <a:pt x="929" y="495"/>
                    </a:cubicBezTo>
                    <a:cubicBezTo>
                      <a:pt x="1012" y="649"/>
                      <a:pt x="929" y="816"/>
                      <a:pt x="786" y="887"/>
                    </a:cubicBezTo>
                    <a:cubicBezTo>
                      <a:pt x="750" y="899"/>
                      <a:pt x="712" y="905"/>
                      <a:pt x="673" y="905"/>
                    </a:cubicBezTo>
                    <a:cubicBezTo>
                      <a:pt x="634" y="905"/>
                      <a:pt x="596" y="899"/>
                      <a:pt x="560" y="887"/>
                    </a:cubicBezTo>
                    <a:cubicBezTo>
                      <a:pt x="488" y="852"/>
                      <a:pt x="429" y="792"/>
                      <a:pt x="393" y="721"/>
                    </a:cubicBezTo>
                    <a:cubicBezTo>
                      <a:pt x="369" y="649"/>
                      <a:pt x="369" y="566"/>
                      <a:pt x="393" y="495"/>
                    </a:cubicBezTo>
                    <a:cubicBezTo>
                      <a:pt x="429" y="423"/>
                      <a:pt x="488" y="364"/>
                      <a:pt x="560" y="328"/>
                    </a:cubicBezTo>
                    <a:cubicBezTo>
                      <a:pt x="607" y="316"/>
                      <a:pt x="631" y="304"/>
                      <a:pt x="679" y="304"/>
                    </a:cubicBezTo>
                    <a:close/>
                    <a:moveTo>
                      <a:pt x="675" y="0"/>
                    </a:moveTo>
                    <a:cubicBezTo>
                      <a:pt x="597" y="0"/>
                      <a:pt x="517" y="17"/>
                      <a:pt x="441" y="54"/>
                    </a:cubicBezTo>
                    <a:cubicBezTo>
                      <a:pt x="143" y="185"/>
                      <a:pt x="0" y="530"/>
                      <a:pt x="131" y="828"/>
                    </a:cubicBezTo>
                    <a:cubicBezTo>
                      <a:pt x="191" y="959"/>
                      <a:pt x="310" y="1078"/>
                      <a:pt x="465" y="1137"/>
                    </a:cubicBezTo>
                    <a:cubicBezTo>
                      <a:pt x="536" y="1161"/>
                      <a:pt x="607" y="1185"/>
                      <a:pt x="679" y="1185"/>
                    </a:cubicBezTo>
                    <a:cubicBezTo>
                      <a:pt x="762" y="1185"/>
                      <a:pt x="846" y="1161"/>
                      <a:pt x="905" y="1137"/>
                    </a:cubicBezTo>
                    <a:cubicBezTo>
                      <a:pt x="1203" y="1006"/>
                      <a:pt x="1358" y="661"/>
                      <a:pt x="1215" y="364"/>
                    </a:cubicBezTo>
                    <a:cubicBezTo>
                      <a:pt x="1117" y="142"/>
                      <a:pt x="902" y="0"/>
                      <a:pt x="6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5"/>
              <p:cNvSpPr/>
              <p:nvPr/>
            </p:nvSpPr>
            <p:spPr>
              <a:xfrm>
                <a:off x="8533000" y="2781850"/>
                <a:ext cx="31875" cy="29475"/>
              </a:xfrm>
              <a:custGeom>
                <a:rect b="b" l="l" r="r" t="t"/>
                <a:pathLst>
                  <a:path extrusionOk="0" h="1179" w="1275">
                    <a:moveTo>
                      <a:pt x="686" y="305"/>
                    </a:moveTo>
                    <a:cubicBezTo>
                      <a:pt x="801" y="305"/>
                      <a:pt x="909" y="374"/>
                      <a:pt x="953" y="488"/>
                    </a:cubicBezTo>
                    <a:cubicBezTo>
                      <a:pt x="1025" y="630"/>
                      <a:pt x="953" y="809"/>
                      <a:pt x="798" y="869"/>
                    </a:cubicBezTo>
                    <a:cubicBezTo>
                      <a:pt x="763" y="886"/>
                      <a:pt x="727" y="895"/>
                      <a:pt x="690" y="895"/>
                    </a:cubicBezTo>
                    <a:cubicBezTo>
                      <a:pt x="653" y="895"/>
                      <a:pt x="614" y="886"/>
                      <a:pt x="572" y="869"/>
                    </a:cubicBezTo>
                    <a:cubicBezTo>
                      <a:pt x="501" y="845"/>
                      <a:pt x="441" y="785"/>
                      <a:pt x="417" y="702"/>
                    </a:cubicBezTo>
                    <a:cubicBezTo>
                      <a:pt x="358" y="559"/>
                      <a:pt x="429" y="392"/>
                      <a:pt x="560" y="333"/>
                    </a:cubicBezTo>
                    <a:cubicBezTo>
                      <a:pt x="601" y="314"/>
                      <a:pt x="644" y="305"/>
                      <a:pt x="686" y="305"/>
                    </a:cubicBezTo>
                    <a:close/>
                    <a:moveTo>
                      <a:pt x="664" y="0"/>
                    </a:moveTo>
                    <a:cubicBezTo>
                      <a:pt x="589" y="0"/>
                      <a:pt x="514" y="15"/>
                      <a:pt x="441" y="47"/>
                    </a:cubicBezTo>
                    <a:cubicBezTo>
                      <a:pt x="144" y="190"/>
                      <a:pt x="1" y="523"/>
                      <a:pt x="132" y="821"/>
                    </a:cubicBezTo>
                    <a:cubicBezTo>
                      <a:pt x="191" y="964"/>
                      <a:pt x="310" y="1083"/>
                      <a:pt x="453" y="1142"/>
                    </a:cubicBezTo>
                    <a:cubicBezTo>
                      <a:pt x="537" y="1166"/>
                      <a:pt x="608" y="1178"/>
                      <a:pt x="679" y="1178"/>
                    </a:cubicBezTo>
                    <a:cubicBezTo>
                      <a:pt x="751" y="1178"/>
                      <a:pt x="846" y="1166"/>
                      <a:pt x="906" y="1142"/>
                    </a:cubicBezTo>
                    <a:cubicBezTo>
                      <a:pt x="1037" y="1083"/>
                      <a:pt x="1156" y="964"/>
                      <a:pt x="1215" y="809"/>
                    </a:cubicBezTo>
                    <a:cubicBezTo>
                      <a:pt x="1275" y="678"/>
                      <a:pt x="1275" y="511"/>
                      <a:pt x="1215" y="369"/>
                    </a:cubicBezTo>
                    <a:cubicBezTo>
                      <a:pt x="1116" y="144"/>
                      <a:pt x="895" y="0"/>
                      <a:pt x="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5"/>
              <p:cNvSpPr/>
              <p:nvPr/>
            </p:nvSpPr>
            <p:spPr>
              <a:xfrm>
                <a:off x="8538950" y="3244150"/>
                <a:ext cx="31575" cy="29425"/>
              </a:xfrm>
              <a:custGeom>
                <a:rect b="b" l="l" r="r" t="t"/>
                <a:pathLst>
                  <a:path extrusionOk="0" h="1177" w="1263">
                    <a:moveTo>
                      <a:pt x="608" y="284"/>
                    </a:moveTo>
                    <a:cubicBezTo>
                      <a:pt x="656" y="284"/>
                      <a:pt x="680" y="295"/>
                      <a:pt x="727" y="295"/>
                    </a:cubicBezTo>
                    <a:cubicBezTo>
                      <a:pt x="870" y="355"/>
                      <a:pt x="941" y="534"/>
                      <a:pt x="882" y="688"/>
                    </a:cubicBezTo>
                    <a:cubicBezTo>
                      <a:pt x="858" y="760"/>
                      <a:pt x="799" y="819"/>
                      <a:pt x="727" y="843"/>
                    </a:cubicBezTo>
                    <a:cubicBezTo>
                      <a:pt x="685" y="861"/>
                      <a:pt x="647" y="870"/>
                      <a:pt x="610" y="870"/>
                    </a:cubicBezTo>
                    <a:cubicBezTo>
                      <a:pt x="572" y="870"/>
                      <a:pt x="537" y="861"/>
                      <a:pt x="501" y="843"/>
                    </a:cubicBezTo>
                    <a:cubicBezTo>
                      <a:pt x="429" y="819"/>
                      <a:pt x="370" y="760"/>
                      <a:pt x="334" y="688"/>
                    </a:cubicBezTo>
                    <a:cubicBezTo>
                      <a:pt x="310" y="605"/>
                      <a:pt x="310" y="534"/>
                      <a:pt x="334" y="462"/>
                    </a:cubicBezTo>
                    <a:cubicBezTo>
                      <a:pt x="382" y="355"/>
                      <a:pt x="489" y="284"/>
                      <a:pt x="608" y="284"/>
                    </a:cubicBezTo>
                    <a:close/>
                    <a:moveTo>
                      <a:pt x="595" y="1"/>
                    </a:moveTo>
                    <a:cubicBezTo>
                      <a:pt x="519" y="1"/>
                      <a:pt x="441" y="16"/>
                      <a:pt x="370" y="45"/>
                    </a:cubicBezTo>
                    <a:cubicBezTo>
                      <a:pt x="227" y="105"/>
                      <a:pt x="120" y="224"/>
                      <a:pt x="60" y="367"/>
                    </a:cubicBezTo>
                    <a:cubicBezTo>
                      <a:pt x="1" y="510"/>
                      <a:pt x="1" y="665"/>
                      <a:pt x="60" y="819"/>
                    </a:cubicBezTo>
                    <a:cubicBezTo>
                      <a:pt x="108" y="950"/>
                      <a:pt x="227" y="1069"/>
                      <a:pt x="382" y="1129"/>
                    </a:cubicBezTo>
                    <a:cubicBezTo>
                      <a:pt x="453" y="1165"/>
                      <a:pt x="525" y="1177"/>
                      <a:pt x="608" y="1177"/>
                    </a:cubicBezTo>
                    <a:cubicBezTo>
                      <a:pt x="680" y="1177"/>
                      <a:pt x="775" y="1141"/>
                      <a:pt x="822" y="1141"/>
                    </a:cubicBezTo>
                    <a:cubicBezTo>
                      <a:pt x="965" y="1081"/>
                      <a:pt x="1084" y="962"/>
                      <a:pt x="1144" y="819"/>
                    </a:cubicBezTo>
                    <a:cubicBezTo>
                      <a:pt x="1263" y="510"/>
                      <a:pt x="1108" y="164"/>
                      <a:pt x="810" y="45"/>
                    </a:cubicBezTo>
                    <a:cubicBezTo>
                      <a:pt x="745" y="16"/>
                      <a:pt x="67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5"/>
              <p:cNvSpPr/>
              <p:nvPr/>
            </p:nvSpPr>
            <p:spPr>
              <a:xfrm>
                <a:off x="8724400" y="2780100"/>
                <a:ext cx="31875" cy="29725"/>
              </a:xfrm>
              <a:custGeom>
                <a:rect b="b" l="l" r="r" t="t"/>
                <a:pathLst>
                  <a:path extrusionOk="0" h="1189" w="1275">
                    <a:moveTo>
                      <a:pt x="679" y="296"/>
                    </a:moveTo>
                    <a:cubicBezTo>
                      <a:pt x="715" y="296"/>
                      <a:pt x="751" y="319"/>
                      <a:pt x="786" y="319"/>
                    </a:cubicBezTo>
                    <a:cubicBezTo>
                      <a:pt x="870" y="343"/>
                      <a:pt x="929" y="403"/>
                      <a:pt x="953" y="474"/>
                    </a:cubicBezTo>
                    <a:cubicBezTo>
                      <a:pt x="989" y="558"/>
                      <a:pt x="989" y="629"/>
                      <a:pt x="953" y="700"/>
                    </a:cubicBezTo>
                    <a:cubicBezTo>
                      <a:pt x="908" y="818"/>
                      <a:pt x="793" y="888"/>
                      <a:pt x="678" y="888"/>
                    </a:cubicBezTo>
                    <a:cubicBezTo>
                      <a:pt x="642" y="888"/>
                      <a:pt x="606" y="881"/>
                      <a:pt x="572" y="867"/>
                    </a:cubicBezTo>
                    <a:cubicBezTo>
                      <a:pt x="417" y="808"/>
                      <a:pt x="346" y="629"/>
                      <a:pt x="405" y="474"/>
                    </a:cubicBezTo>
                    <a:cubicBezTo>
                      <a:pt x="453" y="379"/>
                      <a:pt x="548" y="296"/>
                      <a:pt x="679" y="296"/>
                    </a:cubicBezTo>
                    <a:close/>
                    <a:moveTo>
                      <a:pt x="666" y="1"/>
                    </a:moveTo>
                    <a:cubicBezTo>
                      <a:pt x="590" y="1"/>
                      <a:pt x="512" y="16"/>
                      <a:pt x="441" y="46"/>
                    </a:cubicBezTo>
                    <a:cubicBezTo>
                      <a:pt x="298" y="105"/>
                      <a:pt x="179" y="224"/>
                      <a:pt x="120" y="379"/>
                    </a:cubicBezTo>
                    <a:cubicBezTo>
                      <a:pt x="0" y="689"/>
                      <a:pt x="155" y="1034"/>
                      <a:pt x="453" y="1153"/>
                    </a:cubicBezTo>
                    <a:cubicBezTo>
                      <a:pt x="524" y="1177"/>
                      <a:pt x="596" y="1189"/>
                      <a:pt x="679" y="1189"/>
                    </a:cubicBezTo>
                    <a:cubicBezTo>
                      <a:pt x="917" y="1189"/>
                      <a:pt x="1132" y="1046"/>
                      <a:pt x="1215" y="808"/>
                    </a:cubicBezTo>
                    <a:cubicBezTo>
                      <a:pt x="1274" y="665"/>
                      <a:pt x="1274" y="510"/>
                      <a:pt x="1215" y="355"/>
                    </a:cubicBezTo>
                    <a:cubicBezTo>
                      <a:pt x="1155" y="224"/>
                      <a:pt x="1036" y="105"/>
                      <a:pt x="882" y="46"/>
                    </a:cubicBezTo>
                    <a:cubicBezTo>
                      <a:pt x="816" y="16"/>
                      <a:pt x="742"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5"/>
              <p:cNvSpPr/>
              <p:nvPr/>
            </p:nvSpPr>
            <p:spPr>
              <a:xfrm>
                <a:off x="8864300" y="3105750"/>
                <a:ext cx="31875" cy="29425"/>
              </a:xfrm>
              <a:custGeom>
                <a:rect b="b" l="l" r="r" t="t"/>
                <a:pathLst>
                  <a:path extrusionOk="0" h="1177" w="1275">
                    <a:moveTo>
                      <a:pt x="608" y="295"/>
                    </a:moveTo>
                    <a:cubicBezTo>
                      <a:pt x="643" y="295"/>
                      <a:pt x="691" y="295"/>
                      <a:pt x="715" y="331"/>
                    </a:cubicBezTo>
                    <a:cubicBezTo>
                      <a:pt x="870" y="390"/>
                      <a:pt x="941" y="569"/>
                      <a:pt x="881" y="712"/>
                    </a:cubicBezTo>
                    <a:cubicBezTo>
                      <a:pt x="836" y="830"/>
                      <a:pt x="721" y="899"/>
                      <a:pt x="601" y="899"/>
                    </a:cubicBezTo>
                    <a:cubicBezTo>
                      <a:pt x="563" y="899"/>
                      <a:pt x="525" y="893"/>
                      <a:pt x="489" y="878"/>
                    </a:cubicBezTo>
                    <a:cubicBezTo>
                      <a:pt x="417" y="843"/>
                      <a:pt x="358" y="783"/>
                      <a:pt x="334" y="712"/>
                    </a:cubicBezTo>
                    <a:cubicBezTo>
                      <a:pt x="298" y="640"/>
                      <a:pt x="298" y="569"/>
                      <a:pt x="334" y="486"/>
                    </a:cubicBezTo>
                    <a:cubicBezTo>
                      <a:pt x="358" y="414"/>
                      <a:pt x="417" y="355"/>
                      <a:pt x="489" y="331"/>
                    </a:cubicBezTo>
                    <a:cubicBezTo>
                      <a:pt x="536" y="307"/>
                      <a:pt x="572" y="295"/>
                      <a:pt x="608" y="295"/>
                    </a:cubicBezTo>
                    <a:close/>
                    <a:moveTo>
                      <a:pt x="606" y="0"/>
                    </a:moveTo>
                    <a:cubicBezTo>
                      <a:pt x="530" y="0"/>
                      <a:pt x="453" y="15"/>
                      <a:pt x="381" y="45"/>
                    </a:cubicBezTo>
                    <a:cubicBezTo>
                      <a:pt x="239" y="105"/>
                      <a:pt x="119" y="224"/>
                      <a:pt x="60" y="367"/>
                    </a:cubicBezTo>
                    <a:cubicBezTo>
                      <a:pt x="0" y="509"/>
                      <a:pt x="0" y="664"/>
                      <a:pt x="60" y="819"/>
                    </a:cubicBezTo>
                    <a:cubicBezTo>
                      <a:pt x="119" y="950"/>
                      <a:pt x="239" y="1069"/>
                      <a:pt x="393" y="1128"/>
                    </a:cubicBezTo>
                    <a:cubicBezTo>
                      <a:pt x="465" y="1164"/>
                      <a:pt x="536" y="1176"/>
                      <a:pt x="608" y="1176"/>
                    </a:cubicBezTo>
                    <a:cubicBezTo>
                      <a:pt x="834" y="1176"/>
                      <a:pt x="1060" y="1045"/>
                      <a:pt x="1143" y="819"/>
                    </a:cubicBezTo>
                    <a:cubicBezTo>
                      <a:pt x="1274" y="509"/>
                      <a:pt x="1120" y="164"/>
                      <a:pt x="822" y="45"/>
                    </a:cubicBezTo>
                    <a:cubicBezTo>
                      <a:pt x="756" y="15"/>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5"/>
              <p:cNvSpPr/>
              <p:nvPr/>
            </p:nvSpPr>
            <p:spPr>
              <a:xfrm>
                <a:off x="8399350" y="2918225"/>
                <a:ext cx="31575" cy="29725"/>
              </a:xfrm>
              <a:custGeom>
                <a:rect b="b" l="l" r="r" t="t"/>
                <a:pathLst>
                  <a:path extrusionOk="0" h="1189" w="1263">
                    <a:moveTo>
                      <a:pt x="661" y="310"/>
                    </a:moveTo>
                    <a:cubicBezTo>
                      <a:pt x="699" y="310"/>
                      <a:pt x="738" y="317"/>
                      <a:pt x="775" y="331"/>
                    </a:cubicBezTo>
                    <a:cubicBezTo>
                      <a:pt x="918" y="390"/>
                      <a:pt x="1001" y="569"/>
                      <a:pt x="941" y="712"/>
                    </a:cubicBezTo>
                    <a:cubicBezTo>
                      <a:pt x="896" y="830"/>
                      <a:pt x="781" y="899"/>
                      <a:pt x="661" y="899"/>
                    </a:cubicBezTo>
                    <a:cubicBezTo>
                      <a:pt x="623" y="899"/>
                      <a:pt x="585" y="893"/>
                      <a:pt x="549" y="879"/>
                    </a:cubicBezTo>
                    <a:cubicBezTo>
                      <a:pt x="406" y="807"/>
                      <a:pt x="346" y="640"/>
                      <a:pt x="382" y="486"/>
                    </a:cubicBezTo>
                    <a:cubicBezTo>
                      <a:pt x="427" y="377"/>
                      <a:pt x="541" y="310"/>
                      <a:pt x="661" y="310"/>
                    </a:cubicBezTo>
                    <a:close/>
                    <a:moveTo>
                      <a:pt x="660" y="0"/>
                    </a:moveTo>
                    <a:cubicBezTo>
                      <a:pt x="584" y="0"/>
                      <a:pt x="507" y="15"/>
                      <a:pt x="429" y="45"/>
                    </a:cubicBezTo>
                    <a:cubicBezTo>
                      <a:pt x="298" y="105"/>
                      <a:pt x="179" y="224"/>
                      <a:pt x="120" y="367"/>
                    </a:cubicBezTo>
                    <a:cubicBezTo>
                      <a:pt x="1" y="688"/>
                      <a:pt x="144" y="1021"/>
                      <a:pt x="441" y="1140"/>
                    </a:cubicBezTo>
                    <a:cubicBezTo>
                      <a:pt x="525" y="1176"/>
                      <a:pt x="596" y="1188"/>
                      <a:pt x="668" y="1188"/>
                    </a:cubicBezTo>
                    <a:cubicBezTo>
                      <a:pt x="894" y="1188"/>
                      <a:pt x="1120" y="1057"/>
                      <a:pt x="1203" y="795"/>
                    </a:cubicBezTo>
                    <a:cubicBezTo>
                      <a:pt x="1263" y="664"/>
                      <a:pt x="1263" y="498"/>
                      <a:pt x="1203" y="355"/>
                    </a:cubicBezTo>
                    <a:cubicBezTo>
                      <a:pt x="1144" y="224"/>
                      <a:pt x="1025" y="105"/>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5"/>
              <p:cNvSpPr/>
              <p:nvPr/>
            </p:nvSpPr>
            <p:spPr>
              <a:xfrm>
                <a:off x="8617850" y="2734800"/>
                <a:ext cx="7450" cy="89025"/>
              </a:xfrm>
              <a:custGeom>
                <a:rect b="b" l="l" r="r" t="t"/>
                <a:pathLst>
                  <a:path extrusionOk="0" h="3561" w="298">
                    <a:moveTo>
                      <a:pt x="298" y="0"/>
                    </a:moveTo>
                    <a:cubicBezTo>
                      <a:pt x="191" y="12"/>
                      <a:pt x="95" y="12"/>
                      <a:pt x="0" y="24"/>
                    </a:cubicBezTo>
                    <a:lnTo>
                      <a:pt x="0" y="3560"/>
                    </a:lnTo>
                    <a:cubicBezTo>
                      <a:pt x="95" y="3524"/>
                      <a:pt x="202" y="3513"/>
                      <a:pt x="298" y="3513"/>
                    </a:cubicBez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5"/>
              <p:cNvSpPr/>
              <p:nvPr/>
            </p:nvSpPr>
            <p:spPr>
              <a:xfrm>
                <a:off x="8457100" y="2799075"/>
                <a:ext cx="67900" cy="67000"/>
              </a:xfrm>
              <a:custGeom>
                <a:rect b="b" l="l" r="r" t="t"/>
                <a:pathLst>
                  <a:path extrusionOk="0" h="2680" w="2716">
                    <a:moveTo>
                      <a:pt x="215" y="1"/>
                    </a:moveTo>
                    <a:cubicBezTo>
                      <a:pt x="144" y="61"/>
                      <a:pt x="72" y="132"/>
                      <a:pt x="1" y="191"/>
                    </a:cubicBezTo>
                    <a:lnTo>
                      <a:pt x="2477" y="2680"/>
                    </a:lnTo>
                    <a:cubicBezTo>
                      <a:pt x="2560" y="2632"/>
                      <a:pt x="2644" y="2573"/>
                      <a:pt x="2715" y="2501"/>
                    </a:cubicBezTo>
                    <a:lnTo>
                      <a:pt x="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5"/>
              <p:cNvSpPr/>
              <p:nvPr/>
            </p:nvSpPr>
            <p:spPr>
              <a:xfrm>
                <a:off x="8670225" y="3230100"/>
                <a:ext cx="7475" cy="88725"/>
              </a:xfrm>
              <a:custGeom>
                <a:rect b="b" l="l" r="r" t="t"/>
                <a:pathLst>
                  <a:path extrusionOk="0" h="3549" w="299">
                    <a:moveTo>
                      <a:pt x="298" y="0"/>
                    </a:moveTo>
                    <a:cubicBezTo>
                      <a:pt x="203" y="24"/>
                      <a:pt x="108" y="24"/>
                      <a:pt x="1" y="36"/>
                    </a:cubicBezTo>
                    <a:lnTo>
                      <a:pt x="1" y="3548"/>
                    </a:lnTo>
                    <a:cubicBezTo>
                      <a:pt x="108" y="3536"/>
                      <a:pt x="191" y="3536"/>
                      <a:pt x="298" y="3524"/>
                    </a:cubicBez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5"/>
              <p:cNvSpPr/>
              <p:nvPr/>
            </p:nvSpPr>
            <p:spPr>
              <a:xfrm>
                <a:off x="8770250" y="3187225"/>
                <a:ext cx="68175" cy="67000"/>
              </a:xfrm>
              <a:custGeom>
                <a:rect b="b" l="l" r="r" t="t"/>
                <a:pathLst>
                  <a:path extrusionOk="0" h="2680" w="2727">
                    <a:moveTo>
                      <a:pt x="238" y="1"/>
                    </a:moveTo>
                    <a:cubicBezTo>
                      <a:pt x="167" y="60"/>
                      <a:pt x="95" y="120"/>
                      <a:pt x="0" y="179"/>
                    </a:cubicBezTo>
                    <a:lnTo>
                      <a:pt x="2500" y="2680"/>
                    </a:lnTo>
                    <a:cubicBezTo>
                      <a:pt x="2572" y="2620"/>
                      <a:pt x="2655" y="2537"/>
                      <a:pt x="2727" y="2489"/>
                    </a:cubicBezTo>
                    <a:lnTo>
                      <a:pt x="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5"/>
              <p:cNvSpPr/>
              <p:nvPr/>
            </p:nvSpPr>
            <p:spPr>
              <a:xfrm>
                <a:off x="8808350" y="3149125"/>
                <a:ext cx="66975" cy="68200"/>
              </a:xfrm>
              <a:custGeom>
                <a:rect b="b" l="l" r="r" t="t"/>
                <a:pathLst>
                  <a:path extrusionOk="0" h="2728" w="2679">
                    <a:moveTo>
                      <a:pt x="167" y="1"/>
                    </a:moveTo>
                    <a:cubicBezTo>
                      <a:pt x="119" y="96"/>
                      <a:pt x="60" y="167"/>
                      <a:pt x="0" y="239"/>
                    </a:cubicBezTo>
                    <a:lnTo>
                      <a:pt x="2477" y="2727"/>
                    </a:lnTo>
                    <a:cubicBezTo>
                      <a:pt x="2536" y="2656"/>
                      <a:pt x="2619" y="2584"/>
                      <a:pt x="2679" y="2501"/>
                    </a:cubicBezTo>
                    <a:lnTo>
                      <a:pt x="1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5"/>
              <p:cNvSpPr/>
              <p:nvPr/>
            </p:nvSpPr>
            <p:spPr>
              <a:xfrm>
                <a:off x="8850900" y="3049125"/>
                <a:ext cx="89025" cy="7450"/>
              </a:xfrm>
              <a:custGeom>
                <a:rect b="b" l="l" r="r" t="t"/>
                <a:pathLst>
                  <a:path extrusionOk="0" h="298" w="3561">
                    <a:moveTo>
                      <a:pt x="48" y="0"/>
                    </a:moveTo>
                    <a:cubicBezTo>
                      <a:pt x="36" y="107"/>
                      <a:pt x="24" y="191"/>
                      <a:pt x="1" y="298"/>
                    </a:cubicBezTo>
                    <a:lnTo>
                      <a:pt x="3525" y="298"/>
                    </a:lnTo>
                    <a:cubicBezTo>
                      <a:pt x="3549" y="191"/>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5"/>
              <p:cNvSpPr/>
              <p:nvPr/>
            </p:nvSpPr>
            <p:spPr>
              <a:xfrm>
                <a:off x="8808350" y="2836000"/>
                <a:ext cx="66975" cy="68175"/>
              </a:xfrm>
              <a:custGeom>
                <a:rect b="b" l="l" r="r" t="t"/>
                <a:pathLst>
                  <a:path extrusionOk="0" h="2727" w="2679">
                    <a:moveTo>
                      <a:pt x="2477" y="0"/>
                    </a:moveTo>
                    <a:lnTo>
                      <a:pt x="0" y="2489"/>
                    </a:lnTo>
                    <a:cubicBezTo>
                      <a:pt x="60" y="2572"/>
                      <a:pt x="119" y="2644"/>
                      <a:pt x="167" y="2727"/>
                    </a:cubicBezTo>
                    <a:lnTo>
                      <a:pt x="2679" y="227"/>
                    </a:lnTo>
                    <a:cubicBezTo>
                      <a:pt x="2619" y="143"/>
                      <a:pt x="2536" y="72"/>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5"/>
              <p:cNvSpPr/>
              <p:nvPr/>
            </p:nvSpPr>
            <p:spPr>
              <a:xfrm>
                <a:off x="8850900" y="2996725"/>
                <a:ext cx="89025" cy="7475"/>
              </a:xfrm>
              <a:custGeom>
                <a:rect b="b" l="l" r="r" t="t"/>
                <a:pathLst>
                  <a:path extrusionOk="0" h="299" w="3561">
                    <a:moveTo>
                      <a:pt x="1" y="1"/>
                    </a:moveTo>
                    <a:cubicBezTo>
                      <a:pt x="24" y="108"/>
                      <a:pt x="36" y="203"/>
                      <a:pt x="48" y="298"/>
                    </a:cubicBezTo>
                    <a:lnTo>
                      <a:pt x="3561" y="298"/>
                    </a:lnTo>
                    <a:cubicBezTo>
                      <a:pt x="3549" y="191"/>
                      <a:pt x="3549" y="108"/>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5"/>
              <p:cNvSpPr/>
              <p:nvPr/>
            </p:nvSpPr>
            <p:spPr>
              <a:xfrm>
                <a:off x="8770250" y="2799375"/>
                <a:ext cx="68175" cy="67000"/>
              </a:xfrm>
              <a:custGeom>
                <a:rect b="b" l="l" r="r" t="t"/>
                <a:pathLst>
                  <a:path extrusionOk="0" h="2680" w="2727">
                    <a:moveTo>
                      <a:pt x="2500" y="1"/>
                    </a:moveTo>
                    <a:lnTo>
                      <a:pt x="0" y="2501"/>
                    </a:lnTo>
                    <a:cubicBezTo>
                      <a:pt x="95" y="2561"/>
                      <a:pt x="167" y="2620"/>
                      <a:pt x="238" y="2680"/>
                    </a:cubicBezTo>
                    <a:lnTo>
                      <a:pt x="2727" y="203"/>
                    </a:lnTo>
                    <a:cubicBezTo>
                      <a:pt x="2655" y="144"/>
                      <a:pt x="2572" y="60"/>
                      <a:pt x="2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5"/>
              <p:cNvSpPr/>
              <p:nvPr/>
            </p:nvSpPr>
            <p:spPr>
              <a:xfrm>
                <a:off x="8670225" y="2734200"/>
                <a:ext cx="7475" cy="89025"/>
              </a:xfrm>
              <a:custGeom>
                <a:rect b="b" l="l" r="r" t="t"/>
                <a:pathLst>
                  <a:path extrusionOk="0" h="3561" w="299">
                    <a:moveTo>
                      <a:pt x="1" y="0"/>
                    </a:moveTo>
                    <a:lnTo>
                      <a:pt x="1" y="3513"/>
                    </a:lnTo>
                    <a:cubicBezTo>
                      <a:pt x="108" y="3537"/>
                      <a:pt x="203" y="3548"/>
                      <a:pt x="298" y="3560"/>
                    </a:cubicBezTo>
                    <a:lnTo>
                      <a:pt x="298" y="36"/>
                    </a:lnTo>
                    <a:cubicBezTo>
                      <a:pt x="191" y="24"/>
                      <a:pt x="108"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5"/>
              <p:cNvSpPr/>
              <p:nvPr/>
            </p:nvSpPr>
            <p:spPr>
              <a:xfrm>
                <a:off x="8355900" y="3049125"/>
                <a:ext cx="88725" cy="7450"/>
              </a:xfrm>
              <a:custGeom>
                <a:rect b="b" l="l" r="r" t="t"/>
                <a:pathLst>
                  <a:path extrusionOk="0" h="298" w="3549">
                    <a:moveTo>
                      <a:pt x="1" y="0"/>
                    </a:moveTo>
                    <a:cubicBezTo>
                      <a:pt x="12" y="107"/>
                      <a:pt x="12" y="191"/>
                      <a:pt x="24" y="298"/>
                    </a:cubicBezTo>
                    <a:lnTo>
                      <a:pt x="3549" y="298"/>
                    </a:lnTo>
                    <a:cubicBezTo>
                      <a:pt x="3525" y="215"/>
                      <a:pt x="3513" y="107"/>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5"/>
              <p:cNvSpPr/>
              <p:nvPr/>
            </p:nvSpPr>
            <p:spPr>
              <a:xfrm>
                <a:off x="8420200" y="3149725"/>
                <a:ext cx="67000" cy="67900"/>
              </a:xfrm>
              <a:custGeom>
                <a:rect b="b" l="l" r="r" t="t"/>
                <a:pathLst>
                  <a:path extrusionOk="0" h="2716" w="2680">
                    <a:moveTo>
                      <a:pt x="2501" y="1"/>
                    </a:moveTo>
                    <a:lnTo>
                      <a:pt x="0" y="2501"/>
                    </a:lnTo>
                    <a:cubicBezTo>
                      <a:pt x="60" y="2572"/>
                      <a:pt x="131" y="2644"/>
                      <a:pt x="191" y="2715"/>
                    </a:cubicBezTo>
                    <a:lnTo>
                      <a:pt x="2679" y="239"/>
                    </a:lnTo>
                    <a:cubicBezTo>
                      <a:pt x="2620" y="143"/>
                      <a:pt x="2560" y="72"/>
                      <a:pt x="2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5"/>
              <p:cNvSpPr/>
              <p:nvPr/>
            </p:nvSpPr>
            <p:spPr>
              <a:xfrm>
                <a:off x="8457100" y="3187225"/>
                <a:ext cx="67900" cy="67000"/>
              </a:xfrm>
              <a:custGeom>
                <a:rect b="b" l="l" r="r" t="t"/>
                <a:pathLst>
                  <a:path extrusionOk="0" h="2680" w="2716">
                    <a:moveTo>
                      <a:pt x="2477" y="1"/>
                    </a:moveTo>
                    <a:lnTo>
                      <a:pt x="1" y="2489"/>
                    </a:lnTo>
                    <a:cubicBezTo>
                      <a:pt x="72" y="2549"/>
                      <a:pt x="144" y="2620"/>
                      <a:pt x="215" y="2680"/>
                    </a:cubicBezTo>
                    <a:lnTo>
                      <a:pt x="2715" y="179"/>
                    </a:lnTo>
                    <a:cubicBezTo>
                      <a:pt x="2644" y="120"/>
                      <a:pt x="2560" y="60"/>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5"/>
              <p:cNvSpPr/>
              <p:nvPr/>
            </p:nvSpPr>
            <p:spPr>
              <a:xfrm>
                <a:off x="8617850" y="3230400"/>
                <a:ext cx="7450" cy="89025"/>
              </a:xfrm>
              <a:custGeom>
                <a:rect b="b" l="l" r="r" t="t"/>
                <a:pathLst>
                  <a:path extrusionOk="0" h="3561" w="298">
                    <a:moveTo>
                      <a:pt x="0" y="0"/>
                    </a:moveTo>
                    <a:lnTo>
                      <a:pt x="0" y="3524"/>
                    </a:lnTo>
                    <a:cubicBezTo>
                      <a:pt x="95" y="3536"/>
                      <a:pt x="191" y="3536"/>
                      <a:pt x="298" y="3560"/>
                    </a:cubicBezTo>
                    <a:lnTo>
                      <a:pt x="298" y="48"/>
                    </a:lnTo>
                    <a:cubicBezTo>
                      <a:pt x="202" y="12"/>
                      <a:pt x="95"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5"/>
              <p:cNvSpPr/>
              <p:nvPr/>
            </p:nvSpPr>
            <p:spPr>
              <a:xfrm>
                <a:off x="8420500" y="2836000"/>
                <a:ext cx="67000" cy="68175"/>
              </a:xfrm>
              <a:custGeom>
                <a:rect b="b" l="l" r="r" t="t"/>
                <a:pathLst>
                  <a:path extrusionOk="0" h="2727" w="2680">
                    <a:moveTo>
                      <a:pt x="191" y="0"/>
                    </a:moveTo>
                    <a:cubicBezTo>
                      <a:pt x="131" y="72"/>
                      <a:pt x="60" y="143"/>
                      <a:pt x="0" y="227"/>
                    </a:cubicBezTo>
                    <a:lnTo>
                      <a:pt x="2500" y="2727"/>
                    </a:lnTo>
                    <a:cubicBezTo>
                      <a:pt x="2548" y="2644"/>
                      <a:pt x="2608" y="2572"/>
                      <a:pt x="2679" y="2489"/>
                    </a:cubicBez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5"/>
              <p:cNvSpPr/>
              <p:nvPr/>
            </p:nvSpPr>
            <p:spPr>
              <a:xfrm>
                <a:off x="8355300" y="2996725"/>
                <a:ext cx="89025" cy="7475"/>
              </a:xfrm>
              <a:custGeom>
                <a:rect b="b" l="l" r="r" t="t"/>
                <a:pathLst>
                  <a:path extrusionOk="0" h="299" w="3561">
                    <a:moveTo>
                      <a:pt x="36" y="1"/>
                    </a:moveTo>
                    <a:cubicBezTo>
                      <a:pt x="25" y="108"/>
                      <a:pt x="25" y="191"/>
                      <a:pt x="1" y="298"/>
                    </a:cubicBezTo>
                    <a:lnTo>
                      <a:pt x="3513" y="298"/>
                    </a:lnTo>
                    <a:cubicBezTo>
                      <a:pt x="3537" y="203"/>
                      <a:pt x="3549" y="108"/>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55"/>
              <p:cNvGrpSpPr/>
              <p:nvPr/>
            </p:nvGrpSpPr>
            <p:grpSpPr>
              <a:xfrm>
                <a:off x="8507700" y="2979175"/>
                <a:ext cx="282500" cy="93175"/>
                <a:chOff x="8507700" y="2979175"/>
                <a:chExt cx="282500" cy="93175"/>
              </a:xfrm>
            </p:grpSpPr>
            <p:sp>
              <p:nvSpPr>
                <p:cNvPr id="3886" name="Google Shape;3886;p55"/>
                <p:cNvSpPr/>
                <p:nvPr/>
              </p:nvSpPr>
              <p:spPr>
                <a:xfrm>
                  <a:off x="8507700" y="2979475"/>
                  <a:ext cx="54500" cy="90200"/>
                </a:xfrm>
                <a:custGeom>
                  <a:rect b="b" l="l" r="r" t="t"/>
                  <a:pathLst>
                    <a:path extrusionOk="0" h="3608" w="2180">
                      <a:moveTo>
                        <a:pt x="1799" y="0"/>
                      </a:moveTo>
                      <a:cubicBezTo>
                        <a:pt x="1584" y="143"/>
                        <a:pt x="1334" y="214"/>
                        <a:pt x="1072" y="262"/>
                      </a:cubicBezTo>
                      <a:cubicBezTo>
                        <a:pt x="787" y="298"/>
                        <a:pt x="429" y="334"/>
                        <a:pt x="1" y="345"/>
                      </a:cubicBezTo>
                      <a:lnTo>
                        <a:pt x="1" y="500"/>
                      </a:lnTo>
                      <a:cubicBezTo>
                        <a:pt x="144" y="500"/>
                        <a:pt x="263" y="512"/>
                        <a:pt x="358" y="536"/>
                      </a:cubicBezTo>
                      <a:cubicBezTo>
                        <a:pt x="441" y="572"/>
                        <a:pt x="501" y="643"/>
                        <a:pt x="536" y="750"/>
                      </a:cubicBezTo>
                      <a:cubicBezTo>
                        <a:pt x="560" y="857"/>
                        <a:pt x="572" y="1000"/>
                        <a:pt x="572" y="1227"/>
                      </a:cubicBezTo>
                      <a:lnTo>
                        <a:pt x="572" y="2893"/>
                      </a:lnTo>
                      <a:cubicBezTo>
                        <a:pt x="572" y="3120"/>
                        <a:pt x="536" y="3262"/>
                        <a:pt x="429" y="3334"/>
                      </a:cubicBezTo>
                      <a:cubicBezTo>
                        <a:pt x="322" y="3417"/>
                        <a:pt x="179" y="3453"/>
                        <a:pt x="1" y="3453"/>
                      </a:cubicBezTo>
                      <a:lnTo>
                        <a:pt x="1" y="3608"/>
                      </a:lnTo>
                      <a:cubicBezTo>
                        <a:pt x="132" y="3608"/>
                        <a:pt x="310" y="3596"/>
                        <a:pt x="536" y="3596"/>
                      </a:cubicBezTo>
                      <a:cubicBezTo>
                        <a:pt x="751" y="3572"/>
                        <a:pt x="989" y="3572"/>
                        <a:pt x="1251" y="3572"/>
                      </a:cubicBezTo>
                      <a:cubicBezTo>
                        <a:pt x="1429" y="3572"/>
                        <a:pt x="1608" y="3596"/>
                        <a:pt x="1787" y="3596"/>
                      </a:cubicBezTo>
                      <a:cubicBezTo>
                        <a:pt x="1965" y="3596"/>
                        <a:pt x="2096" y="3608"/>
                        <a:pt x="2180" y="3608"/>
                      </a:cubicBezTo>
                      <a:lnTo>
                        <a:pt x="2180" y="3453"/>
                      </a:lnTo>
                      <a:cubicBezTo>
                        <a:pt x="2037" y="3453"/>
                        <a:pt x="1941" y="3429"/>
                        <a:pt x="1882" y="3358"/>
                      </a:cubicBezTo>
                      <a:cubicBezTo>
                        <a:pt x="1822" y="3274"/>
                        <a:pt x="1799" y="3155"/>
                        <a:pt x="1799" y="2965"/>
                      </a:cubicBezTo>
                      <a:lnTo>
                        <a:pt x="17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5"/>
                <p:cNvSpPr/>
                <p:nvPr/>
              </p:nvSpPr>
              <p:spPr>
                <a:xfrm>
                  <a:off x="8575275" y="2979175"/>
                  <a:ext cx="100325" cy="93175"/>
                </a:xfrm>
                <a:custGeom>
                  <a:rect b="b" l="l" r="r" t="t"/>
                  <a:pathLst>
                    <a:path extrusionOk="0" h="3727" w="4013">
                      <a:moveTo>
                        <a:pt x="1977" y="119"/>
                      </a:moveTo>
                      <a:cubicBezTo>
                        <a:pt x="2120" y="119"/>
                        <a:pt x="2251" y="179"/>
                        <a:pt x="2370" y="286"/>
                      </a:cubicBezTo>
                      <a:cubicBezTo>
                        <a:pt x="2489" y="381"/>
                        <a:pt x="2572" y="560"/>
                        <a:pt x="2644" y="822"/>
                      </a:cubicBezTo>
                      <a:cubicBezTo>
                        <a:pt x="2727" y="1072"/>
                        <a:pt x="2751" y="1393"/>
                        <a:pt x="2751" y="1798"/>
                      </a:cubicBezTo>
                      <a:cubicBezTo>
                        <a:pt x="2751" y="2346"/>
                        <a:pt x="2679" y="2786"/>
                        <a:pt x="2548" y="3096"/>
                      </a:cubicBezTo>
                      <a:cubicBezTo>
                        <a:pt x="2405" y="3405"/>
                        <a:pt x="2227" y="3572"/>
                        <a:pt x="2024" y="3572"/>
                      </a:cubicBezTo>
                      <a:cubicBezTo>
                        <a:pt x="1870" y="3572"/>
                        <a:pt x="1751" y="3525"/>
                        <a:pt x="1632" y="3405"/>
                      </a:cubicBezTo>
                      <a:cubicBezTo>
                        <a:pt x="1513" y="3286"/>
                        <a:pt x="1429" y="3108"/>
                        <a:pt x="1358" y="2858"/>
                      </a:cubicBezTo>
                      <a:cubicBezTo>
                        <a:pt x="1274" y="2608"/>
                        <a:pt x="1251" y="2274"/>
                        <a:pt x="1251" y="1881"/>
                      </a:cubicBezTo>
                      <a:cubicBezTo>
                        <a:pt x="1251" y="1322"/>
                        <a:pt x="1322" y="893"/>
                        <a:pt x="1453" y="584"/>
                      </a:cubicBezTo>
                      <a:cubicBezTo>
                        <a:pt x="1596" y="274"/>
                        <a:pt x="1774" y="119"/>
                        <a:pt x="1977" y="119"/>
                      </a:cubicBezTo>
                      <a:close/>
                      <a:moveTo>
                        <a:pt x="2036" y="0"/>
                      </a:moveTo>
                      <a:cubicBezTo>
                        <a:pt x="1620" y="0"/>
                        <a:pt x="1262" y="96"/>
                        <a:pt x="965" y="274"/>
                      </a:cubicBezTo>
                      <a:cubicBezTo>
                        <a:pt x="667" y="429"/>
                        <a:pt x="417" y="667"/>
                        <a:pt x="250" y="953"/>
                      </a:cubicBezTo>
                      <a:cubicBezTo>
                        <a:pt x="84" y="1239"/>
                        <a:pt x="0" y="1560"/>
                        <a:pt x="0" y="1917"/>
                      </a:cubicBezTo>
                      <a:cubicBezTo>
                        <a:pt x="0" y="2274"/>
                        <a:pt x="72" y="2608"/>
                        <a:pt x="250" y="2870"/>
                      </a:cubicBezTo>
                      <a:cubicBezTo>
                        <a:pt x="417" y="3144"/>
                        <a:pt x="655" y="3346"/>
                        <a:pt x="953" y="3501"/>
                      </a:cubicBezTo>
                      <a:cubicBezTo>
                        <a:pt x="1251" y="3644"/>
                        <a:pt x="1572" y="3727"/>
                        <a:pt x="1965" y="3727"/>
                      </a:cubicBezTo>
                      <a:cubicBezTo>
                        <a:pt x="2382" y="3727"/>
                        <a:pt x="2739" y="3632"/>
                        <a:pt x="3048" y="3465"/>
                      </a:cubicBezTo>
                      <a:cubicBezTo>
                        <a:pt x="3346" y="3310"/>
                        <a:pt x="3584" y="3072"/>
                        <a:pt x="3763" y="2786"/>
                      </a:cubicBezTo>
                      <a:cubicBezTo>
                        <a:pt x="3929" y="2489"/>
                        <a:pt x="4013" y="2155"/>
                        <a:pt x="4013" y="1798"/>
                      </a:cubicBezTo>
                      <a:cubicBezTo>
                        <a:pt x="4013" y="1429"/>
                        <a:pt x="3929" y="1119"/>
                        <a:pt x="3763" y="846"/>
                      </a:cubicBezTo>
                      <a:cubicBezTo>
                        <a:pt x="3608" y="584"/>
                        <a:pt x="3370" y="369"/>
                        <a:pt x="3072" y="226"/>
                      </a:cubicBezTo>
                      <a:cubicBezTo>
                        <a:pt x="2775" y="72"/>
                        <a:pt x="2429"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5"/>
                <p:cNvSpPr/>
                <p:nvPr/>
              </p:nvSpPr>
              <p:spPr>
                <a:xfrm>
                  <a:off x="8689875" y="2979175"/>
                  <a:ext cx="100325" cy="93175"/>
                </a:xfrm>
                <a:custGeom>
                  <a:rect b="b" l="l" r="r" t="t"/>
                  <a:pathLst>
                    <a:path extrusionOk="0" h="3727" w="4013">
                      <a:moveTo>
                        <a:pt x="1977" y="119"/>
                      </a:moveTo>
                      <a:cubicBezTo>
                        <a:pt x="2120" y="119"/>
                        <a:pt x="2251" y="179"/>
                        <a:pt x="2370" y="286"/>
                      </a:cubicBezTo>
                      <a:cubicBezTo>
                        <a:pt x="2489" y="381"/>
                        <a:pt x="2572" y="560"/>
                        <a:pt x="2655" y="822"/>
                      </a:cubicBezTo>
                      <a:cubicBezTo>
                        <a:pt x="2727" y="1072"/>
                        <a:pt x="2751" y="1393"/>
                        <a:pt x="2751" y="1798"/>
                      </a:cubicBezTo>
                      <a:cubicBezTo>
                        <a:pt x="2751" y="2346"/>
                        <a:pt x="2679" y="2786"/>
                        <a:pt x="2548" y="3096"/>
                      </a:cubicBezTo>
                      <a:cubicBezTo>
                        <a:pt x="2405" y="3405"/>
                        <a:pt x="2227" y="3572"/>
                        <a:pt x="2024" y="3572"/>
                      </a:cubicBezTo>
                      <a:cubicBezTo>
                        <a:pt x="1870" y="3572"/>
                        <a:pt x="1762" y="3525"/>
                        <a:pt x="1631" y="3405"/>
                      </a:cubicBezTo>
                      <a:cubicBezTo>
                        <a:pt x="1512" y="3286"/>
                        <a:pt x="1429" y="3108"/>
                        <a:pt x="1358" y="2858"/>
                      </a:cubicBezTo>
                      <a:cubicBezTo>
                        <a:pt x="1274" y="2608"/>
                        <a:pt x="1250" y="2274"/>
                        <a:pt x="1250" y="1881"/>
                      </a:cubicBezTo>
                      <a:cubicBezTo>
                        <a:pt x="1250" y="1322"/>
                        <a:pt x="1322" y="893"/>
                        <a:pt x="1465" y="584"/>
                      </a:cubicBezTo>
                      <a:cubicBezTo>
                        <a:pt x="1596" y="274"/>
                        <a:pt x="1774" y="119"/>
                        <a:pt x="1977" y="119"/>
                      </a:cubicBezTo>
                      <a:close/>
                      <a:moveTo>
                        <a:pt x="2036" y="0"/>
                      </a:moveTo>
                      <a:cubicBezTo>
                        <a:pt x="1620" y="0"/>
                        <a:pt x="1262" y="96"/>
                        <a:pt x="965" y="274"/>
                      </a:cubicBezTo>
                      <a:cubicBezTo>
                        <a:pt x="667" y="429"/>
                        <a:pt x="417" y="667"/>
                        <a:pt x="250" y="953"/>
                      </a:cubicBezTo>
                      <a:cubicBezTo>
                        <a:pt x="84" y="1239"/>
                        <a:pt x="0" y="1560"/>
                        <a:pt x="0" y="1917"/>
                      </a:cubicBezTo>
                      <a:cubicBezTo>
                        <a:pt x="0" y="2274"/>
                        <a:pt x="72" y="2608"/>
                        <a:pt x="250" y="2870"/>
                      </a:cubicBezTo>
                      <a:cubicBezTo>
                        <a:pt x="417" y="3144"/>
                        <a:pt x="655" y="3346"/>
                        <a:pt x="953" y="3501"/>
                      </a:cubicBezTo>
                      <a:cubicBezTo>
                        <a:pt x="1250" y="3644"/>
                        <a:pt x="1572" y="3727"/>
                        <a:pt x="1965" y="3727"/>
                      </a:cubicBezTo>
                      <a:cubicBezTo>
                        <a:pt x="2382" y="3727"/>
                        <a:pt x="2739" y="3632"/>
                        <a:pt x="3048" y="3465"/>
                      </a:cubicBezTo>
                      <a:cubicBezTo>
                        <a:pt x="3346" y="3310"/>
                        <a:pt x="3584" y="3072"/>
                        <a:pt x="3763" y="2786"/>
                      </a:cubicBezTo>
                      <a:cubicBezTo>
                        <a:pt x="3929" y="2489"/>
                        <a:pt x="4013" y="2155"/>
                        <a:pt x="4013" y="1798"/>
                      </a:cubicBezTo>
                      <a:cubicBezTo>
                        <a:pt x="4013" y="1429"/>
                        <a:pt x="3929" y="1119"/>
                        <a:pt x="3763" y="846"/>
                      </a:cubicBezTo>
                      <a:cubicBezTo>
                        <a:pt x="3608" y="584"/>
                        <a:pt x="3370" y="369"/>
                        <a:pt x="3072" y="226"/>
                      </a:cubicBezTo>
                      <a:cubicBezTo>
                        <a:pt x="2774" y="72"/>
                        <a:pt x="2429"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9" name="Google Shape;3889;p55"/>
          <p:cNvGrpSpPr/>
          <p:nvPr/>
        </p:nvGrpSpPr>
        <p:grpSpPr>
          <a:xfrm rot="-5400000">
            <a:off x="6699775" y="1879275"/>
            <a:ext cx="2872400" cy="1425775"/>
            <a:chOff x="227050" y="789275"/>
            <a:chExt cx="2872400" cy="1425775"/>
          </a:xfrm>
        </p:grpSpPr>
        <p:sp>
          <p:nvSpPr>
            <p:cNvPr id="3890" name="Google Shape;3890;p55"/>
            <p:cNvSpPr/>
            <p:nvPr/>
          </p:nvSpPr>
          <p:spPr>
            <a:xfrm>
              <a:off x="227050" y="797000"/>
              <a:ext cx="2868550" cy="1418050"/>
            </a:xfrm>
            <a:custGeom>
              <a:rect b="b" l="l" r="r" t="t"/>
              <a:pathLst>
                <a:path extrusionOk="0" h="56722" w="114742">
                  <a:moveTo>
                    <a:pt x="57377" y="1"/>
                  </a:moveTo>
                  <a:cubicBezTo>
                    <a:pt x="25909" y="1"/>
                    <a:pt x="358" y="25325"/>
                    <a:pt x="1" y="56722"/>
                  </a:cubicBezTo>
                  <a:lnTo>
                    <a:pt x="114741" y="56722"/>
                  </a:lnTo>
                  <a:cubicBezTo>
                    <a:pt x="114384" y="25337"/>
                    <a:pt x="88833" y="1"/>
                    <a:pt x="5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5"/>
            <p:cNvSpPr/>
            <p:nvPr/>
          </p:nvSpPr>
          <p:spPr>
            <a:xfrm>
              <a:off x="788425" y="1347375"/>
              <a:ext cx="1752025" cy="867675"/>
            </a:xfrm>
            <a:custGeom>
              <a:rect b="b" l="l" r="r" t="t"/>
              <a:pathLst>
                <a:path extrusionOk="0" h="34707" w="70081">
                  <a:moveTo>
                    <a:pt x="35041" y="0"/>
                  </a:moveTo>
                  <a:cubicBezTo>
                    <a:pt x="15788" y="0"/>
                    <a:pt x="179" y="15502"/>
                    <a:pt x="1" y="34707"/>
                  </a:cubicBezTo>
                  <a:lnTo>
                    <a:pt x="70081" y="34707"/>
                  </a:lnTo>
                  <a:cubicBezTo>
                    <a:pt x="69902" y="15502"/>
                    <a:pt x="54281" y="0"/>
                    <a:pt x="35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5"/>
            <p:cNvSpPr/>
            <p:nvPr/>
          </p:nvSpPr>
          <p:spPr>
            <a:xfrm>
              <a:off x="1660575" y="1347375"/>
              <a:ext cx="7450" cy="327725"/>
            </a:xfrm>
            <a:custGeom>
              <a:rect b="b" l="l" r="r" t="t"/>
              <a:pathLst>
                <a:path extrusionOk="0" h="13109" w="298">
                  <a:moveTo>
                    <a:pt x="0" y="0"/>
                  </a:moveTo>
                  <a:lnTo>
                    <a:pt x="0" y="13109"/>
                  </a:lnTo>
                  <a:lnTo>
                    <a:pt x="298" y="13109"/>
                  </a:ln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5"/>
            <p:cNvSpPr/>
            <p:nvPr/>
          </p:nvSpPr>
          <p:spPr>
            <a:xfrm>
              <a:off x="1042325" y="1601275"/>
              <a:ext cx="236975" cy="236950"/>
            </a:xfrm>
            <a:custGeom>
              <a:rect b="b" l="l" r="r" t="t"/>
              <a:pathLst>
                <a:path extrusionOk="0" h="9478" w="9479">
                  <a:moveTo>
                    <a:pt x="203" y="0"/>
                  </a:moveTo>
                  <a:lnTo>
                    <a:pt x="1" y="215"/>
                  </a:lnTo>
                  <a:lnTo>
                    <a:pt x="9264" y="9478"/>
                  </a:lnTo>
                  <a:lnTo>
                    <a:pt x="9478" y="9275"/>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5"/>
            <p:cNvSpPr/>
            <p:nvPr/>
          </p:nvSpPr>
          <p:spPr>
            <a:xfrm>
              <a:off x="2049900" y="1601575"/>
              <a:ext cx="236950" cy="236950"/>
            </a:xfrm>
            <a:custGeom>
              <a:rect b="b" l="l" r="r" t="t"/>
              <a:pathLst>
                <a:path extrusionOk="0" h="9478" w="9478">
                  <a:moveTo>
                    <a:pt x="9264" y="0"/>
                  </a:moveTo>
                  <a:lnTo>
                    <a:pt x="0" y="9263"/>
                  </a:lnTo>
                  <a:lnTo>
                    <a:pt x="203" y="9477"/>
                  </a:lnTo>
                  <a:lnTo>
                    <a:pt x="9478" y="203"/>
                  </a:lnTo>
                  <a:lnTo>
                    <a:pt x="9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5"/>
            <p:cNvSpPr/>
            <p:nvPr/>
          </p:nvSpPr>
          <p:spPr>
            <a:xfrm>
              <a:off x="2167775" y="1877800"/>
              <a:ext cx="304525" cy="134850"/>
            </a:xfrm>
            <a:custGeom>
              <a:rect b="b" l="l" r="r" t="t"/>
              <a:pathLst>
                <a:path extrusionOk="0" h="5394" w="12181">
                  <a:moveTo>
                    <a:pt x="12073" y="0"/>
                  </a:moveTo>
                  <a:lnTo>
                    <a:pt x="0" y="5120"/>
                  </a:lnTo>
                  <a:lnTo>
                    <a:pt x="107" y="5394"/>
                  </a:lnTo>
                  <a:lnTo>
                    <a:pt x="12180" y="274"/>
                  </a:lnTo>
                  <a:lnTo>
                    <a:pt x="12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5"/>
            <p:cNvSpPr/>
            <p:nvPr/>
          </p:nvSpPr>
          <p:spPr>
            <a:xfrm>
              <a:off x="1318550" y="1415825"/>
              <a:ext cx="134875" cy="304525"/>
            </a:xfrm>
            <a:custGeom>
              <a:rect b="b" l="l" r="r" t="t"/>
              <a:pathLst>
                <a:path extrusionOk="0" h="12181" w="5395">
                  <a:moveTo>
                    <a:pt x="275" y="1"/>
                  </a:moveTo>
                  <a:lnTo>
                    <a:pt x="1" y="120"/>
                  </a:lnTo>
                  <a:lnTo>
                    <a:pt x="5120" y="12181"/>
                  </a:lnTo>
                  <a:lnTo>
                    <a:pt x="5394" y="12074"/>
                  </a:lnTo>
                  <a:lnTo>
                    <a:pt x="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5"/>
            <p:cNvSpPr/>
            <p:nvPr/>
          </p:nvSpPr>
          <p:spPr>
            <a:xfrm>
              <a:off x="1866250" y="1409875"/>
              <a:ext cx="129800" cy="306600"/>
            </a:xfrm>
            <a:custGeom>
              <a:rect b="b" l="l" r="r" t="t"/>
              <a:pathLst>
                <a:path extrusionOk="0" h="12264" w="5192">
                  <a:moveTo>
                    <a:pt x="4918" y="1"/>
                  </a:moveTo>
                  <a:lnTo>
                    <a:pt x="0" y="12157"/>
                  </a:lnTo>
                  <a:lnTo>
                    <a:pt x="274" y="12264"/>
                  </a:lnTo>
                  <a:lnTo>
                    <a:pt x="5191" y="108"/>
                  </a:lnTo>
                  <a:lnTo>
                    <a:pt x="4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5"/>
            <p:cNvSpPr/>
            <p:nvPr/>
          </p:nvSpPr>
          <p:spPr>
            <a:xfrm>
              <a:off x="1660575" y="1675075"/>
              <a:ext cx="7450" cy="230725"/>
            </a:xfrm>
            <a:custGeom>
              <a:rect b="b" l="l" r="r" t="t"/>
              <a:pathLst>
                <a:path extrusionOk="0" h="9229" w="298">
                  <a:moveTo>
                    <a:pt x="0" y="1"/>
                  </a:moveTo>
                  <a:lnTo>
                    <a:pt x="0" y="9228"/>
                  </a:lnTo>
                  <a:lnTo>
                    <a:pt x="298" y="9228"/>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5"/>
            <p:cNvSpPr/>
            <p:nvPr/>
          </p:nvSpPr>
          <p:spPr>
            <a:xfrm>
              <a:off x="1485550" y="2047225"/>
              <a:ext cx="358100" cy="167825"/>
            </a:xfrm>
            <a:custGeom>
              <a:rect b="b" l="l" r="r" t="t"/>
              <a:pathLst>
                <a:path extrusionOk="0" h="6713" w="14324">
                  <a:moveTo>
                    <a:pt x="1206" y="1"/>
                  </a:moveTo>
                  <a:cubicBezTo>
                    <a:pt x="926" y="1"/>
                    <a:pt x="649" y="111"/>
                    <a:pt x="441" y="331"/>
                  </a:cubicBezTo>
                  <a:cubicBezTo>
                    <a:pt x="0" y="760"/>
                    <a:pt x="0" y="1462"/>
                    <a:pt x="441" y="1879"/>
                  </a:cubicBezTo>
                  <a:cubicBezTo>
                    <a:pt x="635" y="2092"/>
                    <a:pt x="911" y="2199"/>
                    <a:pt x="1191" y="2199"/>
                  </a:cubicBezTo>
                  <a:cubicBezTo>
                    <a:pt x="1459" y="2199"/>
                    <a:pt x="1731" y="2101"/>
                    <a:pt x="1941" y="1903"/>
                  </a:cubicBezTo>
                  <a:lnTo>
                    <a:pt x="5989" y="6713"/>
                  </a:lnTo>
                  <a:lnTo>
                    <a:pt x="8323" y="6713"/>
                  </a:lnTo>
                  <a:lnTo>
                    <a:pt x="12371" y="1903"/>
                  </a:lnTo>
                  <a:cubicBezTo>
                    <a:pt x="12586" y="2101"/>
                    <a:pt x="12856" y="2199"/>
                    <a:pt x="13124" y="2199"/>
                  </a:cubicBezTo>
                  <a:cubicBezTo>
                    <a:pt x="13404" y="2199"/>
                    <a:pt x="13682" y="2092"/>
                    <a:pt x="13895" y="1879"/>
                  </a:cubicBezTo>
                  <a:cubicBezTo>
                    <a:pt x="14323" y="1438"/>
                    <a:pt x="14323" y="748"/>
                    <a:pt x="13895" y="331"/>
                  </a:cubicBezTo>
                  <a:cubicBezTo>
                    <a:pt x="13675" y="111"/>
                    <a:pt x="13392" y="1"/>
                    <a:pt x="13112" y="1"/>
                  </a:cubicBezTo>
                  <a:cubicBezTo>
                    <a:pt x="12832" y="1"/>
                    <a:pt x="12555" y="111"/>
                    <a:pt x="12347" y="331"/>
                  </a:cubicBezTo>
                  <a:cubicBezTo>
                    <a:pt x="11930" y="748"/>
                    <a:pt x="11906" y="1415"/>
                    <a:pt x="12311" y="1843"/>
                  </a:cubicBezTo>
                  <a:lnTo>
                    <a:pt x="7168" y="6189"/>
                  </a:lnTo>
                  <a:lnTo>
                    <a:pt x="2012" y="1843"/>
                  </a:lnTo>
                  <a:cubicBezTo>
                    <a:pt x="2417" y="1415"/>
                    <a:pt x="2405" y="748"/>
                    <a:pt x="1989" y="331"/>
                  </a:cubicBezTo>
                  <a:cubicBezTo>
                    <a:pt x="1768" y="111"/>
                    <a:pt x="1485"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5"/>
            <p:cNvSpPr/>
            <p:nvPr/>
          </p:nvSpPr>
          <p:spPr>
            <a:xfrm>
              <a:off x="788425" y="1347375"/>
              <a:ext cx="1752025" cy="867675"/>
            </a:xfrm>
            <a:custGeom>
              <a:rect b="b" l="l" r="r" t="t"/>
              <a:pathLst>
                <a:path extrusionOk="0" h="34707" w="70081">
                  <a:moveTo>
                    <a:pt x="35041" y="0"/>
                  </a:moveTo>
                  <a:cubicBezTo>
                    <a:pt x="15788" y="0"/>
                    <a:pt x="179" y="15502"/>
                    <a:pt x="1" y="34707"/>
                  </a:cubicBezTo>
                  <a:lnTo>
                    <a:pt x="4728" y="34707"/>
                  </a:lnTo>
                  <a:cubicBezTo>
                    <a:pt x="4823" y="26742"/>
                    <a:pt x="7966" y="19276"/>
                    <a:pt x="13610" y="13621"/>
                  </a:cubicBezTo>
                  <a:cubicBezTo>
                    <a:pt x="19337" y="7882"/>
                    <a:pt x="26933" y="4751"/>
                    <a:pt x="35041" y="4751"/>
                  </a:cubicBezTo>
                  <a:cubicBezTo>
                    <a:pt x="43137" y="4751"/>
                    <a:pt x="50733" y="7894"/>
                    <a:pt x="56472" y="13621"/>
                  </a:cubicBezTo>
                  <a:cubicBezTo>
                    <a:pt x="62104" y="19253"/>
                    <a:pt x="65247" y="26730"/>
                    <a:pt x="65342" y="34707"/>
                  </a:cubicBezTo>
                  <a:lnTo>
                    <a:pt x="70081" y="34707"/>
                  </a:lnTo>
                  <a:cubicBezTo>
                    <a:pt x="69902" y="15502"/>
                    <a:pt x="54281" y="0"/>
                    <a:pt x="35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5"/>
            <p:cNvSpPr/>
            <p:nvPr/>
          </p:nvSpPr>
          <p:spPr>
            <a:xfrm>
              <a:off x="2202300" y="1606325"/>
              <a:ext cx="89325" cy="88125"/>
            </a:xfrm>
            <a:custGeom>
              <a:rect b="b" l="l" r="r" t="t"/>
              <a:pathLst>
                <a:path extrusionOk="0" h="3525" w="3573">
                  <a:moveTo>
                    <a:pt x="3370" y="1"/>
                  </a:moveTo>
                  <a:lnTo>
                    <a:pt x="0" y="3346"/>
                  </a:lnTo>
                  <a:cubicBezTo>
                    <a:pt x="48" y="3406"/>
                    <a:pt x="108" y="3465"/>
                    <a:pt x="179" y="3525"/>
                  </a:cubicBezTo>
                  <a:lnTo>
                    <a:pt x="3572" y="203"/>
                  </a:lnTo>
                  <a:lnTo>
                    <a:pt x="3489" y="120"/>
                  </a:lnTo>
                  <a:lnTo>
                    <a:pt x="3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5"/>
            <p:cNvSpPr/>
            <p:nvPr/>
          </p:nvSpPr>
          <p:spPr>
            <a:xfrm>
              <a:off x="2017150" y="1447975"/>
              <a:ext cx="61950" cy="108075"/>
            </a:xfrm>
            <a:custGeom>
              <a:rect b="b" l="l" r="r" t="t"/>
              <a:pathLst>
                <a:path extrusionOk="0" h="4323" w="2478">
                  <a:moveTo>
                    <a:pt x="2215" y="1"/>
                  </a:moveTo>
                  <a:lnTo>
                    <a:pt x="1" y="4203"/>
                  </a:lnTo>
                  <a:cubicBezTo>
                    <a:pt x="72" y="4251"/>
                    <a:pt x="144" y="4275"/>
                    <a:pt x="239" y="4322"/>
                  </a:cubicBezTo>
                  <a:lnTo>
                    <a:pt x="2477" y="143"/>
                  </a:lnTo>
                  <a:lnTo>
                    <a:pt x="2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5"/>
            <p:cNvSpPr/>
            <p:nvPr/>
          </p:nvSpPr>
          <p:spPr>
            <a:xfrm>
              <a:off x="1982625" y="1429225"/>
              <a:ext cx="56575" cy="109250"/>
            </a:xfrm>
            <a:custGeom>
              <a:rect b="b" l="l" r="r" t="t"/>
              <a:pathLst>
                <a:path extrusionOk="0" h="4370" w="2263">
                  <a:moveTo>
                    <a:pt x="2001" y="0"/>
                  </a:moveTo>
                  <a:lnTo>
                    <a:pt x="1" y="4275"/>
                  </a:lnTo>
                  <a:cubicBezTo>
                    <a:pt x="84" y="4299"/>
                    <a:pt x="155" y="4346"/>
                    <a:pt x="227" y="4370"/>
                  </a:cubicBezTo>
                  <a:lnTo>
                    <a:pt x="2263" y="84"/>
                  </a:lnTo>
                  <a:cubicBezTo>
                    <a:pt x="2239" y="72"/>
                    <a:pt x="2191" y="60"/>
                    <a:pt x="2168" y="36"/>
                  </a:cubicBezTo>
                  <a:lnTo>
                    <a:pt x="2108" y="36"/>
                  </a:lnTo>
                  <a:cubicBezTo>
                    <a:pt x="2084" y="36"/>
                    <a:pt x="2084" y="24"/>
                    <a:pt x="2072" y="24"/>
                  </a:cubicBezTo>
                  <a:lnTo>
                    <a:pt x="2060" y="24"/>
                  </a:lnTo>
                  <a:cubicBezTo>
                    <a:pt x="2049" y="12"/>
                    <a:pt x="2013" y="12"/>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5"/>
            <p:cNvSpPr/>
            <p:nvPr/>
          </p:nvSpPr>
          <p:spPr>
            <a:xfrm>
              <a:off x="2050500" y="1470000"/>
              <a:ext cx="67000" cy="105100"/>
            </a:xfrm>
            <a:custGeom>
              <a:rect b="b" l="l" r="r" t="t"/>
              <a:pathLst>
                <a:path extrusionOk="0" h="4204" w="2680">
                  <a:moveTo>
                    <a:pt x="2429" y="1"/>
                  </a:moveTo>
                  <a:lnTo>
                    <a:pt x="0" y="4084"/>
                  </a:lnTo>
                  <a:cubicBezTo>
                    <a:pt x="72" y="4108"/>
                    <a:pt x="155" y="4156"/>
                    <a:pt x="226" y="4203"/>
                  </a:cubicBezTo>
                  <a:lnTo>
                    <a:pt x="2679" y="143"/>
                  </a:lnTo>
                  <a:cubicBezTo>
                    <a:pt x="2632" y="108"/>
                    <a:pt x="2596" y="84"/>
                    <a:pt x="2548" y="60"/>
                  </a:cubicBezTo>
                  <a:lnTo>
                    <a:pt x="2536" y="60"/>
                  </a:lnTo>
                  <a:cubicBezTo>
                    <a:pt x="2501" y="48"/>
                    <a:pt x="2453" y="12"/>
                    <a:pt x="2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5"/>
            <p:cNvSpPr/>
            <p:nvPr/>
          </p:nvSpPr>
          <p:spPr>
            <a:xfrm>
              <a:off x="2082950" y="1493825"/>
              <a:ext cx="72050" cy="102100"/>
            </a:xfrm>
            <a:custGeom>
              <a:rect b="b" l="l" r="r" t="t"/>
              <a:pathLst>
                <a:path extrusionOk="0" h="4084" w="2882">
                  <a:moveTo>
                    <a:pt x="2631" y="0"/>
                  </a:moveTo>
                  <a:lnTo>
                    <a:pt x="0" y="3953"/>
                  </a:lnTo>
                  <a:cubicBezTo>
                    <a:pt x="83" y="3989"/>
                    <a:pt x="155" y="4036"/>
                    <a:pt x="226" y="4084"/>
                  </a:cubicBezTo>
                  <a:lnTo>
                    <a:pt x="2881" y="155"/>
                  </a:lnTo>
                  <a:cubicBezTo>
                    <a:pt x="2869" y="143"/>
                    <a:pt x="2858" y="119"/>
                    <a:pt x="2822" y="119"/>
                  </a:cubicBezTo>
                  <a:lnTo>
                    <a:pt x="2810" y="119"/>
                  </a:lnTo>
                  <a:cubicBezTo>
                    <a:pt x="2810" y="119"/>
                    <a:pt x="2798" y="119"/>
                    <a:pt x="2798" y="107"/>
                  </a:cubicBezTo>
                  <a:lnTo>
                    <a:pt x="2774" y="107"/>
                  </a:lnTo>
                  <a:cubicBezTo>
                    <a:pt x="2738" y="83"/>
                    <a:pt x="2679" y="36"/>
                    <a:pt x="2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5"/>
            <p:cNvSpPr/>
            <p:nvPr/>
          </p:nvSpPr>
          <p:spPr>
            <a:xfrm>
              <a:off x="2145150" y="1546500"/>
              <a:ext cx="81275" cy="95875"/>
            </a:xfrm>
            <a:custGeom>
              <a:rect b="b" l="l" r="r" t="t"/>
              <a:pathLst>
                <a:path extrusionOk="0" h="3835" w="3251">
                  <a:moveTo>
                    <a:pt x="3037" y="0"/>
                  </a:moveTo>
                  <a:lnTo>
                    <a:pt x="0" y="3668"/>
                  </a:lnTo>
                  <a:cubicBezTo>
                    <a:pt x="72" y="3715"/>
                    <a:pt x="131" y="3775"/>
                    <a:pt x="203" y="3834"/>
                  </a:cubicBezTo>
                  <a:lnTo>
                    <a:pt x="3251" y="191"/>
                  </a:lnTo>
                  <a:cubicBezTo>
                    <a:pt x="3227" y="179"/>
                    <a:pt x="3215" y="143"/>
                    <a:pt x="3179" y="131"/>
                  </a:cubicBezTo>
                  <a:cubicBezTo>
                    <a:pt x="3132" y="84"/>
                    <a:pt x="3072" y="36"/>
                    <a:pt x="3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5"/>
            <p:cNvSpPr/>
            <p:nvPr/>
          </p:nvSpPr>
          <p:spPr>
            <a:xfrm>
              <a:off x="2174025" y="1575375"/>
              <a:ext cx="85750" cy="92300"/>
            </a:xfrm>
            <a:custGeom>
              <a:rect b="b" l="l" r="r" t="t"/>
              <a:pathLst>
                <a:path extrusionOk="0" h="3692" w="3430">
                  <a:moveTo>
                    <a:pt x="3203" y="0"/>
                  </a:moveTo>
                  <a:lnTo>
                    <a:pt x="0" y="3513"/>
                  </a:lnTo>
                  <a:cubicBezTo>
                    <a:pt x="72" y="3572"/>
                    <a:pt x="131" y="3632"/>
                    <a:pt x="191" y="3691"/>
                  </a:cubicBezTo>
                  <a:lnTo>
                    <a:pt x="3429" y="215"/>
                  </a:lnTo>
                  <a:cubicBezTo>
                    <a:pt x="3346" y="131"/>
                    <a:pt x="3275" y="72"/>
                    <a:pt x="3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5"/>
            <p:cNvSpPr/>
            <p:nvPr/>
          </p:nvSpPr>
          <p:spPr>
            <a:xfrm>
              <a:off x="2115075" y="1519425"/>
              <a:ext cx="76525" cy="98825"/>
            </a:xfrm>
            <a:custGeom>
              <a:rect b="b" l="l" r="r" t="t"/>
              <a:pathLst>
                <a:path extrusionOk="0" h="3953" w="3061">
                  <a:moveTo>
                    <a:pt x="2835" y="0"/>
                  </a:moveTo>
                  <a:lnTo>
                    <a:pt x="1" y="3822"/>
                  </a:lnTo>
                  <a:cubicBezTo>
                    <a:pt x="49" y="3846"/>
                    <a:pt x="132" y="3905"/>
                    <a:pt x="203" y="3953"/>
                  </a:cubicBezTo>
                  <a:lnTo>
                    <a:pt x="3061" y="155"/>
                  </a:lnTo>
                  <a:cubicBezTo>
                    <a:pt x="3049" y="155"/>
                    <a:pt x="3049" y="143"/>
                    <a:pt x="3025" y="143"/>
                  </a:cubicBezTo>
                  <a:cubicBezTo>
                    <a:pt x="3025" y="143"/>
                    <a:pt x="3013" y="143"/>
                    <a:pt x="3013" y="119"/>
                  </a:cubicBezTo>
                  <a:lnTo>
                    <a:pt x="3001" y="119"/>
                  </a:lnTo>
                  <a:cubicBezTo>
                    <a:pt x="2942" y="83"/>
                    <a:pt x="2894" y="36"/>
                    <a:pt x="2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5"/>
            <p:cNvSpPr/>
            <p:nvPr/>
          </p:nvSpPr>
          <p:spPr>
            <a:xfrm>
              <a:off x="1947800" y="1410475"/>
              <a:ext cx="50925" cy="112825"/>
            </a:xfrm>
            <a:custGeom>
              <a:rect b="b" l="l" r="r" t="t"/>
              <a:pathLst>
                <a:path extrusionOk="0" h="4513" w="2037">
                  <a:moveTo>
                    <a:pt x="1775" y="0"/>
                  </a:moveTo>
                  <a:lnTo>
                    <a:pt x="1" y="4406"/>
                  </a:lnTo>
                  <a:cubicBezTo>
                    <a:pt x="60" y="4441"/>
                    <a:pt x="155" y="4465"/>
                    <a:pt x="227" y="4513"/>
                  </a:cubicBezTo>
                  <a:lnTo>
                    <a:pt x="2037" y="119"/>
                  </a:lnTo>
                  <a:cubicBezTo>
                    <a:pt x="1953" y="84"/>
                    <a:pt x="1858" y="48"/>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5"/>
            <p:cNvSpPr/>
            <p:nvPr/>
          </p:nvSpPr>
          <p:spPr>
            <a:xfrm>
              <a:off x="1723975" y="1349750"/>
              <a:ext cx="16375" cy="118800"/>
            </a:xfrm>
            <a:custGeom>
              <a:rect b="b" l="l" r="r" t="t"/>
              <a:pathLst>
                <a:path extrusionOk="0" h="4752" w="655">
                  <a:moveTo>
                    <a:pt x="357" y="0"/>
                  </a:moveTo>
                  <a:lnTo>
                    <a:pt x="0" y="4739"/>
                  </a:lnTo>
                  <a:cubicBezTo>
                    <a:pt x="83" y="4739"/>
                    <a:pt x="179" y="4751"/>
                    <a:pt x="250" y="4751"/>
                  </a:cubicBezTo>
                  <a:lnTo>
                    <a:pt x="655" y="36"/>
                  </a:lnTo>
                  <a:cubicBezTo>
                    <a:pt x="595" y="36"/>
                    <a:pt x="548" y="24"/>
                    <a:pt x="488" y="24"/>
                  </a:cubicBezTo>
                  <a:lnTo>
                    <a:pt x="453" y="24"/>
                  </a:lnTo>
                  <a:cubicBezTo>
                    <a:pt x="429" y="24"/>
                    <a:pt x="381" y="24"/>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5"/>
            <p:cNvSpPr/>
            <p:nvPr/>
          </p:nvSpPr>
          <p:spPr>
            <a:xfrm>
              <a:off x="1684675" y="1347675"/>
              <a:ext cx="11025" cy="119075"/>
            </a:xfrm>
            <a:custGeom>
              <a:rect b="b" l="l" r="r" t="t"/>
              <a:pathLst>
                <a:path extrusionOk="0" h="4763" w="441">
                  <a:moveTo>
                    <a:pt x="143" y="0"/>
                  </a:moveTo>
                  <a:lnTo>
                    <a:pt x="0" y="4751"/>
                  </a:lnTo>
                  <a:cubicBezTo>
                    <a:pt x="96" y="4751"/>
                    <a:pt x="179" y="4751"/>
                    <a:pt x="251" y="4763"/>
                  </a:cubicBezTo>
                  <a:lnTo>
                    <a:pt x="441" y="12"/>
                  </a:lnTo>
                  <a:lnTo>
                    <a:pt x="393" y="12"/>
                  </a:lnTo>
                  <a:cubicBezTo>
                    <a:pt x="298" y="12"/>
                    <a:pt x="227" y="12"/>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5"/>
            <p:cNvSpPr/>
            <p:nvPr/>
          </p:nvSpPr>
          <p:spPr>
            <a:xfrm>
              <a:off x="1761775" y="1354500"/>
              <a:ext cx="22650" cy="118200"/>
            </a:xfrm>
            <a:custGeom>
              <a:rect b="b" l="l" r="r" t="t"/>
              <a:pathLst>
                <a:path extrusionOk="0" h="4728" w="906">
                  <a:moveTo>
                    <a:pt x="607" y="1"/>
                  </a:moveTo>
                  <a:lnTo>
                    <a:pt x="0" y="4704"/>
                  </a:lnTo>
                  <a:cubicBezTo>
                    <a:pt x="95" y="4716"/>
                    <a:pt x="167" y="4716"/>
                    <a:pt x="250" y="4728"/>
                  </a:cubicBezTo>
                  <a:lnTo>
                    <a:pt x="905" y="37"/>
                  </a:lnTo>
                  <a:cubicBezTo>
                    <a:pt x="846" y="25"/>
                    <a:pt x="774" y="25"/>
                    <a:pt x="715" y="13"/>
                  </a:cubicBezTo>
                  <a:lnTo>
                    <a:pt x="703" y="13"/>
                  </a:lnTo>
                  <a:cubicBezTo>
                    <a:pt x="667" y="13"/>
                    <a:pt x="643"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5"/>
            <p:cNvSpPr/>
            <p:nvPr/>
          </p:nvSpPr>
          <p:spPr>
            <a:xfrm>
              <a:off x="1910900" y="1395300"/>
              <a:ext cx="45850" cy="114325"/>
            </a:xfrm>
            <a:custGeom>
              <a:rect b="b" l="l" r="r" t="t"/>
              <a:pathLst>
                <a:path extrusionOk="0" h="4573" w="1834">
                  <a:moveTo>
                    <a:pt x="1548" y="0"/>
                  </a:moveTo>
                  <a:lnTo>
                    <a:pt x="0" y="4477"/>
                  </a:lnTo>
                  <a:cubicBezTo>
                    <a:pt x="107" y="4513"/>
                    <a:pt x="179" y="4536"/>
                    <a:pt x="262" y="4572"/>
                  </a:cubicBezTo>
                  <a:lnTo>
                    <a:pt x="1834" y="83"/>
                  </a:lnTo>
                  <a:cubicBezTo>
                    <a:pt x="1822" y="83"/>
                    <a:pt x="1810" y="72"/>
                    <a:pt x="1786" y="72"/>
                  </a:cubicBezTo>
                  <a:cubicBezTo>
                    <a:pt x="1715" y="48"/>
                    <a:pt x="1643" y="12"/>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5"/>
            <p:cNvSpPr/>
            <p:nvPr/>
          </p:nvSpPr>
          <p:spPr>
            <a:xfrm>
              <a:off x="1874875" y="1381600"/>
              <a:ext cx="39900" cy="115800"/>
            </a:xfrm>
            <a:custGeom>
              <a:rect b="b" l="l" r="r" t="t"/>
              <a:pathLst>
                <a:path extrusionOk="0" h="4632" w="1596">
                  <a:moveTo>
                    <a:pt x="1310" y="0"/>
                  </a:moveTo>
                  <a:lnTo>
                    <a:pt x="1" y="4549"/>
                  </a:lnTo>
                  <a:cubicBezTo>
                    <a:pt x="84" y="4584"/>
                    <a:pt x="167" y="4596"/>
                    <a:pt x="251" y="4632"/>
                  </a:cubicBezTo>
                  <a:lnTo>
                    <a:pt x="1596" y="84"/>
                  </a:lnTo>
                  <a:cubicBezTo>
                    <a:pt x="1584" y="84"/>
                    <a:pt x="1560" y="72"/>
                    <a:pt x="1548" y="72"/>
                  </a:cubicBezTo>
                  <a:cubicBezTo>
                    <a:pt x="1477" y="48"/>
                    <a:pt x="1382" y="24"/>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5"/>
            <p:cNvSpPr/>
            <p:nvPr/>
          </p:nvSpPr>
          <p:spPr>
            <a:xfrm>
              <a:off x="1799875" y="1361950"/>
              <a:ext cx="28600" cy="117900"/>
            </a:xfrm>
            <a:custGeom>
              <a:rect b="b" l="l" r="r" t="t"/>
              <a:pathLst>
                <a:path extrusionOk="0" h="4716" w="1144">
                  <a:moveTo>
                    <a:pt x="1135" y="31"/>
                  </a:moveTo>
                  <a:cubicBezTo>
                    <a:pt x="1133" y="31"/>
                    <a:pt x="1135" y="36"/>
                    <a:pt x="1143" y="36"/>
                  </a:cubicBezTo>
                  <a:cubicBezTo>
                    <a:pt x="1139" y="32"/>
                    <a:pt x="1137" y="31"/>
                    <a:pt x="1135" y="31"/>
                  </a:cubicBezTo>
                  <a:close/>
                  <a:moveTo>
                    <a:pt x="846" y="1"/>
                  </a:moveTo>
                  <a:lnTo>
                    <a:pt x="0" y="4668"/>
                  </a:lnTo>
                  <a:cubicBezTo>
                    <a:pt x="84" y="4680"/>
                    <a:pt x="155" y="4692"/>
                    <a:pt x="250" y="4715"/>
                  </a:cubicBezTo>
                  <a:lnTo>
                    <a:pt x="1143" y="36"/>
                  </a:lnTo>
                  <a:lnTo>
                    <a:pt x="1107" y="36"/>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5"/>
            <p:cNvSpPr/>
            <p:nvPr/>
          </p:nvSpPr>
          <p:spPr>
            <a:xfrm>
              <a:off x="1837675" y="1370275"/>
              <a:ext cx="34250" cy="117025"/>
            </a:xfrm>
            <a:custGeom>
              <a:rect b="b" l="l" r="r" t="t"/>
              <a:pathLst>
                <a:path extrusionOk="0" h="4681" w="1370">
                  <a:moveTo>
                    <a:pt x="1084" y="1"/>
                  </a:moveTo>
                  <a:lnTo>
                    <a:pt x="0" y="4621"/>
                  </a:lnTo>
                  <a:cubicBezTo>
                    <a:pt x="96" y="4633"/>
                    <a:pt x="167" y="4656"/>
                    <a:pt x="250" y="4680"/>
                  </a:cubicBezTo>
                  <a:lnTo>
                    <a:pt x="1370" y="84"/>
                  </a:lnTo>
                  <a:cubicBezTo>
                    <a:pt x="1358" y="84"/>
                    <a:pt x="1346" y="61"/>
                    <a:pt x="1322" y="61"/>
                  </a:cubicBezTo>
                  <a:lnTo>
                    <a:pt x="1310" y="61"/>
                  </a:lnTo>
                  <a:cubicBezTo>
                    <a:pt x="1298" y="61"/>
                    <a:pt x="1286" y="61"/>
                    <a:pt x="1286" y="49"/>
                  </a:cubicBezTo>
                  <a:lnTo>
                    <a:pt x="1250" y="49"/>
                  </a:lnTo>
                  <a:cubicBezTo>
                    <a:pt x="1191" y="37"/>
                    <a:pt x="1143" y="13"/>
                    <a:pt x="1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5"/>
            <p:cNvSpPr/>
            <p:nvPr/>
          </p:nvSpPr>
          <p:spPr>
            <a:xfrm>
              <a:off x="2421975" y="2206100"/>
              <a:ext cx="118475" cy="8950"/>
            </a:xfrm>
            <a:custGeom>
              <a:rect b="b" l="l" r="r" t="t"/>
              <a:pathLst>
                <a:path extrusionOk="0" h="358" w="4739">
                  <a:moveTo>
                    <a:pt x="4739" y="1"/>
                  </a:moveTo>
                  <a:lnTo>
                    <a:pt x="0" y="84"/>
                  </a:lnTo>
                  <a:lnTo>
                    <a:pt x="0" y="358"/>
                  </a:lnTo>
                  <a:lnTo>
                    <a:pt x="4739" y="298"/>
                  </a:lnTo>
                  <a:lnTo>
                    <a:pt x="4739" y="108"/>
                  </a:lnTo>
                  <a:lnTo>
                    <a:pt x="4739" y="84"/>
                  </a:lnTo>
                  <a:lnTo>
                    <a:pt x="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5"/>
            <p:cNvSpPr/>
            <p:nvPr/>
          </p:nvSpPr>
          <p:spPr>
            <a:xfrm>
              <a:off x="2411550" y="2073650"/>
              <a:ext cx="117900" cy="26525"/>
            </a:xfrm>
            <a:custGeom>
              <a:rect b="b" l="l" r="r" t="t"/>
              <a:pathLst>
                <a:path extrusionOk="0" h="1061" w="4716">
                  <a:moveTo>
                    <a:pt x="4668" y="0"/>
                  </a:moveTo>
                  <a:lnTo>
                    <a:pt x="1" y="798"/>
                  </a:lnTo>
                  <a:cubicBezTo>
                    <a:pt x="1" y="893"/>
                    <a:pt x="12" y="965"/>
                    <a:pt x="24" y="1060"/>
                  </a:cubicBezTo>
                  <a:lnTo>
                    <a:pt x="4715" y="286"/>
                  </a:lnTo>
                  <a:cubicBezTo>
                    <a:pt x="4715" y="239"/>
                    <a:pt x="4704" y="191"/>
                    <a:pt x="4680" y="143"/>
                  </a:cubicBezTo>
                  <a:lnTo>
                    <a:pt x="4680" y="131"/>
                  </a:lnTo>
                  <a:lnTo>
                    <a:pt x="4680" y="108"/>
                  </a:lnTo>
                  <a:cubicBezTo>
                    <a:pt x="4680" y="72"/>
                    <a:pt x="4668" y="24"/>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5"/>
            <p:cNvSpPr/>
            <p:nvPr/>
          </p:nvSpPr>
          <p:spPr>
            <a:xfrm>
              <a:off x="2403525" y="2029900"/>
              <a:ext cx="117300" cy="32450"/>
            </a:xfrm>
            <a:custGeom>
              <a:rect b="b" l="l" r="r" t="t"/>
              <a:pathLst>
                <a:path extrusionOk="0" h="1298" w="4692">
                  <a:moveTo>
                    <a:pt x="4632" y="0"/>
                  </a:moveTo>
                  <a:lnTo>
                    <a:pt x="0" y="1048"/>
                  </a:lnTo>
                  <a:cubicBezTo>
                    <a:pt x="24" y="1119"/>
                    <a:pt x="36" y="1215"/>
                    <a:pt x="48" y="1298"/>
                  </a:cubicBezTo>
                  <a:lnTo>
                    <a:pt x="4691" y="286"/>
                  </a:lnTo>
                  <a:lnTo>
                    <a:pt x="4691" y="262"/>
                  </a:lnTo>
                  <a:lnTo>
                    <a:pt x="4691" y="250"/>
                  </a:lnTo>
                  <a:cubicBezTo>
                    <a:pt x="4679" y="167"/>
                    <a:pt x="4667" y="84"/>
                    <a:pt x="4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5"/>
            <p:cNvSpPr/>
            <p:nvPr/>
          </p:nvSpPr>
          <p:spPr>
            <a:xfrm>
              <a:off x="2394275" y="1986425"/>
              <a:ext cx="116125" cy="38425"/>
            </a:xfrm>
            <a:custGeom>
              <a:rect b="b" l="l" r="r" t="t"/>
              <a:pathLst>
                <a:path extrusionOk="0" h="1537" w="4645">
                  <a:moveTo>
                    <a:pt x="4573" y="1"/>
                  </a:moveTo>
                  <a:lnTo>
                    <a:pt x="1" y="1287"/>
                  </a:lnTo>
                  <a:cubicBezTo>
                    <a:pt x="13" y="1370"/>
                    <a:pt x="37" y="1465"/>
                    <a:pt x="61" y="1537"/>
                  </a:cubicBezTo>
                  <a:lnTo>
                    <a:pt x="4644" y="299"/>
                  </a:lnTo>
                  <a:cubicBezTo>
                    <a:pt x="4633" y="275"/>
                    <a:pt x="4633" y="227"/>
                    <a:pt x="4621" y="203"/>
                  </a:cubicBezTo>
                  <a:lnTo>
                    <a:pt x="4621" y="179"/>
                  </a:lnTo>
                  <a:lnTo>
                    <a:pt x="4621" y="168"/>
                  </a:lnTo>
                  <a:cubicBezTo>
                    <a:pt x="4597" y="108"/>
                    <a:pt x="4585" y="60"/>
                    <a:pt x="4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5"/>
            <p:cNvSpPr/>
            <p:nvPr/>
          </p:nvSpPr>
          <p:spPr>
            <a:xfrm>
              <a:off x="2229100" y="1639075"/>
              <a:ext cx="92575" cy="83650"/>
            </a:xfrm>
            <a:custGeom>
              <a:rect b="b" l="l" r="r" t="t"/>
              <a:pathLst>
                <a:path extrusionOk="0" h="3346" w="3703">
                  <a:moveTo>
                    <a:pt x="3524" y="0"/>
                  </a:moveTo>
                  <a:lnTo>
                    <a:pt x="0" y="3167"/>
                  </a:lnTo>
                  <a:cubicBezTo>
                    <a:pt x="36" y="3227"/>
                    <a:pt x="95" y="3286"/>
                    <a:pt x="155" y="3346"/>
                  </a:cubicBezTo>
                  <a:lnTo>
                    <a:pt x="3703" y="203"/>
                  </a:lnTo>
                  <a:cubicBezTo>
                    <a:pt x="3679" y="155"/>
                    <a:pt x="3631" y="119"/>
                    <a:pt x="3608" y="84"/>
                  </a:cubicBezTo>
                  <a:cubicBezTo>
                    <a:pt x="3608" y="84"/>
                    <a:pt x="3608" y="72"/>
                    <a:pt x="3584" y="72"/>
                  </a:cubicBezTo>
                  <a:cubicBezTo>
                    <a:pt x="3572" y="36"/>
                    <a:pt x="3548" y="24"/>
                    <a:pt x="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5"/>
            <p:cNvSpPr/>
            <p:nvPr/>
          </p:nvSpPr>
          <p:spPr>
            <a:xfrm>
              <a:off x="1657300" y="1347375"/>
              <a:ext cx="7150" cy="118775"/>
            </a:xfrm>
            <a:custGeom>
              <a:rect b="b" l="l" r="r" t="t"/>
              <a:pathLst>
                <a:path extrusionOk="0" h="4751" w="286">
                  <a:moveTo>
                    <a:pt x="0" y="0"/>
                  </a:moveTo>
                  <a:lnTo>
                    <a:pt x="48" y="4751"/>
                  </a:lnTo>
                  <a:lnTo>
                    <a:pt x="286" y="4751"/>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5"/>
            <p:cNvSpPr/>
            <p:nvPr/>
          </p:nvSpPr>
          <p:spPr>
            <a:xfrm>
              <a:off x="2416600" y="2117400"/>
              <a:ext cx="118800" cy="20875"/>
            </a:xfrm>
            <a:custGeom>
              <a:rect b="b" l="l" r="r" t="t"/>
              <a:pathLst>
                <a:path extrusionOk="0" h="835" w="4752">
                  <a:moveTo>
                    <a:pt x="4716" y="1"/>
                  </a:moveTo>
                  <a:lnTo>
                    <a:pt x="1" y="572"/>
                  </a:lnTo>
                  <a:cubicBezTo>
                    <a:pt x="1" y="655"/>
                    <a:pt x="13" y="751"/>
                    <a:pt x="37" y="834"/>
                  </a:cubicBezTo>
                  <a:lnTo>
                    <a:pt x="4752" y="298"/>
                  </a:lnTo>
                  <a:cubicBezTo>
                    <a:pt x="4752" y="251"/>
                    <a:pt x="4728" y="215"/>
                    <a:pt x="4728" y="167"/>
                  </a:cubicBezTo>
                  <a:lnTo>
                    <a:pt x="4728" y="155"/>
                  </a:lnTo>
                  <a:lnTo>
                    <a:pt x="4728" y="132"/>
                  </a:lnTo>
                  <a:lnTo>
                    <a:pt x="4728" y="120"/>
                  </a:lnTo>
                  <a:lnTo>
                    <a:pt x="4728" y="108"/>
                  </a:lnTo>
                  <a:lnTo>
                    <a:pt x="4728" y="96"/>
                  </a:lnTo>
                  <a:lnTo>
                    <a:pt x="4728" y="72"/>
                  </a:lnTo>
                  <a:cubicBezTo>
                    <a:pt x="4728" y="48"/>
                    <a:pt x="4728" y="36"/>
                    <a:pt x="4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5"/>
            <p:cNvSpPr/>
            <p:nvPr/>
          </p:nvSpPr>
          <p:spPr>
            <a:xfrm>
              <a:off x="2420475" y="2161750"/>
              <a:ext cx="118500" cy="14900"/>
            </a:xfrm>
            <a:custGeom>
              <a:rect b="b" l="l" r="r" t="t"/>
              <a:pathLst>
                <a:path extrusionOk="0" h="596" w="4740">
                  <a:moveTo>
                    <a:pt x="4728" y="1"/>
                  </a:moveTo>
                  <a:lnTo>
                    <a:pt x="1" y="334"/>
                  </a:lnTo>
                  <a:cubicBezTo>
                    <a:pt x="1" y="417"/>
                    <a:pt x="1" y="513"/>
                    <a:pt x="13" y="596"/>
                  </a:cubicBezTo>
                  <a:lnTo>
                    <a:pt x="4739" y="298"/>
                  </a:lnTo>
                  <a:cubicBezTo>
                    <a:pt x="4739" y="191"/>
                    <a:pt x="4728" y="108"/>
                    <a:pt x="4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5"/>
            <p:cNvSpPr/>
            <p:nvPr/>
          </p:nvSpPr>
          <p:spPr>
            <a:xfrm>
              <a:off x="2382675" y="1944175"/>
              <a:ext cx="114625" cy="43775"/>
            </a:xfrm>
            <a:custGeom>
              <a:rect b="b" l="l" r="r" t="t"/>
              <a:pathLst>
                <a:path extrusionOk="0" h="1751" w="4585">
                  <a:moveTo>
                    <a:pt x="4501" y="0"/>
                  </a:moveTo>
                  <a:lnTo>
                    <a:pt x="1" y="1512"/>
                  </a:lnTo>
                  <a:cubicBezTo>
                    <a:pt x="36" y="1596"/>
                    <a:pt x="48" y="1679"/>
                    <a:pt x="84" y="1750"/>
                  </a:cubicBezTo>
                  <a:lnTo>
                    <a:pt x="4585" y="286"/>
                  </a:lnTo>
                  <a:lnTo>
                    <a:pt x="4585" y="262"/>
                  </a:lnTo>
                  <a:lnTo>
                    <a:pt x="4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5"/>
            <p:cNvSpPr/>
            <p:nvPr/>
          </p:nvSpPr>
          <p:spPr>
            <a:xfrm>
              <a:off x="2277000" y="1707825"/>
              <a:ext cx="100350" cy="75325"/>
            </a:xfrm>
            <a:custGeom>
              <a:rect b="b" l="l" r="r" t="t"/>
              <a:pathLst>
                <a:path extrusionOk="0" h="3013" w="4014">
                  <a:moveTo>
                    <a:pt x="3847" y="1"/>
                  </a:moveTo>
                  <a:lnTo>
                    <a:pt x="1" y="2799"/>
                  </a:lnTo>
                  <a:cubicBezTo>
                    <a:pt x="49" y="2870"/>
                    <a:pt x="96" y="2930"/>
                    <a:pt x="156" y="3013"/>
                  </a:cubicBezTo>
                  <a:lnTo>
                    <a:pt x="4013" y="239"/>
                  </a:lnTo>
                  <a:cubicBezTo>
                    <a:pt x="3978" y="215"/>
                    <a:pt x="3966" y="167"/>
                    <a:pt x="3930" y="132"/>
                  </a:cubicBez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5"/>
            <p:cNvSpPr/>
            <p:nvPr/>
          </p:nvSpPr>
          <p:spPr>
            <a:xfrm>
              <a:off x="2299325" y="1744150"/>
              <a:ext cx="102725" cy="70850"/>
            </a:xfrm>
            <a:custGeom>
              <a:rect b="b" l="l" r="r" t="t"/>
              <a:pathLst>
                <a:path extrusionOk="0" h="2834" w="4109">
                  <a:moveTo>
                    <a:pt x="3978" y="0"/>
                  </a:moveTo>
                  <a:lnTo>
                    <a:pt x="1" y="2608"/>
                  </a:lnTo>
                  <a:cubicBezTo>
                    <a:pt x="37" y="2691"/>
                    <a:pt x="84" y="2762"/>
                    <a:pt x="120" y="2834"/>
                  </a:cubicBezTo>
                  <a:lnTo>
                    <a:pt x="4109" y="274"/>
                  </a:lnTo>
                  <a:cubicBezTo>
                    <a:pt x="4097" y="250"/>
                    <a:pt x="4085" y="226"/>
                    <a:pt x="4073" y="203"/>
                  </a:cubicBezTo>
                  <a:lnTo>
                    <a:pt x="4073" y="191"/>
                  </a:lnTo>
                  <a:lnTo>
                    <a:pt x="4073" y="167"/>
                  </a:lnTo>
                  <a:lnTo>
                    <a:pt x="4073" y="155"/>
                  </a:lnTo>
                  <a:lnTo>
                    <a:pt x="4073" y="143"/>
                  </a:lnTo>
                  <a:cubicBezTo>
                    <a:pt x="4049" y="107"/>
                    <a:pt x="4025" y="60"/>
                    <a:pt x="3989" y="36"/>
                  </a:cubicBezTo>
                  <a:cubicBezTo>
                    <a:pt x="3989" y="24"/>
                    <a:pt x="3978" y="2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5"/>
            <p:cNvSpPr/>
            <p:nvPr/>
          </p:nvSpPr>
          <p:spPr>
            <a:xfrm>
              <a:off x="2252900" y="1672400"/>
              <a:ext cx="97050" cy="80100"/>
            </a:xfrm>
            <a:custGeom>
              <a:rect b="b" l="l" r="r" t="t"/>
              <a:pathLst>
                <a:path extrusionOk="0" h="3204" w="3882">
                  <a:moveTo>
                    <a:pt x="3691" y="1"/>
                  </a:moveTo>
                  <a:lnTo>
                    <a:pt x="1" y="3001"/>
                  </a:lnTo>
                  <a:cubicBezTo>
                    <a:pt x="72" y="3061"/>
                    <a:pt x="131" y="3132"/>
                    <a:pt x="179" y="3204"/>
                  </a:cubicBezTo>
                  <a:lnTo>
                    <a:pt x="3882" y="239"/>
                  </a:lnTo>
                  <a:cubicBezTo>
                    <a:pt x="3822" y="167"/>
                    <a:pt x="3763" y="96"/>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5"/>
            <p:cNvSpPr/>
            <p:nvPr/>
          </p:nvSpPr>
          <p:spPr>
            <a:xfrm>
              <a:off x="2354100" y="1861125"/>
              <a:ext cx="111350" cy="55075"/>
            </a:xfrm>
            <a:custGeom>
              <a:rect b="b" l="l" r="r" t="t"/>
              <a:pathLst>
                <a:path extrusionOk="0" h="2203" w="4454">
                  <a:moveTo>
                    <a:pt x="4323" y="0"/>
                  </a:moveTo>
                  <a:lnTo>
                    <a:pt x="1" y="1965"/>
                  </a:lnTo>
                  <a:cubicBezTo>
                    <a:pt x="48" y="2060"/>
                    <a:pt x="96" y="2132"/>
                    <a:pt x="120" y="2203"/>
                  </a:cubicBezTo>
                  <a:lnTo>
                    <a:pt x="4454" y="286"/>
                  </a:lnTo>
                  <a:cubicBezTo>
                    <a:pt x="4442" y="274"/>
                    <a:pt x="4442" y="250"/>
                    <a:pt x="4418" y="227"/>
                  </a:cubicBezTo>
                  <a:cubicBezTo>
                    <a:pt x="4394" y="155"/>
                    <a:pt x="4358" y="72"/>
                    <a:pt x="4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5"/>
            <p:cNvSpPr/>
            <p:nvPr/>
          </p:nvSpPr>
          <p:spPr>
            <a:xfrm>
              <a:off x="2369875" y="1902500"/>
              <a:ext cx="113150" cy="49425"/>
            </a:xfrm>
            <a:custGeom>
              <a:rect b="b" l="l" r="r" t="t"/>
              <a:pathLst>
                <a:path extrusionOk="0" h="1977" w="4526">
                  <a:moveTo>
                    <a:pt x="4418" y="0"/>
                  </a:moveTo>
                  <a:lnTo>
                    <a:pt x="1" y="1739"/>
                  </a:lnTo>
                  <a:cubicBezTo>
                    <a:pt x="13" y="1810"/>
                    <a:pt x="60" y="1905"/>
                    <a:pt x="84" y="1977"/>
                  </a:cubicBezTo>
                  <a:lnTo>
                    <a:pt x="4525" y="286"/>
                  </a:lnTo>
                  <a:cubicBezTo>
                    <a:pt x="4489" y="191"/>
                    <a:pt x="4442" y="107"/>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5"/>
            <p:cNvSpPr/>
            <p:nvPr/>
          </p:nvSpPr>
          <p:spPr>
            <a:xfrm>
              <a:off x="2338025" y="1821825"/>
              <a:ext cx="108375" cy="59850"/>
            </a:xfrm>
            <a:custGeom>
              <a:rect b="b" l="l" r="r" t="t"/>
              <a:pathLst>
                <a:path extrusionOk="0" h="2394" w="4335">
                  <a:moveTo>
                    <a:pt x="4216" y="1"/>
                  </a:moveTo>
                  <a:lnTo>
                    <a:pt x="1" y="2180"/>
                  </a:lnTo>
                  <a:cubicBezTo>
                    <a:pt x="25" y="2239"/>
                    <a:pt x="60" y="2322"/>
                    <a:pt x="108" y="2394"/>
                  </a:cubicBezTo>
                  <a:lnTo>
                    <a:pt x="4335" y="251"/>
                  </a:lnTo>
                  <a:cubicBezTo>
                    <a:pt x="4335" y="239"/>
                    <a:pt x="4323" y="215"/>
                    <a:pt x="4323" y="203"/>
                  </a:cubicBezTo>
                  <a:cubicBezTo>
                    <a:pt x="4287" y="132"/>
                    <a:pt x="4251" y="60"/>
                    <a:pt x="4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5"/>
            <p:cNvSpPr/>
            <p:nvPr/>
          </p:nvSpPr>
          <p:spPr>
            <a:xfrm>
              <a:off x="2319875" y="1782550"/>
              <a:ext cx="105700" cy="65200"/>
            </a:xfrm>
            <a:custGeom>
              <a:rect b="b" l="l" r="r" t="t"/>
              <a:pathLst>
                <a:path extrusionOk="0" h="2608" w="4228">
                  <a:moveTo>
                    <a:pt x="4096" y="0"/>
                  </a:moveTo>
                  <a:lnTo>
                    <a:pt x="0" y="2405"/>
                  </a:lnTo>
                  <a:cubicBezTo>
                    <a:pt x="12" y="2465"/>
                    <a:pt x="60" y="2536"/>
                    <a:pt x="108" y="2608"/>
                  </a:cubicBezTo>
                  <a:lnTo>
                    <a:pt x="4227" y="262"/>
                  </a:lnTo>
                  <a:cubicBezTo>
                    <a:pt x="4227" y="238"/>
                    <a:pt x="4215" y="238"/>
                    <a:pt x="4215" y="226"/>
                  </a:cubicBezTo>
                  <a:lnTo>
                    <a:pt x="4215" y="214"/>
                  </a:lnTo>
                  <a:cubicBezTo>
                    <a:pt x="4180" y="167"/>
                    <a:pt x="4156" y="119"/>
                    <a:pt x="4120" y="60"/>
                  </a:cubicBezTo>
                  <a:cubicBezTo>
                    <a:pt x="4108" y="48"/>
                    <a:pt x="4096" y="24"/>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5"/>
            <p:cNvSpPr/>
            <p:nvPr/>
          </p:nvSpPr>
          <p:spPr>
            <a:xfrm>
              <a:off x="813425" y="2006675"/>
              <a:ext cx="116725" cy="35450"/>
            </a:xfrm>
            <a:custGeom>
              <a:rect b="b" l="l" r="r" t="t"/>
              <a:pathLst>
                <a:path extrusionOk="0" h="1418" w="4669">
                  <a:moveTo>
                    <a:pt x="72" y="0"/>
                  </a:moveTo>
                  <a:cubicBezTo>
                    <a:pt x="60" y="72"/>
                    <a:pt x="37" y="143"/>
                    <a:pt x="13" y="203"/>
                  </a:cubicBezTo>
                  <a:lnTo>
                    <a:pt x="13" y="227"/>
                  </a:lnTo>
                  <a:cubicBezTo>
                    <a:pt x="13" y="239"/>
                    <a:pt x="1" y="262"/>
                    <a:pt x="1" y="286"/>
                  </a:cubicBezTo>
                  <a:lnTo>
                    <a:pt x="4609" y="1417"/>
                  </a:lnTo>
                  <a:cubicBezTo>
                    <a:pt x="4621" y="1334"/>
                    <a:pt x="4656" y="1263"/>
                    <a:pt x="4668" y="1179"/>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5"/>
            <p:cNvSpPr/>
            <p:nvPr/>
          </p:nvSpPr>
          <p:spPr>
            <a:xfrm>
              <a:off x="873550" y="1840000"/>
              <a:ext cx="109575" cy="57750"/>
            </a:xfrm>
            <a:custGeom>
              <a:rect b="b" l="l" r="r" t="t"/>
              <a:pathLst>
                <a:path extrusionOk="0" h="2310" w="4383">
                  <a:moveTo>
                    <a:pt x="108" y="0"/>
                  </a:moveTo>
                  <a:cubicBezTo>
                    <a:pt x="72" y="60"/>
                    <a:pt x="49" y="131"/>
                    <a:pt x="13" y="191"/>
                  </a:cubicBezTo>
                  <a:lnTo>
                    <a:pt x="13" y="202"/>
                  </a:lnTo>
                  <a:lnTo>
                    <a:pt x="13" y="226"/>
                  </a:lnTo>
                  <a:lnTo>
                    <a:pt x="13" y="238"/>
                  </a:lnTo>
                  <a:cubicBezTo>
                    <a:pt x="13" y="238"/>
                    <a:pt x="13" y="250"/>
                    <a:pt x="1" y="250"/>
                  </a:cubicBezTo>
                  <a:lnTo>
                    <a:pt x="4275" y="2310"/>
                  </a:lnTo>
                  <a:cubicBezTo>
                    <a:pt x="4299" y="2226"/>
                    <a:pt x="4347" y="2155"/>
                    <a:pt x="4382" y="2084"/>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5"/>
            <p:cNvSpPr/>
            <p:nvPr/>
          </p:nvSpPr>
          <p:spPr>
            <a:xfrm>
              <a:off x="919400" y="176230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5"/>
            <p:cNvSpPr/>
            <p:nvPr/>
          </p:nvSpPr>
          <p:spPr>
            <a:xfrm>
              <a:off x="993525" y="1654250"/>
              <a:ext cx="94975" cy="81875"/>
            </a:xfrm>
            <a:custGeom>
              <a:rect b="b" l="l" r="r" t="t"/>
              <a:pathLst>
                <a:path extrusionOk="0" h="3275" w="3799">
                  <a:moveTo>
                    <a:pt x="191" y="1"/>
                  </a:moveTo>
                  <a:cubicBezTo>
                    <a:pt x="131" y="72"/>
                    <a:pt x="60" y="155"/>
                    <a:pt x="0" y="227"/>
                  </a:cubicBezTo>
                  <a:lnTo>
                    <a:pt x="3632" y="3275"/>
                  </a:lnTo>
                  <a:cubicBezTo>
                    <a:pt x="3691" y="3215"/>
                    <a:pt x="3751" y="3156"/>
                    <a:pt x="3798" y="308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5"/>
            <p:cNvSpPr/>
            <p:nvPr/>
          </p:nvSpPr>
          <p:spPr>
            <a:xfrm>
              <a:off x="915525" y="1762300"/>
              <a:ext cx="104800" cy="67600"/>
            </a:xfrm>
            <a:custGeom>
              <a:rect b="b" l="l" r="r" t="t"/>
              <a:pathLst>
                <a:path extrusionOk="0" h="2704" w="4192">
                  <a:moveTo>
                    <a:pt x="156" y="0"/>
                  </a:moveTo>
                  <a:cubicBezTo>
                    <a:pt x="108" y="60"/>
                    <a:pt x="84" y="120"/>
                    <a:pt x="36" y="179"/>
                  </a:cubicBezTo>
                  <a:cubicBezTo>
                    <a:pt x="36" y="191"/>
                    <a:pt x="25" y="191"/>
                    <a:pt x="25" y="203"/>
                  </a:cubicBezTo>
                  <a:lnTo>
                    <a:pt x="25" y="215"/>
                  </a:lnTo>
                  <a:cubicBezTo>
                    <a:pt x="25" y="239"/>
                    <a:pt x="1" y="239"/>
                    <a:pt x="1" y="251"/>
                  </a:cubicBezTo>
                  <a:lnTo>
                    <a:pt x="4061" y="2703"/>
                  </a:lnTo>
                  <a:cubicBezTo>
                    <a:pt x="4096" y="2644"/>
                    <a:pt x="4144" y="2572"/>
                    <a:pt x="4192" y="2501"/>
                  </a:cubicBez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5"/>
            <p:cNvSpPr/>
            <p:nvPr/>
          </p:nvSpPr>
          <p:spPr>
            <a:xfrm>
              <a:off x="965825" y="1688775"/>
              <a:ext cx="98250" cy="78025"/>
            </a:xfrm>
            <a:custGeom>
              <a:rect b="b" l="l" r="r" t="t"/>
              <a:pathLst>
                <a:path extrusionOk="0" h="3121" w="3930">
                  <a:moveTo>
                    <a:pt x="179" y="1"/>
                  </a:moveTo>
                  <a:cubicBezTo>
                    <a:pt x="144" y="60"/>
                    <a:pt x="96" y="120"/>
                    <a:pt x="49" y="167"/>
                  </a:cubicBezTo>
                  <a:lnTo>
                    <a:pt x="49" y="179"/>
                  </a:lnTo>
                  <a:cubicBezTo>
                    <a:pt x="37" y="203"/>
                    <a:pt x="13" y="227"/>
                    <a:pt x="1" y="239"/>
                  </a:cubicBezTo>
                  <a:lnTo>
                    <a:pt x="3787" y="3120"/>
                  </a:lnTo>
                  <a:cubicBezTo>
                    <a:pt x="3835" y="3037"/>
                    <a:pt x="3894" y="2965"/>
                    <a:pt x="3930" y="2906"/>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5"/>
            <p:cNvSpPr/>
            <p:nvPr/>
          </p:nvSpPr>
          <p:spPr>
            <a:xfrm>
              <a:off x="939950" y="1725100"/>
              <a:ext cx="101525" cy="72350"/>
            </a:xfrm>
            <a:custGeom>
              <a:rect b="b" l="l" r="r" t="t"/>
              <a:pathLst>
                <a:path extrusionOk="0" h="2894" w="4061">
                  <a:moveTo>
                    <a:pt x="167" y="0"/>
                  </a:moveTo>
                  <a:cubicBezTo>
                    <a:pt x="143" y="24"/>
                    <a:pt x="131" y="36"/>
                    <a:pt x="119" y="60"/>
                  </a:cubicBezTo>
                  <a:cubicBezTo>
                    <a:pt x="83" y="95"/>
                    <a:pt x="60" y="131"/>
                    <a:pt x="24" y="179"/>
                  </a:cubicBezTo>
                  <a:cubicBezTo>
                    <a:pt x="12" y="191"/>
                    <a:pt x="12" y="203"/>
                    <a:pt x="0" y="215"/>
                  </a:cubicBezTo>
                  <a:lnTo>
                    <a:pt x="3917" y="2893"/>
                  </a:lnTo>
                  <a:cubicBezTo>
                    <a:pt x="3953" y="2834"/>
                    <a:pt x="4012" y="2762"/>
                    <a:pt x="4060" y="2691"/>
                  </a:cubicBez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5"/>
            <p:cNvSpPr/>
            <p:nvPr/>
          </p:nvSpPr>
          <p:spPr>
            <a:xfrm>
              <a:off x="944100" y="172510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5"/>
            <p:cNvSpPr/>
            <p:nvPr/>
          </p:nvSpPr>
          <p:spPr>
            <a:xfrm>
              <a:off x="893800" y="1800400"/>
              <a:ext cx="107175" cy="62525"/>
            </a:xfrm>
            <a:custGeom>
              <a:rect b="b" l="l" r="r" t="t"/>
              <a:pathLst>
                <a:path extrusionOk="0" h="2501" w="4287">
                  <a:moveTo>
                    <a:pt x="132" y="0"/>
                  </a:moveTo>
                  <a:cubicBezTo>
                    <a:pt x="120" y="24"/>
                    <a:pt x="108" y="48"/>
                    <a:pt x="108" y="60"/>
                  </a:cubicBezTo>
                  <a:lnTo>
                    <a:pt x="108" y="84"/>
                  </a:lnTo>
                  <a:cubicBezTo>
                    <a:pt x="72" y="120"/>
                    <a:pt x="60" y="167"/>
                    <a:pt x="24" y="203"/>
                  </a:cubicBezTo>
                  <a:cubicBezTo>
                    <a:pt x="12" y="215"/>
                    <a:pt x="12" y="227"/>
                    <a:pt x="1" y="239"/>
                  </a:cubicBezTo>
                  <a:lnTo>
                    <a:pt x="4168" y="2501"/>
                  </a:lnTo>
                  <a:cubicBezTo>
                    <a:pt x="4192" y="2441"/>
                    <a:pt x="4239" y="2370"/>
                    <a:pt x="4287" y="2298"/>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5"/>
            <p:cNvSpPr/>
            <p:nvPr/>
          </p:nvSpPr>
          <p:spPr>
            <a:xfrm>
              <a:off x="791700" y="2137950"/>
              <a:ext cx="118800" cy="17575"/>
            </a:xfrm>
            <a:custGeom>
              <a:rect b="b" l="l" r="r" t="t"/>
              <a:pathLst>
                <a:path extrusionOk="0" h="703" w="4752">
                  <a:moveTo>
                    <a:pt x="36" y="0"/>
                  </a:moveTo>
                  <a:lnTo>
                    <a:pt x="36" y="12"/>
                  </a:lnTo>
                  <a:lnTo>
                    <a:pt x="36" y="36"/>
                  </a:lnTo>
                  <a:cubicBezTo>
                    <a:pt x="13" y="119"/>
                    <a:pt x="13" y="214"/>
                    <a:pt x="1" y="286"/>
                  </a:cubicBezTo>
                  <a:lnTo>
                    <a:pt x="4739" y="703"/>
                  </a:lnTo>
                  <a:cubicBezTo>
                    <a:pt x="4739" y="643"/>
                    <a:pt x="4739" y="548"/>
                    <a:pt x="4751" y="464"/>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5"/>
            <p:cNvSpPr/>
            <p:nvPr/>
          </p:nvSpPr>
          <p:spPr>
            <a:xfrm>
              <a:off x="797075" y="2094175"/>
              <a:ext cx="117875" cy="23250"/>
            </a:xfrm>
            <a:custGeom>
              <a:rect b="b" l="l" r="r" t="t"/>
              <a:pathLst>
                <a:path extrusionOk="0" h="930" w="4715">
                  <a:moveTo>
                    <a:pt x="24" y="1"/>
                  </a:moveTo>
                  <a:cubicBezTo>
                    <a:pt x="12" y="72"/>
                    <a:pt x="0" y="144"/>
                    <a:pt x="0" y="215"/>
                  </a:cubicBezTo>
                  <a:lnTo>
                    <a:pt x="0" y="239"/>
                  </a:lnTo>
                  <a:lnTo>
                    <a:pt x="0" y="275"/>
                  </a:lnTo>
                  <a:lnTo>
                    <a:pt x="4703" y="930"/>
                  </a:lnTo>
                  <a:cubicBezTo>
                    <a:pt x="4703" y="858"/>
                    <a:pt x="4703" y="775"/>
                    <a:pt x="4715" y="691"/>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5"/>
            <p:cNvSpPr/>
            <p:nvPr/>
          </p:nvSpPr>
          <p:spPr>
            <a:xfrm>
              <a:off x="788725" y="2182600"/>
              <a:ext cx="118800" cy="11925"/>
            </a:xfrm>
            <a:custGeom>
              <a:rect b="b" l="l" r="r" t="t"/>
              <a:pathLst>
                <a:path extrusionOk="0" h="477" w="4752">
                  <a:moveTo>
                    <a:pt x="13" y="0"/>
                  </a:moveTo>
                  <a:cubicBezTo>
                    <a:pt x="13" y="107"/>
                    <a:pt x="1" y="191"/>
                    <a:pt x="1" y="298"/>
                  </a:cubicBezTo>
                  <a:lnTo>
                    <a:pt x="4751" y="476"/>
                  </a:lnTo>
                  <a:lnTo>
                    <a:pt x="4751" y="226"/>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5"/>
            <p:cNvSpPr/>
            <p:nvPr/>
          </p:nvSpPr>
          <p:spPr>
            <a:xfrm>
              <a:off x="824750" y="1964100"/>
              <a:ext cx="115800" cy="41400"/>
            </a:xfrm>
            <a:custGeom>
              <a:rect b="b" l="l" r="r" t="t"/>
              <a:pathLst>
                <a:path extrusionOk="0" h="1656" w="4632">
                  <a:moveTo>
                    <a:pt x="96" y="1"/>
                  </a:moveTo>
                  <a:cubicBezTo>
                    <a:pt x="60" y="96"/>
                    <a:pt x="36" y="203"/>
                    <a:pt x="0" y="287"/>
                  </a:cubicBezTo>
                  <a:lnTo>
                    <a:pt x="4549" y="1656"/>
                  </a:lnTo>
                  <a:cubicBezTo>
                    <a:pt x="4584" y="1573"/>
                    <a:pt x="4608" y="1477"/>
                    <a:pt x="4632" y="1406"/>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5"/>
            <p:cNvSpPr/>
            <p:nvPr/>
          </p:nvSpPr>
          <p:spPr>
            <a:xfrm>
              <a:off x="839025" y="1921850"/>
              <a:ext cx="114025" cy="46750"/>
            </a:xfrm>
            <a:custGeom>
              <a:rect b="b" l="l" r="r" t="t"/>
              <a:pathLst>
                <a:path extrusionOk="0" h="1870" w="4561">
                  <a:moveTo>
                    <a:pt x="108" y="0"/>
                  </a:moveTo>
                  <a:cubicBezTo>
                    <a:pt x="72" y="84"/>
                    <a:pt x="37" y="191"/>
                    <a:pt x="1" y="286"/>
                  </a:cubicBezTo>
                  <a:lnTo>
                    <a:pt x="4466" y="1869"/>
                  </a:lnTo>
                  <a:cubicBezTo>
                    <a:pt x="4501" y="1798"/>
                    <a:pt x="4525" y="1715"/>
                    <a:pt x="4561" y="1631"/>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5"/>
            <p:cNvSpPr/>
            <p:nvPr/>
          </p:nvSpPr>
          <p:spPr>
            <a:xfrm>
              <a:off x="855400" y="1880475"/>
              <a:ext cx="111650" cy="52400"/>
            </a:xfrm>
            <a:custGeom>
              <a:rect b="b" l="l" r="r" t="t"/>
              <a:pathLst>
                <a:path extrusionOk="0" h="2096" w="4466">
                  <a:moveTo>
                    <a:pt x="108" y="0"/>
                  </a:moveTo>
                  <a:cubicBezTo>
                    <a:pt x="72" y="60"/>
                    <a:pt x="60" y="119"/>
                    <a:pt x="24" y="179"/>
                  </a:cubicBezTo>
                  <a:cubicBezTo>
                    <a:pt x="13" y="215"/>
                    <a:pt x="1" y="238"/>
                    <a:pt x="1" y="274"/>
                  </a:cubicBezTo>
                  <a:lnTo>
                    <a:pt x="4382" y="2096"/>
                  </a:lnTo>
                  <a:cubicBezTo>
                    <a:pt x="4406" y="2012"/>
                    <a:pt x="4442" y="1941"/>
                    <a:pt x="4466" y="1858"/>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5"/>
            <p:cNvSpPr/>
            <p:nvPr/>
          </p:nvSpPr>
          <p:spPr>
            <a:xfrm>
              <a:off x="803600" y="2050125"/>
              <a:ext cx="117900" cy="29200"/>
            </a:xfrm>
            <a:custGeom>
              <a:rect b="b" l="l" r="r" t="t"/>
              <a:pathLst>
                <a:path extrusionOk="0" h="1168" w="4716">
                  <a:moveTo>
                    <a:pt x="61" y="1"/>
                  </a:moveTo>
                  <a:cubicBezTo>
                    <a:pt x="49" y="96"/>
                    <a:pt x="37" y="179"/>
                    <a:pt x="1" y="275"/>
                  </a:cubicBezTo>
                  <a:lnTo>
                    <a:pt x="4668" y="1168"/>
                  </a:lnTo>
                  <a:cubicBezTo>
                    <a:pt x="4692" y="1108"/>
                    <a:pt x="4704" y="1013"/>
                    <a:pt x="4716" y="941"/>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5"/>
            <p:cNvSpPr/>
            <p:nvPr/>
          </p:nvSpPr>
          <p:spPr>
            <a:xfrm>
              <a:off x="1612650" y="1348850"/>
              <a:ext cx="13400" cy="118800"/>
            </a:xfrm>
            <a:custGeom>
              <a:rect b="b" l="l" r="r" t="t"/>
              <a:pathLst>
                <a:path extrusionOk="0" h="4752" w="536">
                  <a:moveTo>
                    <a:pt x="298" y="1"/>
                  </a:moveTo>
                  <a:cubicBezTo>
                    <a:pt x="191" y="1"/>
                    <a:pt x="107" y="13"/>
                    <a:pt x="0" y="13"/>
                  </a:cubicBezTo>
                  <a:lnTo>
                    <a:pt x="286" y="4751"/>
                  </a:lnTo>
                  <a:cubicBezTo>
                    <a:pt x="357" y="4728"/>
                    <a:pt x="441" y="4728"/>
                    <a:pt x="536" y="4728"/>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5"/>
            <p:cNvSpPr/>
            <p:nvPr/>
          </p:nvSpPr>
          <p:spPr>
            <a:xfrm>
              <a:off x="1394450" y="1387850"/>
              <a:ext cx="42600" cy="114925"/>
            </a:xfrm>
            <a:custGeom>
              <a:rect b="b" l="l" r="r" t="t"/>
              <a:pathLst>
                <a:path extrusionOk="0" h="4597" w="1704">
                  <a:moveTo>
                    <a:pt x="275" y="0"/>
                  </a:moveTo>
                  <a:cubicBezTo>
                    <a:pt x="239" y="12"/>
                    <a:pt x="215" y="12"/>
                    <a:pt x="179" y="36"/>
                  </a:cubicBezTo>
                  <a:cubicBezTo>
                    <a:pt x="120" y="48"/>
                    <a:pt x="60" y="72"/>
                    <a:pt x="1" y="96"/>
                  </a:cubicBezTo>
                  <a:lnTo>
                    <a:pt x="1465" y="4596"/>
                  </a:lnTo>
                  <a:cubicBezTo>
                    <a:pt x="1537" y="4572"/>
                    <a:pt x="1620" y="4537"/>
                    <a:pt x="1703" y="4525"/>
                  </a:cubicBez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5"/>
            <p:cNvSpPr/>
            <p:nvPr/>
          </p:nvSpPr>
          <p:spPr>
            <a:xfrm>
              <a:off x="1437025" y="1375350"/>
              <a:ext cx="36925" cy="116400"/>
            </a:xfrm>
            <a:custGeom>
              <a:rect b="b" l="l" r="r" t="t"/>
              <a:pathLst>
                <a:path extrusionOk="0" h="4656" w="1477">
                  <a:moveTo>
                    <a:pt x="286" y="0"/>
                  </a:moveTo>
                  <a:cubicBezTo>
                    <a:pt x="251" y="12"/>
                    <a:pt x="215" y="12"/>
                    <a:pt x="191" y="24"/>
                  </a:cubicBezTo>
                  <a:lnTo>
                    <a:pt x="167" y="24"/>
                  </a:lnTo>
                  <a:cubicBezTo>
                    <a:pt x="108" y="36"/>
                    <a:pt x="60" y="60"/>
                    <a:pt x="0" y="72"/>
                  </a:cubicBezTo>
                  <a:lnTo>
                    <a:pt x="1239" y="4656"/>
                  </a:lnTo>
                  <a:cubicBezTo>
                    <a:pt x="1310" y="4644"/>
                    <a:pt x="1394" y="4620"/>
                    <a:pt x="1477"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5"/>
            <p:cNvSpPr/>
            <p:nvPr/>
          </p:nvSpPr>
          <p:spPr>
            <a:xfrm>
              <a:off x="1352200" y="1402125"/>
              <a:ext cx="48225" cy="113450"/>
            </a:xfrm>
            <a:custGeom>
              <a:rect b="b" l="l" r="r" t="t"/>
              <a:pathLst>
                <a:path extrusionOk="0" h="4538" w="1929">
                  <a:moveTo>
                    <a:pt x="286" y="1"/>
                  </a:moveTo>
                  <a:cubicBezTo>
                    <a:pt x="226" y="25"/>
                    <a:pt x="167" y="37"/>
                    <a:pt x="84" y="72"/>
                  </a:cubicBezTo>
                  <a:lnTo>
                    <a:pt x="72" y="72"/>
                  </a:lnTo>
                  <a:cubicBezTo>
                    <a:pt x="48" y="84"/>
                    <a:pt x="12" y="84"/>
                    <a:pt x="0" y="96"/>
                  </a:cubicBezTo>
                  <a:lnTo>
                    <a:pt x="1691" y="4537"/>
                  </a:lnTo>
                  <a:cubicBezTo>
                    <a:pt x="1786" y="4502"/>
                    <a:pt x="1858" y="4478"/>
                    <a:pt x="1929" y="4442"/>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5"/>
            <p:cNvSpPr/>
            <p:nvPr/>
          </p:nvSpPr>
          <p:spPr>
            <a:xfrm>
              <a:off x="1311125" y="1418200"/>
              <a:ext cx="53600" cy="110850"/>
            </a:xfrm>
            <a:custGeom>
              <a:rect b="b" l="l" r="r" t="t"/>
              <a:pathLst>
                <a:path extrusionOk="0" h="4434" w="2144">
                  <a:moveTo>
                    <a:pt x="274" y="1"/>
                  </a:moveTo>
                  <a:cubicBezTo>
                    <a:pt x="226" y="25"/>
                    <a:pt x="203" y="37"/>
                    <a:pt x="155" y="49"/>
                  </a:cubicBezTo>
                  <a:lnTo>
                    <a:pt x="95" y="49"/>
                  </a:lnTo>
                  <a:cubicBezTo>
                    <a:pt x="60" y="72"/>
                    <a:pt x="36" y="84"/>
                    <a:pt x="0" y="84"/>
                  </a:cubicBezTo>
                  <a:lnTo>
                    <a:pt x="1929" y="4430"/>
                  </a:lnTo>
                  <a:cubicBezTo>
                    <a:pt x="1941" y="4432"/>
                    <a:pt x="1953" y="4433"/>
                    <a:pt x="1966" y="4433"/>
                  </a:cubicBezTo>
                  <a:cubicBezTo>
                    <a:pt x="2025" y="4433"/>
                    <a:pt x="2084" y="4410"/>
                    <a:pt x="2143" y="4370"/>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5"/>
            <p:cNvSpPr/>
            <p:nvPr/>
          </p:nvSpPr>
          <p:spPr>
            <a:xfrm>
              <a:off x="1568000" y="1352125"/>
              <a:ext cx="19375" cy="118800"/>
            </a:xfrm>
            <a:custGeom>
              <a:rect b="b" l="l" r="r" t="t"/>
              <a:pathLst>
                <a:path extrusionOk="0" h="4752" w="775">
                  <a:moveTo>
                    <a:pt x="226" y="1"/>
                  </a:moveTo>
                  <a:cubicBezTo>
                    <a:pt x="143" y="13"/>
                    <a:pt x="72" y="13"/>
                    <a:pt x="0" y="36"/>
                  </a:cubicBezTo>
                  <a:lnTo>
                    <a:pt x="524" y="4751"/>
                  </a:lnTo>
                  <a:cubicBezTo>
                    <a:pt x="607" y="4727"/>
                    <a:pt x="703" y="4716"/>
                    <a:pt x="774" y="4716"/>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5"/>
            <p:cNvSpPr/>
            <p:nvPr/>
          </p:nvSpPr>
          <p:spPr>
            <a:xfrm>
              <a:off x="1523950" y="1357775"/>
              <a:ext cx="25325" cy="118200"/>
            </a:xfrm>
            <a:custGeom>
              <a:rect b="b" l="l" r="r" t="t"/>
              <a:pathLst>
                <a:path extrusionOk="0" h="4728" w="1013">
                  <a:moveTo>
                    <a:pt x="262" y="1"/>
                  </a:moveTo>
                  <a:cubicBezTo>
                    <a:pt x="167" y="13"/>
                    <a:pt x="83" y="25"/>
                    <a:pt x="0" y="49"/>
                  </a:cubicBezTo>
                  <a:lnTo>
                    <a:pt x="762" y="4728"/>
                  </a:lnTo>
                  <a:cubicBezTo>
                    <a:pt x="834" y="4704"/>
                    <a:pt x="929" y="4704"/>
                    <a:pt x="1012" y="4692"/>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5"/>
            <p:cNvSpPr/>
            <p:nvPr/>
          </p:nvSpPr>
          <p:spPr>
            <a:xfrm>
              <a:off x="1480175" y="1365525"/>
              <a:ext cx="31300" cy="117600"/>
            </a:xfrm>
            <a:custGeom>
              <a:rect b="b" l="l" r="r" t="t"/>
              <a:pathLst>
                <a:path extrusionOk="0" h="4704" w="1252">
                  <a:moveTo>
                    <a:pt x="299" y="0"/>
                  </a:moveTo>
                  <a:lnTo>
                    <a:pt x="72" y="48"/>
                  </a:lnTo>
                  <a:cubicBezTo>
                    <a:pt x="49" y="48"/>
                    <a:pt x="25" y="60"/>
                    <a:pt x="1" y="60"/>
                  </a:cubicBezTo>
                  <a:lnTo>
                    <a:pt x="989" y="4703"/>
                  </a:lnTo>
                  <a:cubicBezTo>
                    <a:pt x="1084" y="4680"/>
                    <a:pt x="1156" y="4656"/>
                    <a:pt x="1251" y="4644"/>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5"/>
            <p:cNvSpPr/>
            <p:nvPr/>
          </p:nvSpPr>
          <p:spPr>
            <a:xfrm>
              <a:off x="1086675" y="1560200"/>
              <a:ext cx="83075" cy="94075"/>
            </a:xfrm>
            <a:custGeom>
              <a:rect b="b" l="l" r="r" t="t"/>
              <a:pathLst>
                <a:path extrusionOk="0" h="3763" w="3323">
                  <a:moveTo>
                    <a:pt x="227" y="0"/>
                  </a:moveTo>
                  <a:lnTo>
                    <a:pt x="203" y="24"/>
                  </a:lnTo>
                  <a:cubicBezTo>
                    <a:pt x="144" y="83"/>
                    <a:pt x="60" y="143"/>
                    <a:pt x="1" y="191"/>
                  </a:cubicBezTo>
                  <a:lnTo>
                    <a:pt x="3132" y="3763"/>
                  </a:lnTo>
                  <a:cubicBezTo>
                    <a:pt x="3204" y="3691"/>
                    <a:pt x="3263" y="3632"/>
                    <a:pt x="3323" y="3584"/>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5"/>
            <p:cNvSpPr/>
            <p:nvPr/>
          </p:nvSpPr>
          <p:spPr>
            <a:xfrm>
              <a:off x="1121500" y="1531625"/>
              <a:ext cx="78625" cy="97050"/>
            </a:xfrm>
            <a:custGeom>
              <a:rect b="b" l="l" r="r" t="t"/>
              <a:pathLst>
                <a:path extrusionOk="0" h="3882" w="3145">
                  <a:moveTo>
                    <a:pt x="227" y="0"/>
                  </a:moveTo>
                  <a:cubicBezTo>
                    <a:pt x="203" y="12"/>
                    <a:pt x="191" y="12"/>
                    <a:pt x="179" y="24"/>
                  </a:cubicBezTo>
                  <a:cubicBezTo>
                    <a:pt x="132" y="60"/>
                    <a:pt x="108" y="83"/>
                    <a:pt x="60" y="119"/>
                  </a:cubicBezTo>
                  <a:cubicBezTo>
                    <a:pt x="48" y="131"/>
                    <a:pt x="13" y="143"/>
                    <a:pt x="1" y="155"/>
                  </a:cubicBezTo>
                  <a:lnTo>
                    <a:pt x="2942" y="3882"/>
                  </a:lnTo>
                  <a:cubicBezTo>
                    <a:pt x="2989" y="3846"/>
                    <a:pt x="3061" y="3810"/>
                    <a:pt x="3144" y="3751"/>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5"/>
            <p:cNvSpPr/>
            <p:nvPr/>
          </p:nvSpPr>
          <p:spPr>
            <a:xfrm>
              <a:off x="1270325" y="1437250"/>
              <a:ext cx="59875" cy="108375"/>
            </a:xfrm>
            <a:custGeom>
              <a:rect b="b" l="l" r="r" t="t"/>
              <a:pathLst>
                <a:path extrusionOk="0" h="4335" w="2395">
                  <a:moveTo>
                    <a:pt x="299" y="1"/>
                  </a:moveTo>
                  <a:cubicBezTo>
                    <a:pt x="299" y="1"/>
                    <a:pt x="287" y="1"/>
                    <a:pt x="287" y="25"/>
                  </a:cubicBezTo>
                  <a:lnTo>
                    <a:pt x="180" y="25"/>
                  </a:lnTo>
                  <a:cubicBezTo>
                    <a:pt x="132" y="37"/>
                    <a:pt x="108" y="60"/>
                    <a:pt x="61" y="84"/>
                  </a:cubicBezTo>
                  <a:lnTo>
                    <a:pt x="49" y="84"/>
                  </a:lnTo>
                  <a:cubicBezTo>
                    <a:pt x="25" y="84"/>
                    <a:pt x="13" y="96"/>
                    <a:pt x="1" y="96"/>
                  </a:cubicBezTo>
                  <a:lnTo>
                    <a:pt x="2132" y="4335"/>
                  </a:lnTo>
                  <a:cubicBezTo>
                    <a:pt x="2227" y="4335"/>
                    <a:pt x="2311" y="4287"/>
                    <a:pt x="2394" y="4263"/>
                  </a:cubicBezTo>
                  <a:lnTo>
                    <a:pt x="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5"/>
            <p:cNvSpPr/>
            <p:nvPr/>
          </p:nvSpPr>
          <p:spPr>
            <a:xfrm>
              <a:off x="1054525" y="1589350"/>
              <a:ext cx="86950" cy="90525"/>
            </a:xfrm>
            <a:custGeom>
              <a:rect b="b" l="l" r="r" t="t"/>
              <a:pathLst>
                <a:path extrusionOk="0" h="3621" w="3478">
                  <a:moveTo>
                    <a:pt x="203" y="1"/>
                  </a:moveTo>
                  <a:cubicBezTo>
                    <a:pt x="132" y="84"/>
                    <a:pt x="60" y="144"/>
                    <a:pt x="1" y="215"/>
                  </a:cubicBezTo>
                  <a:lnTo>
                    <a:pt x="3287" y="3620"/>
                  </a:lnTo>
                  <a:cubicBezTo>
                    <a:pt x="3347" y="3561"/>
                    <a:pt x="3418" y="3501"/>
                    <a:pt x="3478" y="3442"/>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5"/>
            <p:cNvSpPr/>
            <p:nvPr/>
          </p:nvSpPr>
          <p:spPr>
            <a:xfrm>
              <a:off x="1023575" y="1621500"/>
              <a:ext cx="90825" cy="86350"/>
            </a:xfrm>
            <a:custGeom>
              <a:rect b="b" l="l" r="r" t="t"/>
              <a:pathLst>
                <a:path extrusionOk="0" h="3454" w="3633">
                  <a:moveTo>
                    <a:pt x="191" y="1"/>
                  </a:moveTo>
                  <a:lnTo>
                    <a:pt x="25" y="168"/>
                  </a:lnTo>
                  <a:lnTo>
                    <a:pt x="25" y="179"/>
                  </a:lnTo>
                  <a:cubicBezTo>
                    <a:pt x="13" y="191"/>
                    <a:pt x="1" y="215"/>
                    <a:pt x="1" y="227"/>
                  </a:cubicBezTo>
                  <a:lnTo>
                    <a:pt x="3465" y="3454"/>
                  </a:lnTo>
                  <a:cubicBezTo>
                    <a:pt x="3513" y="3382"/>
                    <a:pt x="3573" y="3323"/>
                    <a:pt x="3632" y="3263"/>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5"/>
            <p:cNvSpPr/>
            <p:nvPr/>
          </p:nvSpPr>
          <p:spPr>
            <a:xfrm>
              <a:off x="1231950" y="1457800"/>
              <a:ext cx="64000" cy="106875"/>
            </a:xfrm>
            <a:custGeom>
              <a:rect b="b" l="l" r="r" t="t"/>
              <a:pathLst>
                <a:path extrusionOk="0" h="4275" w="2560">
                  <a:moveTo>
                    <a:pt x="250" y="0"/>
                  </a:moveTo>
                  <a:cubicBezTo>
                    <a:pt x="238" y="12"/>
                    <a:pt x="214" y="36"/>
                    <a:pt x="191" y="36"/>
                  </a:cubicBezTo>
                  <a:cubicBezTo>
                    <a:pt x="143" y="60"/>
                    <a:pt x="83" y="84"/>
                    <a:pt x="48" y="119"/>
                  </a:cubicBezTo>
                  <a:cubicBezTo>
                    <a:pt x="36" y="131"/>
                    <a:pt x="12" y="131"/>
                    <a:pt x="0" y="155"/>
                  </a:cubicBezTo>
                  <a:lnTo>
                    <a:pt x="2358" y="4275"/>
                  </a:lnTo>
                  <a:cubicBezTo>
                    <a:pt x="2417" y="4227"/>
                    <a:pt x="2488" y="4203"/>
                    <a:pt x="2560" y="4156"/>
                  </a:cubicBezTo>
                  <a:lnTo>
                    <a:pt x="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5"/>
            <p:cNvSpPr/>
            <p:nvPr/>
          </p:nvSpPr>
          <p:spPr>
            <a:xfrm>
              <a:off x="1156925" y="1505125"/>
              <a:ext cx="73850" cy="101225"/>
            </a:xfrm>
            <a:custGeom>
              <a:rect b="b" l="l" r="r" t="t"/>
              <a:pathLst>
                <a:path extrusionOk="0" h="4049" w="2954">
                  <a:moveTo>
                    <a:pt x="239" y="1"/>
                  </a:moveTo>
                  <a:cubicBezTo>
                    <a:pt x="155" y="60"/>
                    <a:pt x="72" y="120"/>
                    <a:pt x="1" y="179"/>
                  </a:cubicBezTo>
                  <a:lnTo>
                    <a:pt x="2751" y="4049"/>
                  </a:lnTo>
                  <a:cubicBezTo>
                    <a:pt x="2811" y="3989"/>
                    <a:pt x="2882" y="3941"/>
                    <a:pt x="2953" y="3894"/>
                  </a:cubicBez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5"/>
            <p:cNvSpPr/>
            <p:nvPr/>
          </p:nvSpPr>
          <p:spPr>
            <a:xfrm>
              <a:off x="1193550" y="1480425"/>
              <a:ext cx="69375" cy="103900"/>
            </a:xfrm>
            <a:custGeom>
              <a:rect b="b" l="l" r="r" t="t"/>
              <a:pathLst>
                <a:path extrusionOk="0" h="4156" w="2775">
                  <a:moveTo>
                    <a:pt x="262" y="0"/>
                  </a:moveTo>
                  <a:cubicBezTo>
                    <a:pt x="226" y="24"/>
                    <a:pt x="191" y="36"/>
                    <a:pt x="179" y="48"/>
                  </a:cubicBezTo>
                  <a:lnTo>
                    <a:pt x="167" y="48"/>
                  </a:lnTo>
                  <a:cubicBezTo>
                    <a:pt x="107" y="84"/>
                    <a:pt x="60" y="119"/>
                    <a:pt x="0" y="155"/>
                  </a:cubicBezTo>
                  <a:lnTo>
                    <a:pt x="2560" y="4156"/>
                  </a:lnTo>
                  <a:cubicBezTo>
                    <a:pt x="2620" y="4132"/>
                    <a:pt x="2703" y="4084"/>
                    <a:pt x="2774" y="4025"/>
                  </a:cubicBez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5"/>
            <p:cNvSpPr/>
            <p:nvPr/>
          </p:nvSpPr>
          <p:spPr>
            <a:xfrm>
              <a:off x="458325" y="1017575"/>
              <a:ext cx="2411950" cy="1197475"/>
            </a:xfrm>
            <a:custGeom>
              <a:rect b="b" l="l" r="r" t="t"/>
              <a:pathLst>
                <a:path extrusionOk="0" h="47899" w="96478">
                  <a:moveTo>
                    <a:pt x="48245" y="0"/>
                  </a:moveTo>
                  <a:cubicBezTo>
                    <a:pt x="35350" y="0"/>
                    <a:pt x="23242" y="5025"/>
                    <a:pt x="14133" y="14133"/>
                  </a:cubicBezTo>
                  <a:cubicBezTo>
                    <a:pt x="5097" y="23158"/>
                    <a:pt x="96" y="35147"/>
                    <a:pt x="1" y="47899"/>
                  </a:cubicBezTo>
                  <a:lnTo>
                    <a:pt x="298" y="47899"/>
                  </a:lnTo>
                  <a:cubicBezTo>
                    <a:pt x="489" y="21634"/>
                    <a:pt x="21932" y="298"/>
                    <a:pt x="48245" y="298"/>
                  </a:cubicBezTo>
                  <a:cubicBezTo>
                    <a:pt x="74558" y="298"/>
                    <a:pt x="96001" y="21634"/>
                    <a:pt x="96179" y="47899"/>
                  </a:cubicBezTo>
                  <a:lnTo>
                    <a:pt x="96477" y="47899"/>
                  </a:lnTo>
                  <a:cubicBezTo>
                    <a:pt x="96382" y="35147"/>
                    <a:pt x="91381" y="23158"/>
                    <a:pt x="82356" y="14133"/>
                  </a:cubicBezTo>
                  <a:cubicBezTo>
                    <a:pt x="73248" y="5025"/>
                    <a:pt x="61127" y="0"/>
                    <a:pt x="4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5"/>
            <p:cNvSpPr/>
            <p:nvPr/>
          </p:nvSpPr>
          <p:spPr>
            <a:xfrm>
              <a:off x="2159150" y="1012800"/>
              <a:ext cx="55975" cy="111350"/>
            </a:xfrm>
            <a:custGeom>
              <a:rect b="b" l="l" r="r" t="t"/>
              <a:pathLst>
                <a:path extrusionOk="0" h="4454" w="2239">
                  <a:moveTo>
                    <a:pt x="1953" y="1"/>
                  </a:moveTo>
                  <a:lnTo>
                    <a:pt x="0" y="4334"/>
                  </a:lnTo>
                  <a:cubicBezTo>
                    <a:pt x="95" y="4382"/>
                    <a:pt x="179" y="4406"/>
                    <a:pt x="250" y="4454"/>
                  </a:cubicBezTo>
                  <a:lnTo>
                    <a:pt x="2238" y="132"/>
                  </a:lnTo>
                  <a:cubicBezTo>
                    <a:pt x="2143" y="96"/>
                    <a:pt x="2036" y="48"/>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5"/>
            <p:cNvSpPr/>
            <p:nvPr/>
          </p:nvSpPr>
          <p:spPr>
            <a:xfrm>
              <a:off x="2317200" y="1108050"/>
              <a:ext cx="71150" cy="103600"/>
            </a:xfrm>
            <a:custGeom>
              <a:rect b="b" l="l" r="r" t="t"/>
              <a:pathLst>
                <a:path extrusionOk="0" h="4144" w="2846">
                  <a:moveTo>
                    <a:pt x="2584" y="1"/>
                  </a:moveTo>
                  <a:lnTo>
                    <a:pt x="0" y="3989"/>
                  </a:lnTo>
                  <a:cubicBezTo>
                    <a:pt x="96" y="4037"/>
                    <a:pt x="179" y="4084"/>
                    <a:pt x="262" y="4144"/>
                  </a:cubicBezTo>
                  <a:lnTo>
                    <a:pt x="2846" y="167"/>
                  </a:lnTo>
                  <a:cubicBezTo>
                    <a:pt x="2751" y="108"/>
                    <a:pt x="2667" y="48"/>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5"/>
            <p:cNvSpPr/>
            <p:nvPr/>
          </p:nvSpPr>
          <p:spPr>
            <a:xfrm>
              <a:off x="2266300" y="1073825"/>
              <a:ext cx="65800" cy="105975"/>
            </a:xfrm>
            <a:custGeom>
              <a:rect b="b" l="l" r="r" t="t"/>
              <a:pathLst>
                <a:path extrusionOk="0" h="4239" w="2632">
                  <a:moveTo>
                    <a:pt x="2370" y="0"/>
                  </a:moveTo>
                  <a:lnTo>
                    <a:pt x="0" y="4108"/>
                  </a:lnTo>
                  <a:cubicBezTo>
                    <a:pt x="72" y="4144"/>
                    <a:pt x="167" y="4179"/>
                    <a:pt x="238" y="4239"/>
                  </a:cubicBezTo>
                  <a:lnTo>
                    <a:pt x="2632" y="155"/>
                  </a:lnTo>
                  <a:cubicBezTo>
                    <a:pt x="2548" y="96"/>
                    <a:pt x="2453" y="48"/>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5"/>
            <p:cNvSpPr/>
            <p:nvPr/>
          </p:nvSpPr>
          <p:spPr>
            <a:xfrm>
              <a:off x="2505600" y="1272050"/>
              <a:ext cx="88450" cy="90225"/>
            </a:xfrm>
            <a:custGeom>
              <a:rect b="b" l="l" r="r" t="t"/>
              <a:pathLst>
                <a:path extrusionOk="0" h="3609" w="3538">
                  <a:moveTo>
                    <a:pt x="3323" y="1"/>
                  </a:moveTo>
                  <a:lnTo>
                    <a:pt x="1" y="3418"/>
                  </a:lnTo>
                  <a:lnTo>
                    <a:pt x="203" y="3609"/>
                  </a:lnTo>
                  <a:lnTo>
                    <a:pt x="3537" y="227"/>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5"/>
            <p:cNvSpPr/>
            <p:nvPr/>
          </p:nvSpPr>
          <p:spPr>
            <a:xfrm>
              <a:off x="2461250" y="1227125"/>
              <a:ext cx="84575" cy="93775"/>
            </a:xfrm>
            <a:custGeom>
              <a:rect b="b" l="l" r="r" t="t"/>
              <a:pathLst>
                <a:path extrusionOk="0" h="3751" w="3383">
                  <a:moveTo>
                    <a:pt x="3144" y="0"/>
                  </a:moveTo>
                  <a:lnTo>
                    <a:pt x="1" y="3572"/>
                  </a:lnTo>
                  <a:lnTo>
                    <a:pt x="227" y="3751"/>
                  </a:lnTo>
                  <a:lnTo>
                    <a:pt x="3382" y="202"/>
                  </a:lnTo>
                  <a:cubicBezTo>
                    <a:pt x="3311" y="131"/>
                    <a:pt x="3227" y="72"/>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5"/>
            <p:cNvSpPr/>
            <p:nvPr/>
          </p:nvSpPr>
          <p:spPr>
            <a:xfrm>
              <a:off x="2367200" y="1144950"/>
              <a:ext cx="75625" cy="100350"/>
            </a:xfrm>
            <a:custGeom>
              <a:rect b="b" l="l" r="r" t="t"/>
              <a:pathLst>
                <a:path extrusionOk="0" h="4014" w="3025">
                  <a:moveTo>
                    <a:pt x="2763" y="1"/>
                  </a:moveTo>
                  <a:lnTo>
                    <a:pt x="1" y="3859"/>
                  </a:lnTo>
                  <a:cubicBezTo>
                    <a:pt x="84" y="3918"/>
                    <a:pt x="167" y="3978"/>
                    <a:pt x="239" y="4013"/>
                  </a:cubicBezTo>
                  <a:lnTo>
                    <a:pt x="3025" y="180"/>
                  </a:lnTo>
                  <a:cubicBezTo>
                    <a:pt x="2929" y="120"/>
                    <a:pt x="2858" y="60"/>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5"/>
            <p:cNvSpPr/>
            <p:nvPr/>
          </p:nvSpPr>
          <p:spPr>
            <a:xfrm>
              <a:off x="2415125" y="1185150"/>
              <a:ext cx="80100" cy="97050"/>
            </a:xfrm>
            <a:custGeom>
              <a:rect b="b" l="l" r="r" t="t"/>
              <a:pathLst>
                <a:path extrusionOk="0" h="3882" w="3204">
                  <a:moveTo>
                    <a:pt x="2965" y="0"/>
                  </a:moveTo>
                  <a:lnTo>
                    <a:pt x="0" y="3703"/>
                  </a:lnTo>
                  <a:lnTo>
                    <a:pt x="227" y="3882"/>
                  </a:lnTo>
                  <a:lnTo>
                    <a:pt x="3203" y="191"/>
                  </a:lnTo>
                  <a:cubicBezTo>
                    <a:pt x="3132" y="131"/>
                    <a:pt x="3037" y="60"/>
                    <a:pt x="2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5"/>
            <p:cNvSpPr/>
            <p:nvPr/>
          </p:nvSpPr>
          <p:spPr>
            <a:xfrm>
              <a:off x="2213025" y="1041375"/>
              <a:ext cx="61025" cy="109275"/>
            </a:xfrm>
            <a:custGeom>
              <a:rect b="b" l="l" r="r" t="t"/>
              <a:pathLst>
                <a:path extrusionOk="0" h="4371" w="2441">
                  <a:moveTo>
                    <a:pt x="2167" y="1"/>
                  </a:moveTo>
                  <a:lnTo>
                    <a:pt x="0" y="4227"/>
                  </a:lnTo>
                  <a:cubicBezTo>
                    <a:pt x="95" y="4275"/>
                    <a:pt x="179" y="4323"/>
                    <a:pt x="262" y="4370"/>
                  </a:cubicBezTo>
                  <a:lnTo>
                    <a:pt x="2441" y="155"/>
                  </a:lnTo>
                  <a:cubicBezTo>
                    <a:pt x="2358" y="108"/>
                    <a:pt x="2250" y="48"/>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5"/>
            <p:cNvSpPr/>
            <p:nvPr/>
          </p:nvSpPr>
          <p:spPr>
            <a:xfrm>
              <a:off x="1812375" y="906825"/>
              <a:ext cx="22350" cy="118200"/>
            </a:xfrm>
            <a:custGeom>
              <a:rect b="b" l="l" r="r" t="t"/>
              <a:pathLst>
                <a:path extrusionOk="0" h="4728" w="894">
                  <a:moveTo>
                    <a:pt x="584" y="1"/>
                  </a:moveTo>
                  <a:lnTo>
                    <a:pt x="0" y="4704"/>
                  </a:lnTo>
                  <a:cubicBezTo>
                    <a:pt x="96" y="4716"/>
                    <a:pt x="191" y="4728"/>
                    <a:pt x="286" y="4728"/>
                  </a:cubicBezTo>
                  <a:lnTo>
                    <a:pt x="893" y="37"/>
                  </a:lnTo>
                  <a:lnTo>
                    <a:pt x="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5"/>
            <p:cNvSpPr/>
            <p:nvPr/>
          </p:nvSpPr>
          <p:spPr>
            <a:xfrm>
              <a:off x="1752850" y="900000"/>
              <a:ext cx="16375" cy="118775"/>
            </a:xfrm>
            <a:custGeom>
              <a:rect b="b" l="l" r="r" t="t"/>
              <a:pathLst>
                <a:path extrusionOk="0" h="4751" w="655">
                  <a:moveTo>
                    <a:pt x="345" y="0"/>
                  </a:moveTo>
                  <a:lnTo>
                    <a:pt x="0" y="4739"/>
                  </a:lnTo>
                  <a:cubicBezTo>
                    <a:pt x="95" y="4739"/>
                    <a:pt x="191" y="4751"/>
                    <a:pt x="286" y="4751"/>
                  </a:cubicBezTo>
                  <a:lnTo>
                    <a:pt x="655" y="36"/>
                  </a:lnTo>
                  <a:cubicBezTo>
                    <a:pt x="548" y="24"/>
                    <a:pt x="452" y="24"/>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5"/>
            <p:cNvSpPr/>
            <p:nvPr/>
          </p:nvSpPr>
          <p:spPr>
            <a:xfrm>
              <a:off x="1871900" y="916350"/>
              <a:ext cx="28300" cy="118200"/>
            </a:xfrm>
            <a:custGeom>
              <a:rect b="b" l="l" r="r" t="t"/>
              <a:pathLst>
                <a:path extrusionOk="0" h="4728" w="1132">
                  <a:moveTo>
                    <a:pt x="822" y="1"/>
                  </a:moveTo>
                  <a:lnTo>
                    <a:pt x="1" y="4680"/>
                  </a:lnTo>
                  <a:cubicBezTo>
                    <a:pt x="96" y="4692"/>
                    <a:pt x="179" y="4704"/>
                    <a:pt x="286" y="4728"/>
                  </a:cubicBezTo>
                  <a:lnTo>
                    <a:pt x="1132" y="61"/>
                  </a:lnTo>
                  <a:cubicBezTo>
                    <a:pt x="1024" y="49"/>
                    <a:pt x="929" y="37"/>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5"/>
            <p:cNvSpPr/>
            <p:nvPr/>
          </p:nvSpPr>
          <p:spPr>
            <a:xfrm>
              <a:off x="2103475" y="987500"/>
              <a:ext cx="50325" cy="113125"/>
            </a:xfrm>
            <a:custGeom>
              <a:rect b="b" l="l" r="r" t="t"/>
              <a:pathLst>
                <a:path extrusionOk="0" h="4525" w="2013">
                  <a:moveTo>
                    <a:pt x="1739" y="1"/>
                  </a:moveTo>
                  <a:lnTo>
                    <a:pt x="1" y="4418"/>
                  </a:lnTo>
                  <a:lnTo>
                    <a:pt x="263" y="4525"/>
                  </a:lnTo>
                  <a:lnTo>
                    <a:pt x="2013" y="10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5"/>
            <p:cNvSpPr/>
            <p:nvPr/>
          </p:nvSpPr>
          <p:spPr>
            <a:xfrm>
              <a:off x="2046625" y="964875"/>
              <a:ext cx="45275" cy="114625"/>
            </a:xfrm>
            <a:custGeom>
              <a:rect b="b" l="l" r="r" t="t"/>
              <a:pathLst>
                <a:path extrusionOk="0" h="4585" w="1811">
                  <a:moveTo>
                    <a:pt x="1513" y="1"/>
                  </a:moveTo>
                  <a:lnTo>
                    <a:pt x="0" y="4489"/>
                  </a:lnTo>
                  <a:lnTo>
                    <a:pt x="274" y="4585"/>
                  </a:lnTo>
                  <a:lnTo>
                    <a:pt x="1810" y="96"/>
                  </a:lnTo>
                  <a:cubicBezTo>
                    <a:pt x="1703" y="72"/>
                    <a:pt x="1608" y="25"/>
                    <a:pt x="1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5"/>
            <p:cNvSpPr/>
            <p:nvPr/>
          </p:nvSpPr>
          <p:spPr>
            <a:xfrm>
              <a:off x="1989475" y="945525"/>
              <a:ext cx="39025" cy="116125"/>
            </a:xfrm>
            <a:custGeom>
              <a:rect b="b" l="l" r="r" t="t"/>
              <a:pathLst>
                <a:path extrusionOk="0" h="4645" w="1561">
                  <a:moveTo>
                    <a:pt x="1263" y="1"/>
                  </a:moveTo>
                  <a:lnTo>
                    <a:pt x="0" y="4573"/>
                  </a:lnTo>
                  <a:lnTo>
                    <a:pt x="274" y="4644"/>
                  </a:lnTo>
                  <a:lnTo>
                    <a:pt x="1560" y="84"/>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5"/>
            <p:cNvSpPr/>
            <p:nvPr/>
          </p:nvSpPr>
          <p:spPr>
            <a:xfrm>
              <a:off x="1931125" y="929150"/>
              <a:ext cx="33975" cy="117325"/>
            </a:xfrm>
            <a:custGeom>
              <a:rect b="b" l="l" r="r" t="t"/>
              <a:pathLst>
                <a:path extrusionOk="0" h="4693" w="1359">
                  <a:moveTo>
                    <a:pt x="1037" y="1"/>
                  </a:moveTo>
                  <a:lnTo>
                    <a:pt x="1" y="4632"/>
                  </a:lnTo>
                  <a:cubicBezTo>
                    <a:pt x="84" y="4644"/>
                    <a:pt x="179" y="4668"/>
                    <a:pt x="263" y="4692"/>
                  </a:cubicBezTo>
                  <a:lnTo>
                    <a:pt x="1358" y="72"/>
                  </a:lnTo>
                  <a:cubicBezTo>
                    <a:pt x="1251" y="49"/>
                    <a:pt x="1144" y="25"/>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5"/>
            <p:cNvSpPr/>
            <p:nvPr/>
          </p:nvSpPr>
          <p:spPr>
            <a:xfrm>
              <a:off x="2692825" y="1529225"/>
              <a:ext cx="105100" cy="68200"/>
            </a:xfrm>
            <a:custGeom>
              <a:rect b="b" l="l" r="r" t="t"/>
              <a:pathLst>
                <a:path extrusionOk="0" h="2728" w="4204">
                  <a:moveTo>
                    <a:pt x="4049" y="1"/>
                  </a:moveTo>
                  <a:lnTo>
                    <a:pt x="1" y="2489"/>
                  </a:lnTo>
                  <a:cubicBezTo>
                    <a:pt x="60" y="2561"/>
                    <a:pt x="96" y="2632"/>
                    <a:pt x="144" y="2727"/>
                  </a:cubicBezTo>
                  <a:lnTo>
                    <a:pt x="4204" y="275"/>
                  </a:lnTo>
                  <a:cubicBezTo>
                    <a:pt x="4144" y="179"/>
                    <a:pt x="4109" y="96"/>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5"/>
            <p:cNvSpPr/>
            <p:nvPr/>
          </p:nvSpPr>
          <p:spPr>
            <a:xfrm>
              <a:off x="2833025" y="1892075"/>
              <a:ext cx="116725" cy="36350"/>
            </a:xfrm>
            <a:custGeom>
              <a:rect b="b" l="l" r="r" t="t"/>
              <a:pathLst>
                <a:path extrusionOk="0" h="1454" w="4669">
                  <a:moveTo>
                    <a:pt x="4597" y="1"/>
                  </a:moveTo>
                  <a:lnTo>
                    <a:pt x="1" y="1179"/>
                  </a:lnTo>
                  <a:lnTo>
                    <a:pt x="60" y="1453"/>
                  </a:lnTo>
                  <a:lnTo>
                    <a:pt x="4668" y="310"/>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5"/>
            <p:cNvSpPr/>
            <p:nvPr/>
          </p:nvSpPr>
          <p:spPr>
            <a:xfrm>
              <a:off x="2816375" y="1828675"/>
              <a:ext cx="115500" cy="41700"/>
            </a:xfrm>
            <a:custGeom>
              <a:rect b="b" l="l" r="r" t="t"/>
              <a:pathLst>
                <a:path extrusionOk="0" h="1668" w="4620">
                  <a:moveTo>
                    <a:pt x="4536" y="1"/>
                  </a:moveTo>
                  <a:lnTo>
                    <a:pt x="0" y="1406"/>
                  </a:lnTo>
                  <a:cubicBezTo>
                    <a:pt x="36" y="1489"/>
                    <a:pt x="71" y="1584"/>
                    <a:pt x="83" y="1667"/>
                  </a:cubicBezTo>
                  <a:lnTo>
                    <a:pt x="4620" y="298"/>
                  </a:lnTo>
                  <a:cubicBezTo>
                    <a:pt x="4596" y="203"/>
                    <a:pt x="4560" y="108"/>
                    <a:pt x="4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5"/>
            <p:cNvSpPr/>
            <p:nvPr/>
          </p:nvSpPr>
          <p:spPr>
            <a:xfrm>
              <a:off x="2797600" y="1765875"/>
              <a:ext cx="114050" cy="47650"/>
            </a:xfrm>
            <a:custGeom>
              <a:rect b="b" l="l" r="r" t="t"/>
              <a:pathLst>
                <a:path extrusionOk="0" h="1906" w="4562">
                  <a:moveTo>
                    <a:pt x="4454" y="0"/>
                  </a:moveTo>
                  <a:lnTo>
                    <a:pt x="1" y="1643"/>
                  </a:lnTo>
                  <a:cubicBezTo>
                    <a:pt x="13" y="1727"/>
                    <a:pt x="49" y="1822"/>
                    <a:pt x="96" y="1905"/>
                  </a:cubicBezTo>
                  <a:lnTo>
                    <a:pt x="4561" y="298"/>
                  </a:lnTo>
                  <a:cubicBezTo>
                    <a:pt x="4525" y="191"/>
                    <a:pt x="4478" y="108"/>
                    <a:pt x="4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5"/>
            <p:cNvSpPr/>
            <p:nvPr/>
          </p:nvSpPr>
          <p:spPr>
            <a:xfrm>
              <a:off x="2868750" y="2152825"/>
              <a:ext cx="118800" cy="13125"/>
            </a:xfrm>
            <a:custGeom>
              <a:rect b="b" l="l" r="r" t="t"/>
              <a:pathLst>
                <a:path extrusionOk="0" h="525" w="4752">
                  <a:moveTo>
                    <a:pt x="4727" y="0"/>
                  </a:moveTo>
                  <a:lnTo>
                    <a:pt x="1" y="239"/>
                  </a:lnTo>
                  <a:cubicBezTo>
                    <a:pt x="12" y="346"/>
                    <a:pt x="12" y="429"/>
                    <a:pt x="12" y="524"/>
                  </a:cubicBezTo>
                  <a:lnTo>
                    <a:pt x="4751" y="310"/>
                  </a:lnTo>
                  <a:cubicBezTo>
                    <a:pt x="4751" y="215"/>
                    <a:pt x="4727" y="108"/>
                    <a:pt x="4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5"/>
            <p:cNvSpPr/>
            <p:nvPr/>
          </p:nvSpPr>
          <p:spPr>
            <a:xfrm>
              <a:off x="2775000" y="1704850"/>
              <a:ext cx="112225" cy="53000"/>
            </a:xfrm>
            <a:custGeom>
              <a:rect b="b" l="l" r="r" t="t"/>
              <a:pathLst>
                <a:path extrusionOk="0" h="2120" w="4489">
                  <a:moveTo>
                    <a:pt x="4370" y="1"/>
                  </a:moveTo>
                  <a:lnTo>
                    <a:pt x="0" y="1846"/>
                  </a:lnTo>
                  <a:lnTo>
                    <a:pt x="119" y="2120"/>
                  </a:lnTo>
                  <a:lnTo>
                    <a:pt x="4489" y="286"/>
                  </a:lnTo>
                  <a:cubicBezTo>
                    <a:pt x="4453" y="191"/>
                    <a:pt x="4417" y="96"/>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5"/>
            <p:cNvSpPr/>
            <p:nvPr/>
          </p:nvSpPr>
          <p:spPr>
            <a:xfrm>
              <a:off x="2547875" y="1319400"/>
              <a:ext cx="92000" cy="86025"/>
            </a:xfrm>
            <a:custGeom>
              <a:rect b="b" l="l" r="r" t="t"/>
              <a:pathLst>
                <a:path extrusionOk="0" h="3441" w="3680">
                  <a:moveTo>
                    <a:pt x="3477" y="0"/>
                  </a:moveTo>
                  <a:lnTo>
                    <a:pt x="1" y="3227"/>
                  </a:lnTo>
                  <a:cubicBezTo>
                    <a:pt x="48" y="3310"/>
                    <a:pt x="120" y="3358"/>
                    <a:pt x="179" y="3441"/>
                  </a:cubicBezTo>
                  <a:lnTo>
                    <a:pt x="3680" y="226"/>
                  </a:lnTo>
                  <a:cubicBezTo>
                    <a:pt x="3608" y="155"/>
                    <a:pt x="3549" y="71"/>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5"/>
            <p:cNvSpPr/>
            <p:nvPr/>
          </p:nvSpPr>
          <p:spPr>
            <a:xfrm>
              <a:off x="2856850" y="2021550"/>
              <a:ext cx="118200" cy="25025"/>
            </a:xfrm>
            <a:custGeom>
              <a:rect b="b" l="l" r="r" t="t"/>
              <a:pathLst>
                <a:path extrusionOk="0" h="1001" w="4728">
                  <a:moveTo>
                    <a:pt x="4679" y="1"/>
                  </a:moveTo>
                  <a:lnTo>
                    <a:pt x="0" y="715"/>
                  </a:lnTo>
                  <a:lnTo>
                    <a:pt x="48" y="1001"/>
                  </a:lnTo>
                  <a:lnTo>
                    <a:pt x="4727" y="310"/>
                  </a:lnTo>
                  <a:lnTo>
                    <a:pt x="4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5"/>
            <p:cNvSpPr/>
            <p:nvPr/>
          </p:nvSpPr>
          <p:spPr>
            <a:xfrm>
              <a:off x="2864275" y="2087050"/>
              <a:ext cx="118800" cy="19075"/>
            </a:xfrm>
            <a:custGeom>
              <a:rect b="b" l="l" r="r" t="t"/>
              <a:pathLst>
                <a:path extrusionOk="0" h="763" w="4752">
                  <a:moveTo>
                    <a:pt x="4716" y="0"/>
                  </a:moveTo>
                  <a:lnTo>
                    <a:pt x="1" y="476"/>
                  </a:lnTo>
                  <a:cubicBezTo>
                    <a:pt x="13" y="584"/>
                    <a:pt x="25" y="667"/>
                    <a:pt x="25" y="762"/>
                  </a:cubicBezTo>
                  <a:lnTo>
                    <a:pt x="4752" y="310"/>
                  </a:lnTo>
                  <a:cubicBezTo>
                    <a:pt x="4728" y="203"/>
                    <a:pt x="4728" y="107"/>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5"/>
            <p:cNvSpPr/>
            <p:nvPr/>
          </p:nvSpPr>
          <p:spPr>
            <a:xfrm>
              <a:off x="2624975" y="1420300"/>
              <a:ext cx="99150" cy="77400"/>
            </a:xfrm>
            <a:custGeom>
              <a:rect b="b" l="l" r="r" t="t"/>
              <a:pathLst>
                <a:path extrusionOk="0" h="3096" w="3966">
                  <a:moveTo>
                    <a:pt x="3763" y="0"/>
                  </a:moveTo>
                  <a:lnTo>
                    <a:pt x="0" y="2870"/>
                  </a:lnTo>
                  <a:cubicBezTo>
                    <a:pt x="60" y="2941"/>
                    <a:pt x="119" y="3024"/>
                    <a:pt x="167" y="3096"/>
                  </a:cubicBezTo>
                  <a:lnTo>
                    <a:pt x="3965" y="250"/>
                  </a:lnTo>
                  <a:cubicBezTo>
                    <a:pt x="3906" y="155"/>
                    <a:pt x="3846" y="84"/>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5"/>
            <p:cNvSpPr/>
            <p:nvPr/>
          </p:nvSpPr>
          <p:spPr>
            <a:xfrm>
              <a:off x="2587175" y="1368800"/>
              <a:ext cx="95875" cy="81875"/>
            </a:xfrm>
            <a:custGeom>
              <a:rect b="b" l="l" r="r" t="t"/>
              <a:pathLst>
                <a:path extrusionOk="0" h="3275" w="3835">
                  <a:moveTo>
                    <a:pt x="3632" y="0"/>
                  </a:moveTo>
                  <a:lnTo>
                    <a:pt x="0" y="3060"/>
                  </a:lnTo>
                  <a:cubicBezTo>
                    <a:pt x="72" y="3132"/>
                    <a:pt x="131" y="3203"/>
                    <a:pt x="191" y="3275"/>
                  </a:cubicBezTo>
                  <a:lnTo>
                    <a:pt x="3834" y="239"/>
                  </a:lnTo>
                  <a:cubicBezTo>
                    <a:pt x="3763" y="167"/>
                    <a:pt x="3703" y="84"/>
                    <a:pt x="3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5"/>
            <p:cNvSpPr/>
            <p:nvPr/>
          </p:nvSpPr>
          <p:spPr>
            <a:xfrm>
              <a:off x="2660100" y="1473875"/>
              <a:ext cx="102125" cy="72950"/>
            </a:xfrm>
            <a:custGeom>
              <a:rect b="b" l="l" r="r" t="t"/>
              <a:pathLst>
                <a:path extrusionOk="0" h="2918" w="4085">
                  <a:moveTo>
                    <a:pt x="3906" y="0"/>
                  </a:moveTo>
                  <a:lnTo>
                    <a:pt x="0" y="2679"/>
                  </a:lnTo>
                  <a:cubicBezTo>
                    <a:pt x="60" y="2751"/>
                    <a:pt x="119" y="2834"/>
                    <a:pt x="155" y="2917"/>
                  </a:cubicBezTo>
                  <a:lnTo>
                    <a:pt x="4084" y="250"/>
                  </a:lnTo>
                  <a:cubicBezTo>
                    <a:pt x="4025" y="155"/>
                    <a:pt x="3965" y="72"/>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5"/>
            <p:cNvSpPr/>
            <p:nvPr/>
          </p:nvSpPr>
          <p:spPr>
            <a:xfrm>
              <a:off x="2722900" y="1586375"/>
              <a:ext cx="107775" cy="63150"/>
            </a:xfrm>
            <a:custGeom>
              <a:rect b="b" l="l" r="r" t="t"/>
              <a:pathLst>
                <a:path extrusionOk="0" h="2526" w="4311">
                  <a:moveTo>
                    <a:pt x="4168" y="1"/>
                  </a:moveTo>
                  <a:lnTo>
                    <a:pt x="0" y="2287"/>
                  </a:lnTo>
                  <a:cubicBezTo>
                    <a:pt x="48" y="2358"/>
                    <a:pt x="84" y="2430"/>
                    <a:pt x="131" y="2525"/>
                  </a:cubicBezTo>
                  <a:lnTo>
                    <a:pt x="4311" y="275"/>
                  </a:lnTo>
                  <a:cubicBezTo>
                    <a:pt x="4275" y="179"/>
                    <a:pt x="4215" y="96"/>
                    <a:pt x="4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5"/>
            <p:cNvSpPr/>
            <p:nvPr/>
          </p:nvSpPr>
          <p:spPr>
            <a:xfrm>
              <a:off x="1692700" y="897025"/>
              <a:ext cx="10750" cy="119075"/>
            </a:xfrm>
            <a:custGeom>
              <a:rect b="b" l="l" r="r" t="t"/>
              <a:pathLst>
                <a:path extrusionOk="0" h="4763" w="430">
                  <a:moveTo>
                    <a:pt x="120" y="0"/>
                  </a:moveTo>
                  <a:lnTo>
                    <a:pt x="1" y="4751"/>
                  </a:lnTo>
                  <a:lnTo>
                    <a:pt x="299" y="4763"/>
                  </a:lnTo>
                  <a:lnTo>
                    <a:pt x="430" y="24"/>
                  </a:ln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2750275" y="1644725"/>
              <a:ext cx="110175" cy="58075"/>
            </a:xfrm>
            <a:custGeom>
              <a:rect b="b" l="l" r="r" t="t"/>
              <a:pathLst>
                <a:path extrusionOk="0" h="2323" w="4407">
                  <a:moveTo>
                    <a:pt x="4275" y="1"/>
                  </a:moveTo>
                  <a:lnTo>
                    <a:pt x="1" y="2060"/>
                  </a:lnTo>
                  <a:cubicBezTo>
                    <a:pt x="48" y="2156"/>
                    <a:pt x="96" y="2239"/>
                    <a:pt x="120" y="2322"/>
                  </a:cubicBezTo>
                  <a:lnTo>
                    <a:pt x="4406" y="274"/>
                  </a:lnTo>
                  <a:cubicBezTo>
                    <a:pt x="4370" y="191"/>
                    <a:pt x="4323" y="84"/>
                    <a:pt x="4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5"/>
            <p:cNvSpPr/>
            <p:nvPr/>
          </p:nvSpPr>
          <p:spPr>
            <a:xfrm>
              <a:off x="2846725" y="1956075"/>
              <a:ext cx="117600" cy="30975"/>
            </a:xfrm>
            <a:custGeom>
              <a:rect b="b" l="l" r="r" t="t"/>
              <a:pathLst>
                <a:path extrusionOk="0" h="1239" w="4704">
                  <a:moveTo>
                    <a:pt x="4644" y="0"/>
                  </a:moveTo>
                  <a:lnTo>
                    <a:pt x="0" y="953"/>
                  </a:lnTo>
                  <a:cubicBezTo>
                    <a:pt x="0" y="1060"/>
                    <a:pt x="12" y="1143"/>
                    <a:pt x="48" y="1239"/>
                  </a:cubicBezTo>
                  <a:lnTo>
                    <a:pt x="4703" y="310"/>
                  </a:lnTo>
                  <a:cubicBezTo>
                    <a:pt x="4692" y="203"/>
                    <a:pt x="4656" y="108"/>
                    <a:pt x="4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5"/>
            <p:cNvSpPr/>
            <p:nvPr/>
          </p:nvSpPr>
          <p:spPr>
            <a:xfrm>
              <a:off x="500300" y="1581925"/>
              <a:ext cx="107775" cy="63725"/>
            </a:xfrm>
            <a:custGeom>
              <a:rect b="b" l="l" r="r" t="t"/>
              <a:pathLst>
                <a:path extrusionOk="0" h="2549" w="4311">
                  <a:moveTo>
                    <a:pt x="155" y="0"/>
                  </a:moveTo>
                  <a:lnTo>
                    <a:pt x="1" y="274"/>
                  </a:lnTo>
                  <a:lnTo>
                    <a:pt x="4168" y="2548"/>
                  </a:lnTo>
                  <a:lnTo>
                    <a:pt x="4311" y="2298"/>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5"/>
            <p:cNvSpPr/>
            <p:nvPr/>
          </p:nvSpPr>
          <p:spPr>
            <a:xfrm>
              <a:off x="533650" y="1524775"/>
              <a:ext cx="104775" cy="68475"/>
            </a:xfrm>
            <a:custGeom>
              <a:rect b="b" l="l" r="r" t="t"/>
              <a:pathLst>
                <a:path extrusionOk="0" h="2739" w="4191">
                  <a:moveTo>
                    <a:pt x="155" y="0"/>
                  </a:moveTo>
                  <a:cubicBezTo>
                    <a:pt x="95" y="96"/>
                    <a:pt x="60" y="179"/>
                    <a:pt x="0" y="274"/>
                  </a:cubicBezTo>
                  <a:lnTo>
                    <a:pt x="4048" y="2739"/>
                  </a:lnTo>
                  <a:cubicBezTo>
                    <a:pt x="4084" y="2667"/>
                    <a:pt x="4131" y="2572"/>
                    <a:pt x="4191" y="2501"/>
                  </a:cubicBez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5"/>
            <p:cNvSpPr/>
            <p:nvPr/>
          </p:nvSpPr>
          <p:spPr>
            <a:xfrm>
              <a:off x="443150" y="1700675"/>
              <a:ext cx="111950" cy="53325"/>
            </a:xfrm>
            <a:custGeom>
              <a:rect b="b" l="l" r="r" t="t"/>
              <a:pathLst>
                <a:path extrusionOk="0" h="2133" w="4478">
                  <a:moveTo>
                    <a:pt x="120" y="1"/>
                  </a:moveTo>
                  <a:cubicBezTo>
                    <a:pt x="72" y="96"/>
                    <a:pt x="48" y="203"/>
                    <a:pt x="1" y="287"/>
                  </a:cubicBezTo>
                  <a:lnTo>
                    <a:pt x="4370" y="2132"/>
                  </a:lnTo>
                  <a:lnTo>
                    <a:pt x="4477" y="1870"/>
                  </a:lnTo>
                  <a:lnTo>
                    <a:pt x="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5"/>
            <p:cNvSpPr/>
            <p:nvPr/>
          </p:nvSpPr>
          <p:spPr>
            <a:xfrm>
              <a:off x="470225" y="1640550"/>
              <a:ext cx="109875" cy="58375"/>
            </a:xfrm>
            <a:custGeom>
              <a:rect b="b" l="l" r="r" t="t"/>
              <a:pathLst>
                <a:path extrusionOk="0" h="2335" w="4395">
                  <a:moveTo>
                    <a:pt x="144" y="1"/>
                  </a:moveTo>
                  <a:cubicBezTo>
                    <a:pt x="96" y="84"/>
                    <a:pt x="49" y="191"/>
                    <a:pt x="1" y="287"/>
                  </a:cubicBezTo>
                  <a:lnTo>
                    <a:pt x="4275" y="2334"/>
                  </a:lnTo>
                  <a:cubicBezTo>
                    <a:pt x="4323" y="2263"/>
                    <a:pt x="4347" y="2168"/>
                    <a:pt x="4394" y="2084"/>
                  </a:cubicBez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5"/>
            <p:cNvSpPr/>
            <p:nvPr/>
          </p:nvSpPr>
          <p:spPr>
            <a:xfrm>
              <a:off x="648825" y="1364925"/>
              <a:ext cx="95575" cy="82175"/>
            </a:xfrm>
            <a:custGeom>
              <a:rect b="b" l="l" r="r" t="t"/>
              <a:pathLst>
                <a:path extrusionOk="0" h="3287" w="3823">
                  <a:moveTo>
                    <a:pt x="215" y="1"/>
                  </a:moveTo>
                  <a:cubicBezTo>
                    <a:pt x="132" y="72"/>
                    <a:pt x="72" y="155"/>
                    <a:pt x="1" y="239"/>
                  </a:cubicBezTo>
                  <a:lnTo>
                    <a:pt x="3632" y="3287"/>
                  </a:lnTo>
                  <a:cubicBezTo>
                    <a:pt x="3704" y="3215"/>
                    <a:pt x="3763" y="3132"/>
                    <a:pt x="3823" y="3061"/>
                  </a:cubicBez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5"/>
            <p:cNvSpPr/>
            <p:nvPr/>
          </p:nvSpPr>
          <p:spPr>
            <a:xfrm>
              <a:off x="569350" y="1469700"/>
              <a:ext cx="101825" cy="73250"/>
            </a:xfrm>
            <a:custGeom>
              <a:rect b="b" l="l" r="r" t="t"/>
              <a:pathLst>
                <a:path extrusionOk="0" h="2930" w="4073">
                  <a:moveTo>
                    <a:pt x="179" y="1"/>
                  </a:moveTo>
                  <a:cubicBezTo>
                    <a:pt x="120" y="96"/>
                    <a:pt x="60" y="167"/>
                    <a:pt x="1" y="251"/>
                  </a:cubicBezTo>
                  <a:lnTo>
                    <a:pt x="3906" y="2930"/>
                  </a:lnTo>
                  <a:cubicBezTo>
                    <a:pt x="3966" y="2846"/>
                    <a:pt x="4025" y="2775"/>
                    <a:pt x="4073" y="2691"/>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a:off x="607450" y="1416125"/>
              <a:ext cx="99150" cy="78300"/>
            </a:xfrm>
            <a:custGeom>
              <a:rect b="b" l="l" r="r" t="t"/>
              <a:pathLst>
                <a:path extrusionOk="0" h="3132" w="3966">
                  <a:moveTo>
                    <a:pt x="203" y="1"/>
                  </a:moveTo>
                  <a:cubicBezTo>
                    <a:pt x="144" y="96"/>
                    <a:pt x="60" y="167"/>
                    <a:pt x="1" y="251"/>
                  </a:cubicBezTo>
                  <a:lnTo>
                    <a:pt x="3787" y="3132"/>
                  </a:lnTo>
                  <a:cubicBezTo>
                    <a:pt x="3858" y="3037"/>
                    <a:pt x="3918" y="2965"/>
                    <a:pt x="3966" y="2894"/>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5"/>
            <p:cNvSpPr/>
            <p:nvPr/>
          </p:nvSpPr>
          <p:spPr>
            <a:xfrm>
              <a:off x="419050" y="1762000"/>
              <a:ext cx="113725" cy="48250"/>
            </a:xfrm>
            <a:custGeom>
              <a:rect b="b" l="l" r="r" t="t"/>
              <a:pathLst>
                <a:path extrusionOk="0" h="1930" w="4549">
                  <a:moveTo>
                    <a:pt x="107" y="1"/>
                  </a:moveTo>
                  <a:cubicBezTo>
                    <a:pt x="72" y="108"/>
                    <a:pt x="24" y="203"/>
                    <a:pt x="0" y="298"/>
                  </a:cubicBezTo>
                  <a:lnTo>
                    <a:pt x="4465" y="1929"/>
                  </a:lnTo>
                  <a:cubicBezTo>
                    <a:pt x="4477" y="1834"/>
                    <a:pt x="4524" y="1751"/>
                    <a:pt x="4548" y="1656"/>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5"/>
            <p:cNvSpPr/>
            <p:nvPr/>
          </p:nvSpPr>
          <p:spPr>
            <a:xfrm>
              <a:off x="346125" y="2083175"/>
              <a:ext cx="118475" cy="19375"/>
            </a:xfrm>
            <a:custGeom>
              <a:rect b="b" l="l" r="r" t="t"/>
              <a:pathLst>
                <a:path extrusionOk="0" h="775" w="4739">
                  <a:moveTo>
                    <a:pt x="24" y="0"/>
                  </a:moveTo>
                  <a:cubicBezTo>
                    <a:pt x="12" y="108"/>
                    <a:pt x="12" y="215"/>
                    <a:pt x="0" y="322"/>
                  </a:cubicBezTo>
                  <a:lnTo>
                    <a:pt x="4715" y="774"/>
                  </a:lnTo>
                  <a:cubicBezTo>
                    <a:pt x="4727" y="691"/>
                    <a:pt x="4739" y="596"/>
                    <a:pt x="4739" y="500"/>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5"/>
            <p:cNvSpPr/>
            <p:nvPr/>
          </p:nvSpPr>
          <p:spPr>
            <a:xfrm>
              <a:off x="354150" y="2017700"/>
              <a:ext cx="118500" cy="25325"/>
            </a:xfrm>
            <a:custGeom>
              <a:rect b="b" l="l" r="r" t="t"/>
              <a:pathLst>
                <a:path extrusionOk="0" h="1013" w="4740">
                  <a:moveTo>
                    <a:pt x="48" y="0"/>
                  </a:moveTo>
                  <a:lnTo>
                    <a:pt x="1" y="321"/>
                  </a:lnTo>
                  <a:lnTo>
                    <a:pt x="4692" y="1012"/>
                  </a:lnTo>
                  <a:cubicBezTo>
                    <a:pt x="4704" y="917"/>
                    <a:pt x="4715" y="822"/>
                    <a:pt x="4739" y="738"/>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5"/>
            <p:cNvSpPr/>
            <p:nvPr/>
          </p:nvSpPr>
          <p:spPr>
            <a:xfrm>
              <a:off x="341050" y="2149250"/>
              <a:ext cx="119100" cy="13425"/>
            </a:xfrm>
            <a:custGeom>
              <a:rect b="b" l="l" r="r" t="t"/>
              <a:pathLst>
                <a:path extrusionOk="0" h="537" w="4764">
                  <a:moveTo>
                    <a:pt x="24" y="1"/>
                  </a:moveTo>
                  <a:lnTo>
                    <a:pt x="1" y="310"/>
                  </a:lnTo>
                  <a:lnTo>
                    <a:pt x="4751" y="536"/>
                  </a:lnTo>
                  <a:lnTo>
                    <a:pt x="4763" y="251"/>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a:off x="1629600" y="897025"/>
              <a:ext cx="10150" cy="118775"/>
            </a:xfrm>
            <a:custGeom>
              <a:rect b="b" l="l" r="r" t="t"/>
              <a:pathLst>
                <a:path extrusionOk="0" h="4751" w="406">
                  <a:moveTo>
                    <a:pt x="1" y="0"/>
                  </a:moveTo>
                  <a:lnTo>
                    <a:pt x="120" y="4751"/>
                  </a:lnTo>
                  <a:lnTo>
                    <a:pt x="406" y="4751"/>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5"/>
            <p:cNvSpPr/>
            <p:nvPr/>
          </p:nvSpPr>
          <p:spPr>
            <a:xfrm>
              <a:off x="398200" y="1824800"/>
              <a:ext cx="115225" cy="42000"/>
            </a:xfrm>
            <a:custGeom>
              <a:rect b="b" l="l" r="r" t="t"/>
              <a:pathLst>
                <a:path extrusionOk="0" h="1680" w="4609">
                  <a:moveTo>
                    <a:pt x="84" y="1"/>
                  </a:moveTo>
                  <a:cubicBezTo>
                    <a:pt x="60" y="96"/>
                    <a:pt x="24" y="203"/>
                    <a:pt x="1" y="298"/>
                  </a:cubicBezTo>
                  <a:lnTo>
                    <a:pt x="4537" y="1680"/>
                  </a:lnTo>
                  <a:cubicBezTo>
                    <a:pt x="4549" y="1608"/>
                    <a:pt x="4585" y="1513"/>
                    <a:pt x="4608" y="1430"/>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5"/>
            <p:cNvSpPr/>
            <p:nvPr/>
          </p:nvSpPr>
          <p:spPr>
            <a:xfrm>
              <a:off x="365750" y="1953100"/>
              <a:ext cx="117600" cy="31275"/>
            </a:xfrm>
            <a:custGeom>
              <a:rect b="b" l="l" r="r" t="t"/>
              <a:pathLst>
                <a:path extrusionOk="0" h="1251" w="4704">
                  <a:moveTo>
                    <a:pt x="60" y="0"/>
                  </a:moveTo>
                  <a:cubicBezTo>
                    <a:pt x="49" y="108"/>
                    <a:pt x="13" y="203"/>
                    <a:pt x="1" y="310"/>
                  </a:cubicBezTo>
                  <a:lnTo>
                    <a:pt x="4656" y="1251"/>
                  </a:lnTo>
                  <a:cubicBezTo>
                    <a:pt x="4656" y="1131"/>
                    <a:pt x="4668" y="1036"/>
                    <a:pt x="4704" y="953"/>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5"/>
            <p:cNvSpPr/>
            <p:nvPr/>
          </p:nvSpPr>
          <p:spPr>
            <a:xfrm>
              <a:off x="693175" y="1315825"/>
              <a:ext cx="91400" cy="86325"/>
            </a:xfrm>
            <a:custGeom>
              <a:rect b="b" l="l" r="r" t="t"/>
              <a:pathLst>
                <a:path extrusionOk="0" h="3453" w="3656">
                  <a:moveTo>
                    <a:pt x="203" y="0"/>
                  </a:moveTo>
                  <a:cubicBezTo>
                    <a:pt x="132" y="72"/>
                    <a:pt x="60" y="143"/>
                    <a:pt x="1" y="214"/>
                  </a:cubicBezTo>
                  <a:lnTo>
                    <a:pt x="3477" y="3453"/>
                  </a:lnTo>
                  <a:cubicBezTo>
                    <a:pt x="3525" y="3370"/>
                    <a:pt x="3585" y="3298"/>
                    <a:pt x="3656" y="3239"/>
                  </a:cubicBez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5"/>
            <p:cNvSpPr/>
            <p:nvPr/>
          </p:nvSpPr>
          <p:spPr>
            <a:xfrm>
              <a:off x="379750" y="1888800"/>
              <a:ext cx="117000" cy="36650"/>
            </a:xfrm>
            <a:custGeom>
              <a:rect b="b" l="l" r="r" t="t"/>
              <a:pathLst>
                <a:path extrusionOk="0" h="1466" w="4680">
                  <a:moveTo>
                    <a:pt x="84" y="1"/>
                  </a:moveTo>
                  <a:cubicBezTo>
                    <a:pt x="48" y="96"/>
                    <a:pt x="24" y="203"/>
                    <a:pt x="0" y="310"/>
                  </a:cubicBezTo>
                  <a:lnTo>
                    <a:pt x="4608" y="1465"/>
                  </a:lnTo>
                  <a:cubicBezTo>
                    <a:pt x="4632" y="1370"/>
                    <a:pt x="4668" y="1275"/>
                    <a:pt x="4680" y="1191"/>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5"/>
            <p:cNvSpPr/>
            <p:nvPr/>
          </p:nvSpPr>
          <p:spPr>
            <a:xfrm>
              <a:off x="1304275" y="944350"/>
              <a:ext cx="38725" cy="116400"/>
            </a:xfrm>
            <a:custGeom>
              <a:rect b="b" l="l" r="r" t="t"/>
              <a:pathLst>
                <a:path extrusionOk="0" h="4656" w="1549">
                  <a:moveTo>
                    <a:pt x="298" y="0"/>
                  </a:moveTo>
                  <a:cubicBezTo>
                    <a:pt x="191" y="24"/>
                    <a:pt x="84" y="60"/>
                    <a:pt x="0" y="95"/>
                  </a:cubicBezTo>
                  <a:lnTo>
                    <a:pt x="1286" y="4656"/>
                  </a:lnTo>
                  <a:cubicBezTo>
                    <a:pt x="1370" y="4632"/>
                    <a:pt x="1453" y="4596"/>
                    <a:pt x="1548" y="4584"/>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5"/>
            <p:cNvSpPr/>
            <p:nvPr/>
          </p:nvSpPr>
          <p:spPr>
            <a:xfrm>
              <a:off x="1367675" y="928275"/>
              <a:ext cx="33650" cy="117600"/>
            </a:xfrm>
            <a:custGeom>
              <a:rect b="b" l="l" r="r" t="t"/>
              <a:pathLst>
                <a:path extrusionOk="0" h="4704" w="1346">
                  <a:moveTo>
                    <a:pt x="322" y="0"/>
                  </a:moveTo>
                  <a:lnTo>
                    <a:pt x="0" y="72"/>
                  </a:lnTo>
                  <a:lnTo>
                    <a:pt x="1060" y="4703"/>
                  </a:lnTo>
                  <a:lnTo>
                    <a:pt x="1346" y="4644"/>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5"/>
            <p:cNvSpPr/>
            <p:nvPr/>
          </p:nvSpPr>
          <p:spPr>
            <a:xfrm>
              <a:off x="1240875" y="963400"/>
              <a:ext cx="44675" cy="114900"/>
            </a:xfrm>
            <a:custGeom>
              <a:rect b="b" l="l" r="r" t="t"/>
              <a:pathLst>
                <a:path extrusionOk="0" h="4596" w="1787">
                  <a:moveTo>
                    <a:pt x="298" y="0"/>
                  </a:moveTo>
                  <a:cubicBezTo>
                    <a:pt x="191" y="24"/>
                    <a:pt x="107" y="60"/>
                    <a:pt x="0" y="95"/>
                  </a:cubicBezTo>
                  <a:lnTo>
                    <a:pt x="1500" y="4596"/>
                  </a:lnTo>
                  <a:cubicBezTo>
                    <a:pt x="1608" y="4572"/>
                    <a:pt x="1703" y="4536"/>
                    <a:pt x="1786" y="4513"/>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5"/>
            <p:cNvSpPr/>
            <p:nvPr/>
          </p:nvSpPr>
          <p:spPr>
            <a:xfrm>
              <a:off x="739025" y="1268500"/>
              <a:ext cx="87825" cy="90200"/>
            </a:xfrm>
            <a:custGeom>
              <a:rect b="b" l="l" r="r" t="t"/>
              <a:pathLst>
                <a:path extrusionOk="0" h="3608" w="3513">
                  <a:moveTo>
                    <a:pt x="215" y="0"/>
                  </a:moveTo>
                  <a:lnTo>
                    <a:pt x="0" y="202"/>
                  </a:lnTo>
                  <a:lnTo>
                    <a:pt x="3298" y="3608"/>
                  </a:lnTo>
                  <a:lnTo>
                    <a:pt x="3513" y="3405"/>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5"/>
            <p:cNvSpPr/>
            <p:nvPr/>
          </p:nvSpPr>
          <p:spPr>
            <a:xfrm>
              <a:off x="1563525" y="900000"/>
              <a:ext cx="16100" cy="118775"/>
            </a:xfrm>
            <a:custGeom>
              <a:rect b="b" l="l" r="r" t="t"/>
              <a:pathLst>
                <a:path extrusionOk="0" h="4751" w="644">
                  <a:moveTo>
                    <a:pt x="310" y="0"/>
                  </a:moveTo>
                  <a:lnTo>
                    <a:pt x="1" y="36"/>
                  </a:lnTo>
                  <a:lnTo>
                    <a:pt x="358" y="4751"/>
                  </a:lnTo>
                  <a:lnTo>
                    <a:pt x="644" y="4739"/>
                  </a:ln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5"/>
            <p:cNvSpPr/>
            <p:nvPr/>
          </p:nvSpPr>
          <p:spPr>
            <a:xfrm>
              <a:off x="1432550" y="915775"/>
              <a:ext cx="27425" cy="118175"/>
            </a:xfrm>
            <a:custGeom>
              <a:rect b="b" l="l" r="r" t="t"/>
              <a:pathLst>
                <a:path extrusionOk="0" h="4727" w="1097">
                  <a:moveTo>
                    <a:pt x="310" y="0"/>
                  </a:moveTo>
                  <a:cubicBezTo>
                    <a:pt x="203" y="12"/>
                    <a:pt x="96" y="24"/>
                    <a:pt x="1" y="60"/>
                  </a:cubicBezTo>
                  <a:lnTo>
                    <a:pt x="834" y="4727"/>
                  </a:lnTo>
                  <a:cubicBezTo>
                    <a:pt x="918" y="4715"/>
                    <a:pt x="1013" y="4703"/>
                    <a:pt x="1096" y="466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5"/>
            <p:cNvSpPr/>
            <p:nvPr/>
          </p:nvSpPr>
          <p:spPr>
            <a:xfrm>
              <a:off x="1178650" y="986025"/>
              <a:ext cx="50325" cy="113125"/>
            </a:xfrm>
            <a:custGeom>
              <a:rect b="b" l="l" r="r" t="t"/>
              <a:pathLst>
                <a:path extrusionOk="0" h="4525" w="2013">
                  <a:moveTo>
                    <a:pt x="299" y="0"/>
                  </a:moveTo>
                  <a:cubicBezTo>
                    <a:pt x="191" y="48"/>
                    <a:pt x="108" y="71"/>
                    <a:pt x="1" y="119"/>
                  </a:cubicBezTo>
                  <a:lnTo>
                    <a:pt x="1751" y="4524"/>
                  </a:lnTo>
                  <a:cubicBezTo>
                    <a:pt x="1834" y="4501"/>
                    <a:pt x="1930" y="4453"/>
                    <a:pt x="2013" y="4417"/>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5"/>
            <p:cNvSpPr/>
            <p:nvPr/>
          </p:nvSpPr>
          <p:spPr>
            <a:xfrm>
              <a:off x="1497750" y="905950"/>
              <a:ext cx="21750" cy="118775"/>
            </a:xfrm>
            <a:custGeom>
              <a:rect b="b" l="l" r="r" t="t"/>
              <a:pathLst>
                <a:path extrusionOk="0" h="4751" w="870">
                  <a:moveTo>
                    <a:pt x="310" y="0"/>
                  </a:moveTo>
                  <a:lnTo>
                    <a:pt x="0" y="48"/>
                  </a:lnTo>
                  <a:lnTo>
                    <a:pt x="596" y="4751"/>
                  </a:lnTo>
                  <a:cubicBezTo>
                    <a:pt x="691" y="4751"/>
                    <a:pt x="786" y="4739"/>
                    <a:pt x="870" y="472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5"/>
            <p:cNvSpPr/>
            <p:nvPr/>
          </p:nvSpPr>
          <p:spPr>
            <a:xfrm>
              <a:off x="890225" y="1141975"/>
              <a:ext cx="75325" cy="100950"/>
            </a:xfrm>
            <a:custGeom>
              <a:rect b="b" l="l" r="r" t="t"/>
              <a:pathLst>
                <a:path extrusionOk="0" h="4038" w="3013">
                  <a:moveTo>
                    <a:pt x="263" y="1"/>
                  </a:moveTo>
                  <a:cubicBezTo>
                    <a:pt x="167" y="60"/>
                    <a:pt x="96" y="120"/>
                    <a:pt x="1" y="179"/>
                  </a:cubicBezTo>
                  <a:lnTo>
                    <a:pt x="2787" y="4037"/>
                  </a:lnTo>
                  <a:cubicBezTo>
                    <a:pt x="2846" y="3978"/>
                    <a:pt x="2930" y="3930"/>
                    <a:pt x="3013" y="3870"/>
                  </a:cubicBez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5"/>
            <p:cNvSpPr/>
            <p:nvPr/>
          </p:nvSpPr>
          <p:spPr>
            <a:xfrm>
              <a:off x="837550" y="1181275"/>
              <a:ext cx="79500" cy="97950"/>
            </a:xfrm>
            <a:custGeom>
              <a:rect b="b" l="l" r="r" t="t"/>
              <a:pathLst>
                <a:path extrusionOk="0" h="3918" w="3180">
                  <a:moveTo>
                    <a:pt x="250" y="1"/>
                  </a:moveTo>
                  <a:cubicBezTo>
                    <a:pt x="167" y="60"/>
                    <a:pt x="84" y="143"/>
                    <a:pt x="0" y="203"/>
                  </a:cubicBezTo>
                  <a:lnTo>
                    <a:pt x="2965" y="3918"/>
                  </a:lnTo>
                  <a:lnTo>
                    <a:pt x="3179" y="3739"/>
                  </a:ln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5"/>
            <p:cNvSpPr/>
            <p:nvPr/>
          </p:nvSpPr>
          <p:spPr>
            <a:xfrm>
              <a:off x="786950" y="1223850"/>
              <a:ext cx="84250" cy="94075"/>
            </a:xfrm>
            <a:custGeom>
              <a:rect b="b" l="l" r="r" t="t"/>
              <a:pathLst>
                <a:path extrusionOk="0" h="3763" w="3370">
                  <a:moveTo>
                    <a:pt x="238" y="0"/>
                  </a:moveTo>
                  <a:cubicBezTo>
                    <a:pt x="167" y="72"/>
                    <a:pt x="84" y="131"/>
                    <a:pt x="0" y="203"/>
                  </a:cubicBezTo>
                  <a:lnTo>
                    <a:pt x="3143" y="3762"/>
                  </a:lnTo>
                  <a:lnTo>
                    <a:pt x="3370" y="3572"/>
                  </a:lnTo>
                  <a:lnTo>
                    <a:pt x="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5"/>
            <p:cNvSpPr/>
            <p:nvPr/>
          </p:nvSpPr>
          <p:spPr>
            <a:xfrm>
              <a:off x="1000950" y="1070850"/>
              <a:ext cx="65525" cy="106875"/>
            </a:xfrm>
            <a:custGeom>
              <a:rect b="b" l="l" r="r" t="t"/>
              <a:pathLst>
                <a:path extrusionOk="0" h="4275" w="2621">
                  <a:moveTo>
                    <a:pt x="263" y="0"/>
                  </a:moveTo>
                  <a:cubicBezTo>
                    <a:pt x="179" y="48"/>
                    <a:pt x="84" y="107"/>
                    <a:pt x="1" y="167"/>
                  </a:cubicBezTo>
                  <a:lnTo>
                    <a:pt x="2382" y="4275"/>
                  </a:lnTo>
                  <a:cubicBezTo>
                    <a:pt x="2454" y="4215"/>
                    <a:pt x="2549" y="4167"/>
                    <a:pt x="2620" y="4120"/>
                  </a:cubicBez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5"/>
            <p:cNvSpPr/>
            <p:nvPr/>
          </p:nvSpPr>
          <p:spPr>
            <a:xfrm>
              <a:off x="1058700" y="1039600"/>
              <a:ext cx="60450" cy="108950"/>
            </a:xfrm>
            <a:custGeom>
              <a:rect b="b" l="l" r="r" t="t"/>
              <a:pathLst>
                <a:path extrusionOk="0" h="4358" w="2418">
                  <a:moveTo>
                    <a:pt x="274" y="0"/>
                  </a:moveTo>
                  <a:cubicBezTo>
                    <a:pt x="191" y="48"/>
                    <a:pt x="96" y="95"/>
                    <a:pt x="1" y="155"/>
                  </a:cubicBezTo>
                  <a:lnTo>
                    <a:pt x="2168" y="4358"/>
                  </a:lnTo>
                  <a:cubicBezTo>
                    <a:pt x="2263" y="4322"/>
                    <a:pt x="2346" y="4274"/>
                    <a:pt x="2418" y="4227"/>
                  </a:cubicBez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5"/>
            <p:cNvSpPr/>
            <p:nvPr/>
          </p:nvSpPr>
          <p:spPr>
            <a:xfrm>
              <a:off x="944700" y="1105075"/>
              <a:ext cx="70275" cy="103300"/>
            </a:xfrm>
            <a:custGeom>
              <a:rect b="b" l="l" r="r" t="t"/>
              <a:pathLst>
                <a:path extrusionOk="0" h="4132" w="2811">
                  <a:moveTo>
                    <a:pt x="274" y="1"/>
                  </a:moveTo>
                  <a:cubicBezTo>
                    <a:pt x="179" y="60"/>
                    <a:pt x="96" y="120"/>
                    <a:pt x="1" y="167"/>
                  </a:cubicBezTo>
                  <a:lnTo>
                    <a:pt x="2572" y="4132"/>
                  </a:lnTo>
                  <a:cubicBezTo>
                    <a:pt x="2668" y="4096"/>
                    <a:pt x="2739" y="4049"/>
                    <a:pt x="2810" y="3989"/>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5"/>
            <p:cNvSpPr/>
            <p:nvPr/>
          </p:nvSpPr>
          <p:spPr>
            <a:xfrm>
              <a:off x="1118225" y="1011325"/>
              <a:ext cx="55400" cy="111325"/>
            </a:xfrm>
            <a:custGeom>
              <a:rect b="b" l="l" r="r" t="t"/>
              <a:pathLst>
                <a:path extrusionOk="0" h="4453" w="2216">
                  <a:moveTo>
                    <a:pt x="275" y="0"/>
                  </a:moveTo>
                  <a:cubicBezTo>
                    <a:pt x="191" y="48"/>
                    <a:pt x="84" y="95"/>
                    <a:pt x="1" y="131"/>
                  </a:cubicBezTo>
                  <a:lnTo>
                    <a:pt x="1965" y="4453"/>
                  </a:lnTo>
                  <a:lnTo>
                    <a:pt x="2215" y="4334"/>
                  </a:ln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5"/>
            <p:cNvSpPr/>
            <p:nvPr/>
          </p:nvSpPr>
          <p:spPr>
            <a:xfrm>
              <a:off x="230025" y="789275"/>
              <a:ext cx="2869425" cy="1425775"/>
            </a:xfrm>
            <a:custGeom>
              <a:rect b="b" l="l" r="r" t="t"/>
              <a:pathLst>
                <a:path extrusionOk="0" h="57031" w="114777">
                  <a:moveTo>
                    <a:pt x="57377" y="0"/>
                  </a:moveTo>
                  <a:cubicBezTo>
                    <a:pt x="25790" y="0"/>
                    <a:pt x="179" y="25503"/>
                    <a:pt x="1" y="57031"/>
                  </a:cubicBezTo>
                  <a:lnTo>
                    <a:pt x="4549" y="57031"/>
                  </a:lnTo>
                  <a:cubicBezTo>
                    <a:pt x="4596" y="50018"/>
                    <a:pt x="5989" y="43220"/>
                    <a:pt x="8704" y="36814"/>
                  </a:cubicBezTo>
                  <a:cubicBezTo>
                    <a:pt x="11371" y="30516"/>
                    <a:pt x="15181" y="24884"/>
                    <a:pt x="20027" y="20026"/>
                  </a:cubicBezTo>
                  <a:cubicBezTo>
                    <a:pt x="24885" y="15180"/>
                    <a:pt x="30540" y="11370"/>
                    <a:pt x="36815" y="8703"/>
                  </a:cubicBezTo>
                  <a:cubicBezTo>
                    <a:pt x="43327" y="5953"/>
                    <a:pt x="50245" y="4548"/>
                    <a:pt x="57389" y="4548"/>
                  </a:cubicBezTo>
                  <a:cubicBezTo>
                    <a:pt x="64533" y="4548"/>
                    <a:pt x="71438" y="5953"/>
                    <a:pt x="77951" y="8703"/>
                  </a:cubicBezTo>
                  <a:cubicBezTo>
                    <a:pt x="84249" y="11370"/>
                    <a:pt x="89893" y="15180"/>
                    <a:pt x="94739" y="20026"/>
                  </a:cubicBezTo>
                  <a:cubicBezTo>
                    <a:pt x="99596" y="24884"/>
                    <a:pt x="103406" y="30539"/>
                    <a:pt x="106073" y="36814"/>
                  </a:cubicBezTo>
                  <a:cubicBezTo>
                    <a:pt x="108776" y="43220"/>
                    <a:pt x="110181" y="50018"/>
                    <a:pt x="110217" y="57031"/>
                  </a:cubicBezTo>
                  <a:lnTo>
                    <a:pt x="114777" y="57031"/>
                  </a:lnTo>
                  <a:cubicBezTo>
                    <a:pt x="114563" y="25503"/>
                    <a:pt x="88952" y="0"/>
                    <a:pt x="57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5"/>
            <p:cNvSpPr/>
            <p:nvPr/>
          </p:nvSpPr>
          <p:spPr>
            <a:xfrm>
              <a:off x="340150" y="899100"/>
              <a:ext cx="2649175" cy="1315950"/>
            </a:xfrm>
            <a:custGeom>
              <a:rect b="b" l="l" r="r" t="t"/>
              <a:pathLst>
                <a:path extrusionOk="0" h="52638" w="105967">
                  <a:moveTo>
                    <a:pt x="52984" y="0"/>
                  </a:moveTo>
                  <a:cubicBezTo>
                    <a:pt x="45828" y="0"/>
                    <a:pt x="38887" y="1393"/>
                    <a:pt x="32350" y="4168"/>
                  </a:cubicBezTo>
                  <a:cubicBezTo>
                    <a:pt x="26040" y="6823"/>
                    <a:pt x="20373" y="10656"/>
                    <a:pt x="15503" y="15514"/>
                  </a:cubicBezTo>
                  <a:cubicBezTo>
                    <a:pt x="10633" y="20384"/>
                    <a:pt x="6811" y="26051"/>
                    <a:pt x="4156" y="32362"/>
                  </a:cubicBezTo>
                  <a:cubicBezTo>
                    <a:pt x="1430" y="38791"/>
                    <a:pt x="49" y="45613"/>
                    <a:pt x="1" y="52638"/>
                  </a:cubicBezTo>
                  <a:lnTo>
                    <a:pt x="299" y="52638"/>
                  </a:lnTo>
                  <a:cubicBezTo>
                    <a:pt x="489" y="23741"/>
                    <a:pt x="24052" y="298"/>
                    <a:pt x="52984" y="298"/>
                  </a:cubicBezTo>
                  <a:cubicBezTo>
                    <a:pt x="81916" y="298"/>
                    <a:pt x="105478" y="23730"/>
                    <a:pt x="105669" y="52638"/>
                  </a:cubicBezTo>
                  <a:lnTo>
                    <a:pt x="105967" y="52638"/>
                  </a:lnTo>
                  <a:cubicBezTo>
                    <a:pt x="105919" y="45613"/>
                    <a:pt x="104514" y="38779"/>
                    <a:pt x="101811" y="32362"/>
                  </a:cubicBezTo>
                  <a:cubicBezTo>
                    <a:pt x="99144" y="26051"/>
                    <a:pt x="95322" y="20384"/>
                    <a:pt x="90453" y="15514"/>
                  </a:cubicBezTo>
                  <a:cubicBezTo>
                    <a:pt x="85595" y="10656"/>
                    <a:pt x="79916" y="6823"/>
                    <a:pt x="73605" y="4168"/>
                  </a:cubicBezTo>
                  <a:cubicBezTo>
                    <a:pt x="67081" y="1393"/>
                    <a:pt x="60139" y="0"/>
                    <a:pt x="52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5"/>
            <p:cNvSpPr/>
            <p:nvPr/>
          </p:nvSpPr>
          <p:spPr>
            <a:xfrm>
              <a:off x="1529900" y="2088825"/>
              <a:ext cx="268800" cy="126225"/>
            </a:xfrm>
            <a:custGeom>
              <a:rect b="b" l="l" r="r" t="t"/>
              <a:pathLst>
                <a:path extrusionOk="0" h="5049" w="10752">
                  <a:moveTo>
                    <a:pt x="5382" y="1"/>
                  </a:moveTo>
                  <a:cubicBezTo>
                    <a:pt x="2524" y="1"/>
                    <a:pt x="179" y="2239"/>
                    <a:pt x="0" y="5049"/>
                  </a:cubicBezTo>
                  <a:lnTo>
                    <a:pt x="298" y="5049"/>
                  </a:lnTo>
                  <a:cubicBezTo>
                    <a:pt x="476" y="2394"/>
                    <a:pt x="2679" y="298"/>
                    <a:pt x="5382" y="298"/>
                  </a:cubicBezTo>
                  <a:cubicBezTo>
                    <a:pt x="8073" y="298"/>
                    <a:pt x="10275" y="2394"/>
                    <a:pt x="10454" y="5049"/>
                  </a:cubicBezTo>
                  <a:lnTo>
                    <a:pt x="10752" y="5049"/>
                  </a:lnTo>
                  <a:cubicBezTo>
                    <a:pt x="10573" y="2239"/>
                    <a:pt x="8227"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5"/>
            <p:cNvSpPr/>
            <p:nvPr/>
          </p:nvSpPr>
          <p:spPr>
            <a:xfrm>
              <a:off x="1343275" y="1902200"/>
              <a:ext cx="642950" cy="312850"/>
            </a:xfrm>
            <a:custGeom>
              <a:rect b="b" l="l" r="r" t="t"/>
              <a:pathLst>
                <a:path extrusionOk="0" h="12514" w="25718">
                  <a:moveTo>
                    <a:pt x="12859" y="0"/>
                  </a:moveTo>
                  <a:cubicBezTo>
                    <a:pt x="5882" y="0"/>
                    <a:pt x="179" y="5573"/>
                    <a:pt x="0" y="12514"/>
                  </a:cubicBezTo>
                  <a:lnTo>
                    <a:pt x="298" y="12514"/>
                  </a:lnTo>
                  <a:cubicBezTo>
                    <a:pt x="476" y="5739"/>
                    <a:pt x="6036" y="298"/>
                    <a:pt x="12859" y="298"/>
                  </a:cubicBezTo>
                  <a:cubicBezTo>
                    <a:pt x="19669" y="298"/>
                    <a:pt x="25229" y="5739"/>
                    <a:pt x="25420" y="12514"/>
                  </a:cubicBezTo>
                  <a:lnTo>
                    <a:pt x="25718" y="12514"/>
                  </a:lnTo>
                  <a:cubicBezTo>
                    <a:pt x="25539" y="5573"/>
                    <a:pt x="19836" y="0"/>
                    <a:pt x="12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5"/>
            <p:cNvSpPr/>
            <p:nvPr/>
          </p:nvSpPr>
          <p:spPr>
            <a:xfrm>
              <a:off x="1112275" y="1671525"/>
              <a:ext cx="1104325" cy="543525"/>
            </a:xfrm>
            <a:custGeom>
              <a:rect b="b" l="l" r="r" t="t"/>
              <a:pathLst>
                <a:path extrusionOk="0" h="21741" w="44173">
                  <a:moveTo>
                    <a:pt x="22087" y="0"/>
                  </a:moveTo>
                  <a:cubicBezTo>
                    <a:pt x="10014" y="0"/>
                    <a:pt x="191" y="9727"/>
                    <a:pt x="1" y="21741"/>
                  </a:cubicBezTo>
                  <a:lnTo>
                    <a:pt x="298" y="21741"/>
                  </a:lnTo>
                  <a:cubicBezTo>
                    <a:pt x="477" y="9882"/>
                    <a:pt x="10181" y="298"/>
                    <a:pt x="22087" y="298"/>
                  </a:cubicBezTo>
                  <a:cubicBezTo>
                    <a:pt x="33993" y="298"/>
                    <a:pt x="43697" y="9894"/>
                    <a:pt x="43875" y="21741"/>
                  </a:cubicBezTo>
                  <a:lnTo>
                    <a:pt x="44173" y="21741"/>
                  </a:lnTo>
                  <a:cubicBezTo>
                    <a:pt x="43994" y="9716"/>
                    <a:pt x="34148" y="0"/>
                    <a:pt x="22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5"/>
            <p:cNvSpPr/>
            <p:nvPr/>
          </p:nvSpPr>
          <p:spPr>
            <a:xfrm>
              <a:off x="1660575" y="1021425"/>
              <a:ext cx="7450" cy="885250"/>
            </a:xfrm>
            <a:custGeom>
              <a:rect b="b" l="l" r="r" t="t"/>
              <a:pathLst>
                <a:path extrusionOk="0" h="35410" w="298">
                  <a:moveTo>
                    <a:pt x="0" y="1"/>
                  </a:moveTo>
                  <a:lnTo>
                    <a:pt x="0" y="35410"/>
                  </a:lnTo>
                  <a:lnTo>
                    <a:pt x="298" y="35410"/>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5"/>
            <p:cNvSpPr/>
            <p:nvPr/>
          </p:nvSpPr>
          <p:spPr>
            <a:xfrm>
              <a:off x="1191450" y="1115500"/>
              <a:ext cx="261975" cy="605450"/>
            </a:xfrm>
            <a:custGeom>
              <a:rect b="b" l="l" r="r" t="t"/>
              <a:pathLst>
                <a:path extrusionOk="0" h="24218" w="10479">
                  <a:moveTo>
                    <a:pt x="263" y="0"/>
                  </a:moveTo>
                  <a:lnTo>
                    <a:pt x="1" y="119"/>
                  </a:lnTo>
                  <a:lnTo>
                    <a:pt x="10228" y="24218"/>
                  </a:lnTo>
                  <a:lnTo>
                    <a:pt x="10478" y="24063"/>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5"/>
            <p:cNvSpPr/>
            <p:nvPr/>
          </p:nvSpPr>
          <p:spPr>
            <a:xfrm>
              <a:off x="1434350" y="1042275"/>
              <a:ext cx="130400" cy="641475"/>
            </a:xfrm>
            <a:custGeom>
              <a:rect b="b" l="l" r="r" t="t"/>
              <a:pathLst>
                <a:path extrusionOk="0" h="25659" w="5216">
                  <a:moveTo>
                    <a:pt x="286" y="0"/>
                  </a:moveTo>
                  <a:lnTo>
                    <a:pt x="0" y="60"/>
                  </a:lnTo>
                  <a:lnTo>
                    <a:pt x="4918" y="25658"/>
                  </a:lnTo>
                  <a:lnTo>
                    <a:pt x="5215" y="25623"/>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5"/>
            <p:cNvSpPr/>
            <p:nvPr/>
          </p:nvSpPr>
          <p:spPr>
            <a:xfrm>
              <a:off x="1767725" y="1043450"/>
              <a:ext cx="132475" cy="639100"/>
            </a:xfrm>
            <a:custGeom>
              <a:rect b="b" l="l" r="r" t="t"/>
              <a:pathLst>
                <a:path extrusionOk="0" h="25564" w="5299">
                  <a:moveTo>
                    <a:pt x="5013" y="1"/>
                  </a:moveTo>
                  <a:lnTo>
                    <a:pt x="0" y="25492"/>
                  </a:lnTo>
                  <a:lnTo>
                    <a:pt x="286" y="25564"/>
                  </a:lnTo>
                  <a:lnTo>
                    <a:pt x="5299" y="60"/>
                  </a:lnTo>
                  <a:lnTo>
                    <a:pt x="50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5"/>
            <p:cNvSpPr/>
            <p:nvPr/>
          </p:nvSpPr>
          <p:spPr>
            <a:xfrm>
              <a:off x="1721875" y="1909925"/>
              <a:ext cx="8075" cy="3600"/>
            </a:xfrm>
            <a:custGeom>
              <a:rect b="b" l="l" r="r" t="t"/>
              <a:pathLst>
                <a:path extrusionOk="0" h="144" w="323">
                  <a:moveTo>
                    <a:pt x="25" y="1"/>
                  </a:moveTo>
                  <a:lnTo>
                    <a:pt x="1" y="84"/>
                  </a:lnTo>
                  <a:cubicBezTo>
                    <a:pt x="108" y="108"/>
                    <a:pt x="203" y="120"/>
                    <a:pt x="298" y="144"/>
                  </a:cubicBezTo>
                  <a:lnTo>
                    <a:pt x="322" y="60"/>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5"/>
            <p:cNvSpPr/>
            <p:nvPr/>
          </p:nvSpPr>
          <p:spPr>
            <a:xfrm>
              <a:off x="2047825" y="1371175"/>
              <a:ext cx="469425" cy="469425"/>
            </a:xfrm>
            <a:custGeom>
              <a:rect b="b" l="l" r="r" t="t"/>
              <a:pathLst>
                <a:path extrusionOk="0" h="18777" w="18777">
                  <a:moveTo>
                    <a:pt x="18562" y="1"/>
                  </a:moveTo>
                  <a:lnTo>
                    <a:pt x="0" y="18563"/>
                  </a:lnTo>
                  <a:lnTo>
                    <a:pt x="203" y="18777"/>
                  </a:lnTo>
                  <a:lnTo>
                    <a:pt x="18776" y="203"/>
                  </a:lnTo>
                  <a:lnTo>
                    <a:pt x="18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5"/>
            <p:cNvSpPr/>
            <p:nvPr/>
          </p:nvSpPr>
          <p:spPr>
            <a:xfrm>
              <a:off x="2115975" y="1550975"/>
              <a:ext cx="548900" cy="370900"/>
            </a:xfrm>
            <a:custGeom>
              <a:rect b="b" l="l" r="r" t="t"/>
              <a:pathLst>
                <a:path extrusionOk="0" h="14836" w="21956">
                  <a:moveTo>
                    <a:pt x="21789" y="0"/>
                  </a:moveTo>
                  <a:lnTo>
                    <a:pt x="1" y="14609"/>
                  </a:lnTo>
                  <a:lnTo>
                    <a:pt x="191" y="14835"/>
                  </a:lnTo>
                  <a:lnTo>
                    <a:pt x="21956" y="238"/>
                  </a:lnTo>
                  <a:lnTo>
                    <a:pt x="21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5"/>
            <p:cNvSpPr/>
            <p:nvPr/>
          </p:nvSpPr>
          <p:spPr>
            <a:xfrm>
              <a:off x="1924300" y="2043000"/>
              <a:ext cx="7150" cy="8350"/>
            </a:xfrm>
            <a:custGeom>
              <a:rect b="b" l="l" r="r" t="t"/>
              <a:pathLst>
                <a:path extrusionOk="0" h="334" w="286">
                  <a:moveTo>
                    <a:pt x="107" y="0"/>
                  </a:moveTo>
                  <a:lnTo>
                    <a:pt x="0" y="83"/>
                  </a:lnTo>
                  <a:cubicBezTo>
                    <a:pt x="60" y="167"/>
                    <a:pt x="107" y="238"/>
                    <a:pt x="167" y="333"/>
                  </a:cubicBezTo>
                  <a:lnTo>
                    <a:pt x="286" y="262"/>
                  </a:lnTo>
                  <a:lnTo>
                    <a:pt x="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5"/>
            <p:cNvSpPr/>
            <p:nvPr/>
          </p:nvSpPr>
          <p:spPr>
            <a:xfrm>
              <a:off x="2163300" y="1750700"/>
              <a:ext cx="609325" cy="264025"/>
            </a:xfrm>
            <a:custGeom>
              <a:rect b="b" l="l" r="r" t="t"/>
              <a:pathLst>
                <a:path extrusionOk="0" h="10561" w="24373">
                  <a:moveTo>
                    <a:pt x="24254" y="0"/>
                  </a:moveTo>
                  <a:lnTo>
                    <a:pt x="1" y="10287"/>
                  </a:lnTo>
                  <a:lnTo>
                    <a:pt x="132" y="10561"/>
                  </a:lnTo>
                  <a:lnTo>
                    <a:pt x="24373" y="262"/>
                  </a:lnTo>
                  <a:lnTo>
                    <a:pt x="24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5"/>
            <p:cNvSpPr/>
            <p:nvPr/>
          </p:nvSpPr>
          <p:spPr>
            <a:xfrm>
              <a:off x="1952575" y="2096275"/>
              <a:ext cx="4175" cy="7750"/>
            </a:xfrm>
            <a:custGeom>
              <a:rect b="b" l="l" r="r" t="t"/>
              <a:pathLst>
                <a:path extrusionOk="0" h="310" w="167">
                  <a:moveTo>
                    <a:pt x="95" y="0"/>
                  </a:moveTo>
                  <a:lnTo>
                    <a:pt x="0" y="36"/>
                  </a:lnTo>
                  <a:cubicBezTo>
                    <a:pt x="48" y="119"/>
                    <a:pt x="72" y="215"/>
                    <a:pt x="119" y="310"/>
                  </a:cubicBezTo>
                  <a:lnTo>
                    <a:pt x="167" y="298"/>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5"/>
            <p:cNvSpPr/>
            <p:nvPr/>
          </p:nvSpPr>
          <p:spPr>
            <a:xfrm>
              <a:off x="2197825" y="1993275"/>
              <a:ext cx="648025" cy="131600"/>
            </a:xfrm>
            <a:custGeom>
              <a:rect b="b" l="l" r="r" t="t"/>
              <a:pathLst>
                <a:path extrusionOk="0" h="5264" w="25921">
                  <a:moveTo>
                    <a:pt x="25873" y="1"/>
                  </a:moveTo>
                  <a:lnTo>
                    <a:pt x="1" y="4966"/>
                  </a:lnTo>
                  <a:lnTo>
                    <a:pt x="48" y="5263"/>
                  </a:lnTo>
                  <a:lnTo>
                    <a:pt x="25921" y="298"/>
                  </a:lnTo>
                  <a:lnTo>
                    <a:pt x="25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5"/>
            <p:cNvSpPr/>
            <p:nvPr/>
          </p:nvSpPr>
          <p:spPr>
            <a:xfrm>
              <a:off x="1967450" y="1226525"/>
              <a:ext cx="374775" cy="547700"/>
            </a:xfrm>
            <a:custGeom>
              <a:rect b="b" l="l" r="r" t="t"/>
              <a:pathLst>
                <a:path extrusionOk="0" h="21908" w="14991">
                  <a:moveTo>
                    <a:pt x="14740" y="0"/>
                  </a:moveTo>
                  <a:lnTo>
                    <a:pt x="0" y="21753"/>
                  </a:lnTo>
                  <a:lnTo>
                    <a:pt x="262" y="21908"/>
                  </a:lnTo>
                  <a:lnTo>
                    <a:pt x="14990" y="179"/>
                  </a:lnTo>
                  <a:lnTo>
                    <a:pt x="1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5"/>
            <p:cNvSpPr/>
            <p:nvPr/>
          </p:nvSpPr>
          <p:spPr>
            <a:xfrm>
              <a:off x="1866250" y="1107750"/>
              <a:ext cx="252125" cy="610225"/>
            </a:xfrm>
            <a:custGeom>
              <a:rect b="b" l="l" r="r" t="t"/>
              <a:pathLst>
                <a:path extrusionOk="0" h="24409" w="10085">
                  <a:moveTo>
                    <a:pt x="9799" y="1"/>
                  </a:moveTo>
                  <a:lnTo>
                    <a:pt x="0" y="24277"/>
                  </a:lnTo>
                  <a:lnTo>
                    <a:pt x="262" y="24408"/>
                  </a:lnTo>
                  <a:lnTo>
                    <a:pt x="10085" y="108"/>
                  </a:lnTo>
                  <a:lnTo>
                    <a:pt x="9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5"/>
            <p:cNvSpPr/>
            <p:nvPr/>
          </p:nvSpPr>
          <p:spPr>
            <a:xfrm>
              <a:off x="1779325" y="1926300"/>
              <a:ext cx="7775" cy="4800"/>
            </a:xfrm>
            <a:custGeom>
              <a:rect b="b" l="l" r="r" t="t"/>
              <a:pathLst>
                <a:path extrusionOk="0" h="192" w="311">
                  <a:moveTo>
                    <a:pt x="48" y="1"/>
                  </a:moveTo>
                  <a:lnTo>
                    <a:pt x="1" y="84"/>
                  </a:lnTo>
                  <a:cubicBezTo>
                    <a:pt x="84" y="120"/>
                    <a:pt x="179" y="167"/>
                    <a:pt x="286" y="191"/>
                  </a:cubicBezTo>
                  <a:lnTo>
                    <a:pt x="310" y="132"/>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5"/>
            <p:cNvSpPr/>
            <p:nvPr/>
          </p:nvSpPr>
          <p:spPr>
            <a:xfrm>
              <a:off x="991725" y="1223550"/>
              <a:ext cx="370900" cy="546525"/>
            </a:xfrm>
            <a:custGeom>
              <a:rect b="b" l="l" r="r" t="t"/>
              <a:pathLst>
                <a:path extrusionOk="0" h="21861" w="14836">
                  <a:moveTo>
                    <a:pt x="239" y="0"/>
                  </a:moveTo>
                  <a:lnTo>
                    <a:pt x="1" y="155"/>
                  </a:lnTo>
                  <a:lnTo>
                    <a:pt x="14550" y="21860"/>
                  </a:lnTo>
                  <a:lnTo>
                    <a:pt x="14836" y="21741"/>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5"/>
            <p:cNvSpPr/>
            <p:nvPr/>
          </p:nvSpPr>
          <p:spPr>
            <a:xfrm>
              <a:off x="811350" y="1371175"/>
              <a:ext cx="467950" cy="467050"/>
            </a:xfrm>
            <a:custGeom>
              <a:rect b="b" l="l" r="r" t="t"/>
              <a:pathLst>
                <a:path extrusionOk="0" h="18682" w="18718">
                  <a:moveTo>
                    <a:pt x="227" y="1"/>
                  </a:moveTo>
                  <a:lnTo>
                    <a:pt x="1" y="203"/>
                  </a:lnTo>
                  <a:lnTo>
                    <a:pt x="18479" y="18682"/>
                  </a:lnTo>
                  <a:lnTo>
                    <a:pt x="18717" y="18479"/>
                  </a:ln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5"/>
            <p:cNvSpPr/>
            <p:nvPr/>
          </p:nvSpPr>
          <p:spPr>
            <a:xfrm>
              <a:off x="667000" y="1545900"/>
              <a:ext cx="544425" cy="372700"/>
            </a:xfrm>
            <a:custGeom>
              <a:rect b="b" l="l" r="r" t="t"/>
              <a:pathLst>
                <a:path extrusionOk="0" h="14908" w="21777">
                  <a:moveTo>
                    <a:pt x="179" y="1"/>
                  </a:moveTo>
                  <a:lnTo>
                    <a:pt x="0" y="239"/>
                  </a:lnTo>
                  <a:lnTo>
                    <a:pt x="21622" y="14907"/>
                  </a:lnTo>
                  <a:lnTo>
                    <a:pt x="21777" y="14645"/>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5"/>
            <p:cNvSpPr/>
            <p:nvPr/>
          </p:nvSpPr>
          <p:spPr>
            <a:xfrm>
              <a:off x="548525" y="1770050"/>
              <a:ext cx="610525" cy="252725"/>
            </a:xfrm>
            <a:custGeom>
              <a:rect b="b" l="l" r="r" t="t"/>
              <a:pathLst>
                <a:path extrusionOk="0" h="10109" w="24421">
                  <a:moveTo>
                    <a:pt x="96" y="0"/>
                  </a:moveTo>
                  <a:lnTo>
                    <a:pt x="0" y="262"/>
                  </a:lnTo>
                  <a:lnTo>
                    <a:pt x="24349" y="10108"/>
                  </a:lnTo>
                  <a:lnTo>
                    <a:pt x="24420" y="982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5"/>
            <p:cNvSpPr/>
            <p:nvPr/>
          </p:nvSpPr>
          <p:spPr>
            <a:xfrm>
              <a:off x="483925" y="1987625"/>
              <a:ext cx="642075" cy="133675"/>
            </a:xfrm>
            <a:custGeom>
              <a:rect b="b" l="l" r="r" t="t"/>
              <a:pathLst>
                <a:path extrusionOk="0" h="5347" w="25683">
                  <a:moveTo>
                    <a:pt x="60" y="0"/>
                  </a:moveTo>
                  <a:lnTo>
                    <a:pt x="1" y="298"/>
                  </a:lnTo>
                  <a:lnTo>
                    <a:pt x="25635" y="5346"/>
                  </a:lnTo>
                  <a:lnTo>
                    <a:pt x="25682" y="5049"/>
                  </a:ln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5"/>
          <p:cNvGrpSpPr/>
          <p:nvPr/>
        </p:nvGrpSpPr>
        <p:grpSpPr>
          <a:xfrm>
            <a:off x="7096125" y="540438"/>
            <a:ext cx="124925" cy="4062600"/>
            <a:chOff x="6643325" y="541300"/>
            <a:chExt cx="124925" cy="4062600"/>
          </a:xfrm>
        </p:grpSpPr>
        <p:cxnSp>
          <p:nvCxnSpPr>
            <p:cNvPr id="4053" name="Google Shape;4053;p55"/>
            <p:cNvCxnSpPr/>
            <p:nvPr/>
          </p:nvCxnSpPr>
          <p:spPr>
            <a:xfrm>
              <a:off x="6768250" y="541300"/>
              <a:ext cx="0" cy="4062600"/>
            </a:xfrm>
            <a:prstGeom prst="straightConnector1">
              <a:avLst/>
            </a:prstGeom>
            <a:noFill/>
            <a:ln cap="flat" cmpd="sng" w="19050">
              <a:solidFill>
                <a:schemeClr val="lt2"/>
              </a:solidFill>
              <a:prstDash val="solid"/>
              <a:round/>
              <a:headEnd len="med" w="med" type="none"/>
              <a:tailEnd len="med" w="med" type="none"/>
            </a:ln>
          </p:spPr>
        </p:cxnSp>
        <p:cxnSp>
          <p:nvCxnSpPr>
            <p:cNvPr id="4054" name="Google Shape;4054;p55"/>
            <p:cNvCxnSpPr/>
            <p:nvPr/>
          </p:nvCxnSpPr>
          <p:spPr>
            <a:xfrm>
              <a:off x="6643325" y="541300"/>
              <a:ext cx="0" cy="4062600"/>
            </a:xfrm>
            <a:prstGeom prst="straightConnector1">
              <a:avLst/>
            </a:prstGeom>
            <a:noFill/>
            <a:ln cap="flat" cmpd="sng" w="19050">
              <a:solidFill>
                <a:schemeClr val="lt2"/>
              </a:solidFill>
              <a:prstDash val="solid"/>
              <a:round/>
              <a:headEnd len="med" w="med" type="none"/>
              <a:tailEnd len="med" w="med" type="none"/>
            </a:ln>
          </p:spPr>
        </p:cxnSp>
      </p:grpSp>
      <p:grpSp>
        <p:nvGrpSpPr>
          <p:cNvPr id="4055" name="Google Shape;4055;p55"/>
          <p:cNvGrpSpPr/>
          <p:nvPr/>
        </p:nvGrpSpPr>
        <p:grpSpPr>
          <a:xfrm>
            <a:off x="7311332" y="620146"/>
            <a:ext cx="536280" cy="535832"/>
            <a:chOff x="1310075" y="2153250"/>
            <a:chExt cx="307800" cy="307525"/>
          </a:xfrm>
        </p:grpSpPr>
        <p:sp>
          <p:nvSpPr>
            <p:cNvPr id="4056" name="Google Shape;4056;p55"/>
            <p:cNvSpPr/>
            <p:nvPr/>
          </p:nvSpPr>
          <p:spPr>
            <a:xfrm>
              <a:off x="1310075" y="2153250"/>
              <a:ext cx="307800" cy="307525"/>
            </a:xfrm>
            <a:custGeom>
              <a:rect b="b" l="l" r="r" t="t"/>
              <a:pathLst>
                <a:path extrusionOk="0" h="12301" w="12312">
                  <a:moveTo>
                    <a:pt x="1" y="1"/>
                  </a:moveTo>
                  <a:lnTo>
                    <a:pt x="1" y="12300"/>
                  </a:lnTo>
                  <a:lnTo>
                    <a:pt x="12312" y="12300"/>
                  </a:lnTo>
                  <a:lnTo>
                    <a:pt x="12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5"/>
            <p:cNvSpPr/>
            <p:nvPr/>
          </p:nvSpPr>
          <p:spPr>
            <a:xfrm>
              <a:off x="1329425" y="2172300"/>
              <a:ext cx="269400" cy="269425"/>
            </a:xfrm>
            <a:custGeom>
              <a:rect b="b" l="l" r="r" t="t"/>
              <a:pathLst>
                <a:path extrusionOk="0" h="10777" w="10776">
                  <a:moveTo>
                    <a:pt x="9002" y="287"/>
                  </a:moveTo>
                  <a:cubicBezTo>
                    <a:pt x="9073" y="1073"/>
                    <a:pt x="9704" y="1692"/>
                    <a:pt x="10478" y="1763"/>
                  </a:cubicBezTo>
                  <a:lnTo>
                    <a:pt x="10478" y="9014"/>
                  </a:lnTo>
                  <a:cubicBezTo>
                    <a:pt x="9692" y="9085"/>
                    <a:pt x="9073" y="9705"/>
                    <a:pt x="9002" y="10478"/>
                  </a:cubicBezTo>
                  <a:lnTo>
                    <a:pt x="1751" y="10478"/>
                  </a:lnTo>
                  <a:cubicBezTo>
                    <a:pt x="1679" y="9693"/>
                    <a:pt x="1072" y="9085"/>
                    <a:pt x="286" y="9014"/>
                  </a:cubicBezTo>
                  <a:lnTo>
                    <a:pt x="286" y="1763"/>
                  </a:lnTo>
                  <a:cubicBezTo>
                    <a:pt x="1072" y="1692"/>
                    <a:pt x="1679" y="1061"/>
                    <a:pt x="1751" y="287"/>
                  </a:cubicBezTo>
                  <a:close/>
                  <a:moveTo>
                    <a:pt x="1477" y="1"/>
                  </a:moveTo>
                  <a:lnTo>
                    <a:pt x="1477" y="156"/>
                  </a:lnTo>
                  <a:cubicBezTo>
                    <a:pt x="1477" y="882"/>
                    <a:pt x="882" y="1477"/>
                    <a:pt x="143" y="1477"/>
                  </a:cubicBezTo>
                  <a:lnTo>
                    <a:pt x="1" y="1477"/>
                  </a:lnTo>
                  <a:lnTo>
                    <a:pt x="1" y="9312"/>
                  </a:lnTo>
                  <a:lnTo>
                    <a:pt x="143" y="9312"/>
                  </a:lnTo>
                  <a:cubicBezTo>
                    <a:pt x="882" y="9312"/>
                    <a:pt x="1477" y="9907"/>
                    <a:pt x="1477" y="10633"/>
                  </a:cubicBezTo>
                  <a:lnTo>
                    <a:pt x="1477" y="10776"/>
                  </a:lnTo>
                  <a:lnTo>
                    <a:pt x="9299" y="10776"/>
                  </a:lnTo>
                  <a:lnTo>
                    <a:pt x="9299" y="10633"/>
                  </a:lnTo>
                  <a:cubicBezTo>
                    <a:pt x="9299" y="9907"/>
                    <a:pt x="9895" y="9312"/>
                    <a:pt x="10621" y="9312"/>
                  </a:cubicBezTo>
                  <a:lnTo>
                    <a:pt x="10776" y="9312"/>
                  </a:lnTo>
                  <a:lnTo>
                    <a:pt x="10776" y="1477"/>
                  </a:lnTo>
                  <a:lnTo>
                    <a:pt x="10621" y="1477"/>
                  </a:lnTo>
                  <a:cubicBezTo>
                    <a:pt x="9895" y="1477"/>
                    <a:pt x="9299" y="882"/>
                    <a:pt x="9299" y="156"/>
                  </a:cubicBezTo>
                  <a:lnTo>
                    <a:pt x="9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5"/>
            <p:cNvSpPr/>
            <p:nvPr/>
          </p:nvSpPr>
          <p:spPr>
            <a:xfrm>
              <a:off x="1499100" y="2345250"/>
              <a:ext cx="53600" cy="53900"/>
            </a:xfrm>
            <a:custGeom>
              <a:rect b="b" l="l" r="r" t="t"/>
              <a:pathLst>
                <a:path extrusionOk="0" h="2156" w="2144">
                  <a:moveTo>
                    <a:pt x="1072" y="322"/>
                  </a:moveTo>
                  <a:cubicBezTo>
                    <a:pt x="1488" y="322"/>
                    <a:pt x="1834" y="667"/>
                    <a:pt x="1846" y="1096"/>
                  </a:cubicBezTo>
                  <a:cubicBezTo>
                    <a:pt x="1846" y="1524"/>
                    <a:pt x="1488" y="1870"/>
                    <a:pt x="1072" y="1870"/>
                  </a:cubicBezTo>
                  <a:cubicBezTo>
                    <a:pt x="643" y="1870"/>
                    <a:pt x="298" y="1513"/>
                    <a:pt x="298" y="1096"/>
                  </a:cubicBezTo>
                  <a:cubicBezTo>
                    <a:pt x="298" y="667"/>
                    <a:pt x="655" y="322"/>
                    <a:pt x="1072" y="322"/>
                  </a:cubicBezTo>
                  <a:close/>
                  <a:moveTo>
                    <a:pt x="1072" y="0"/>
                  </a:moveTo>
                  <a:cubicBezTo>
                    <a:pt x="476" y="0"/>
                    <a:pt x="0" y="501"/>
                    <a:pt x="0" y="1072"/>
                  </a:cubicBezTo>
                  <a:cubicBezTo>
                    <a:pt x="0" y="1667"/>
                    <a:pt x="488" y="2156"/>
                    <a:pt x="1072" y="2156"/>
                  </a:cubicBezTo>
                  <a:cubicBezTo>
                    <a:pt x="1655" y="2156"/>
                    <a:pt x="2131" y="1667"/>
                    <a:pt x="2143" y="1072"/>
                  </a:cubicBezTo>
                  <a:cubicBezTo>
                    <a:pt x="2143" y="477"/>
                    <a:pt x="165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5"/>
            <p:cNvSpPr/>
            <p:nvPr/>
          </p:nvSpPr>
          <p:spPr>
            <a:xfrm>
              <a:off x="1375575" y="2214275"/>
              <a:ext cx="53600" cy="53600"/>
            </a:xfrm>
            <a:custGeom>
              <a:rect b="b" l="l" r="r" t="t"/>
              <a:pathLst>
                <a:path extrusionOk="0" h="2144" w="2144">
                  <a:moveTo>
                    <a:pt x="1072" y="322"/>
                  </a:moveTo>
                  <a:cubicBezTo>
                    <a:pt x="1488" y="322"/>
                    <a:pt x="1834" y="656"/>
                    <a:pt x="1846" y="1096"/>
                  </a:cubicBezTo>
                  <a:cubicBezTo>
                    <a:pt x="1846" y="1525"/>
                    <a:pt x="1488" y="1870"/>
                    <a:pt x="1072" y="1870"/>
                  </a:cubicBezTo>
                  <a:cubicBezTo>
                    <a:pt x="631" y="1870"/>
                    <a:pt x="298" y="1513"/>
                    <a:pt x="298" y="1096"/>
                  </a:cubicBezTo>
                  <a:cubicBezTo>
                    <a:pt x="298" y="656"/>
                    <a:pt x="655" y="322"/>
                    <a:pt x="1072" y="322"/>
                  </a:cubicBezTo>
                  <a:close/>
                  <a:moveTo>
                    <a:pt x="1072" y="1"/>
                  </a:moveTo>
                  <a:cubicBezTo>
                    <a:pt x="476" y="1"/>
                    <a:pt x="0" y="501"/>
                    <a:pt x="0" y="1072"/>
                  </a:cubicBezTo>
                  <a:cubicBezTo>
                    <a:pt x="0" y="1668"/>
                    <a:pt x="488" y="2144"/>
                    <a:pt x="1072" y="2144"/>
                  </a:cubicBezTo>
                  <a:cubicBezTo>
                    <a:pt x="1655" y="2144"/>
                    <a:pt x="2131" y="1680"/>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55"/>
          <p:cNvGrpSpPr/>
          <p:nvPr/>
        </p:nvGrpSpPr>
        <p:grpSpPr>
          <a:xfrm rot="-5400000">
            <a:off x="7318945" y="3995513"/>
            <a:ext cx="521044" cy="521086"/>
            <a:chOff x="1926525" y="2245225"/>
            <a:chExt cx="307800" cy="307825"/>
          </a:xfrm>
        </p:grpSpPr>
        <p:sp>
          <p:nvSpPr>
            <p:cNvPr id="4061" name="Google Shape;4061;p55"/>
            <p:cNvSpPr/>
            <p:nvPr/>
          </p:nvSpPr>
          <p:spPr>
            <a:xfrm>
              <a:off x="1926525" y="2245225"/>
              <a:ext cx="307800" cy="307825"/>
            </a:xfrm>
            <a:custGeom>
              <a:rect b="b" l="l" r="r" t="t"/>
              <a:pathLst>
                <a:path extrusionOk="0" h="12313" w="12312">
                  <a:moveTo>
                    <a:pt x="1" y="1"/>
                  </a:moveTo>
                  <a:lnTo>
                    <a:pt x="1"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5"/>
            <p:cNvSpPr/>
            <p:nvPr/>
          </p:nvSpPr>
          <p:spPr>
            <a:xfrm>
              <a:off x="1946175" y="2264275"/>
              <a:ext cx="269400" cy="269425"/>
            </a:xfrm>
            <a:custGeom>
              <a:rect b="b" l="l" r="r" t="t"/>
              <a:pathLst>
                <a:path extrusionOk="0" h="10777" w="10776">
                  <a:moveTo>
                    <a:pt x="9013" y="287"/>
                  </a:moveTo>
                  <a:cubicBezTo>
                    <a:pt x="9085" y="1073"/>
                    <a:pt x="9704" y="1680"/>
                    <a:pt x="10478" y="1763"/>
                  </a:cubicBezTo>
                  <a:lnTo>
                    <a:pt x="10478" y="9002"/>
                  </a:lnTo>
                  <a:cubicBezTo>
                    <a:pt x="9692" y="9085"/>
                    <a:pt x="9085" y="9705"/>
                    <a:pt x="9013" y="10478"/>
                  </a:cubicBezTo>
                  <a:lnTo>
                    <a:pt x="1762" y="10478"/>
                  </a:lnTo>
                  <a:cubicBezTo>
                    <a:pt x="1691" y="9705"/>
                    <a:pt x="1072" y="9085"/>
                    <a:pt x="286" y="9002"/>
                  </a:cubicBezTo>
                  <a:lnTo>
                    <a:pt x="286" y="1763"/>
                  </a:lnTo>
                  <a:cubicBezTo>
                    <a:pt x="1072" y="1680"/>
                    <a:pt x="1691" y="1061"/>
                    <a:pt x="1762" y="287"/>
                  </a:cubicBezTo>
                  <a:close/>
                  <a:moveTo>
                    <a:pt x="1477" y="1"/>
                  </a:moveTo>
                  <a:lnTo>
                    <a:pt x="1477" y="156"/>
                  </a:lnTo>
                  <a:cubicBezTo>
                    <a:pt x="1477" y="882"/>
                    <a:pt x="881" y="1477"/>
                    <a:pt x="155" y="1477"/>
                  </a:cubicBezTo>
                  <a:lnTo>
                    <a:pt x="0" y="1477"/>
                  </a:lnTo>
                  <a:lnTo>
                    <a:pt x="0" y="9300"/>
                  </a:lnTo>
                  <a:lnTo>
                    <a:pt x="155" y="9300"/>
                  </a:lnTo>
                  <a:cubicBezTo>
                    <a:pt x="881" y="9300"/>
                    <a:pt x="1477" y="9895"/>
                    <a:pt x="1477" y="10633"/>
                  </a:cubicBezTo>
                  <a:lnTo>
                    <a:pt x="1477" y="10776"/>
                  </a:lnTo>
                  <a:lnTo>
                    <a:pt x="9311" y="10776"/>
                  </a:lnTo>
                  <a:lnTo>
                    <a:pt x="9311" y="10633"/>
                  </a:lnTo>
                  <a:cubicBezTo>
                    <a:pt x="9311" y="9895"/>
                    <a:pt x="9906" y="9300"/>
                    <a:pt x="10633" y="9300"/>
                  </a:cubicBezTo>
                  <a:lnTo>
                    <a:pt x="10776" y="9300"/>
                  </a:lnTo>
                  <a:lnTo>
                    <a:pt x="10776" y="1477"/>
                  </a:lnTo>
                  <a:lnTo>
                    <a:pt x="10633" y="1477"/>
                  </a:lnTo>
                  <a:cubicBezTo>
                    <a:pt x="9906" y="1477"/>
                    <a:pt x="9311" y="882"/>
                    <a:pt x="9311" y="156"/>
                  </a:cubicBezTo>
                  <a:lnTo>
                    <a:pt x="9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5"/>
            <p:cNvSpPr/>
            <p:nvPr/>
          </p:nvSpPr>
          <p:spPr>
            <a:xfrm>
              <a:off x="1992300" y="2437525"/>
              <a:ext cx="53600" cy="53900"/>
            </a:xfrm>
            <a:custGeom>
              <a:rect b="b" l="l" r="r" t="t"/>
              <a:pathLst>
                <a:path extrusionOk="0" h="2156" w="2144">
                  <a:moveTo>
                    <a:pt x="1072" y="322"/>
                  </a:moveTo>
                  <a:cubicBezTo>
                    <a:pt x="1489" y="322"/>
                    <a:pt x="1846" y="667"/>
                    <a:pt x="1846" y="1096"/>
                  </a:cubicBezTo>
                  <a:cubicBezTo>
                    <a:pt x="1846" y="1524"/>
                    <a:pt x="1489" y="1870"/>
                    <a:pt x="1072" y="1870"/>
                  </a:cubicBezTo>
                  <a:cubicBezTo>
                    <a:pt x="644" y="1870"/>
                    <a:pt x="298" y="1524"/>
                    <a:pt x="298" y="1096"/>
                  </a:cubicBezTo>
                  <a:cubicBezTo>
                    <a:pt x="298" y="667"/>
                    <a:pt x="656" y="322"/>
                    <a:pt x="1072" y="322"/>
                  </a:cubicBezTo>
                  <a:close/>
                  <a:moveTo>
                    <a:pt x="1072" y="0"/>
                  </a:moveTo>
                  <a:cubicBezTo>
                    <a:pt x="477" y="0"/>
                    <a:pt x="1" y="477"/>
                    <a:pt x="1" y="1072"/>
                  </a:cubicBezTo>
                  <a:cubicBezTo>
                    <a:pt x="1" y="1667"/>
                    <a:pt x="501" y="2155"/>
                    <a:pt x="1072" y="2155"/>
                  </a:cubicBezTo>
                  <a:cubicBezTo>
                    <a:pt x="1656" y="2155"/>
                    <a:pt x="2144" y="1667"/>
                    <a:pt x="2144" y="1072"/>
                  </a:cubicBezTo>
                  <a:cubicBezTo>
                    <a:pt x="2144" y="477"/>
                    <a:pt x="1656"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5"/>
            <p:cNvSpPr/>
            <p:nvPr/>
          </p:nvSpPr>
          <p:spPr>
            <a:xfrm>
              <a:off x="2115550" y="2437525"/>
              <a:ext cx="53600" cy="53900"/>
            </a:xfrm>
            <a:custGeom>
              <a:rect b="b" l="l" r="r" t="t"/>
              <a:pathLst>
                <a:path extrusionOk="0" h="2156" w="2144">
                  <a:moveTo>
                    <a:pt x="1072" y="322"/>
                  </a:moveTo>
                  <a:cubicBezTo>
                    <a:pt x="1500" y="322"/>
                    <a:pt x="1845" y="667"/>
                    <a:pt x="1845" y="1096"/>
                  </a:cubicBezTo>
                  <a:cubicBezTo>
                    <a:pt x="1845" y="1524"/>
                    <a:pt x="1500" y="1870"/>
                    <a:pt x="1072" y="1870"/>
                  </a:cubicBezTo>
                  <a:cubicBezTo>
                    <a:pt x="643" y="1870"/>
                    <a:pt x="298" y="1524"/>
                    <a:pt x="298" y="1096"/>
                  </a:cubicBezTo>
                  <a:cubicBezTo>
                    <a:pt x="298" y="667"/>
                    <a:pt x="655" y="322"/>
                    <a:pt x="1072" y="322"/>
                  </a:cubicBezTo>
                  <a:close/>
                  <a:moveTo>
                    <a:pt x="1072" y="0"/>
                  </a:moveTo>
                  <a:cubicBezTo>
                    <a:pt x="476" y="0"/>
                    <a:pt x="0" y="477"/>
                    <a:pt x="0" y="1072"/>
                  </a:cubicBezTo>
                  <a:cubicBezTo>
                    <a:pt x="0" y="1667"/>
                    <a:pt x="488" y="2155"/>
                    <a:pt x="1072" y="2155"/>
                  </a:cubicBezTo>
                  <a:cubicBezTo>
                    <a:pt x="1667" y="2155"/>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5"/>
            <p:cNvSpPr/>
            <p:nvPr/>
          </p:nvSpPr>
          <p:spPr>
            <a:xfrm>
              <a:off x="1992300" y="2306550"/>
              <a:ext cx="53600" cy="53900"/>
            </a:xfrm>
            <a:custGeom>
              <a:rect b="b" l="l" r="r" t="t"/>
              <a:pathLst>
                <a:path extrusionOk="0" h="2156" w="2144">
                  <a:moveTo>
                    <a:pt x="1072" y="322"/>
                  </a:moveTo>
                  <a:cubicBezTo>
                    <a:pt x="1489" y="322"/>
                    <a:pt x="1846" y="656"/>
                    <a:pt x="1846" y="1096"/>
                  </a:cubicBezTo>
                  <a:cubicBezTo>
                    <a:pt x="1846" y="1525"/>
                    <a:pt x="1489" y="1870"/>
                    <a:pt x="1072" y="1870"/>
                  </a:cubicBezTo>
                  <a:cubicBezTo>
                    <a:pt x="644" y="1870"/>
                    <a:pt x="298" y="1525"/>
                    <a:pt x="298" y="1096"/>
                  </a:cubicBezTo>
                  <a:cubicBezTo>
                    <a:pt x="298" y="656"/>
                    <a:pt x="656" y="322"/>
                    <a:pt x="1072" y="322"/>
                  </a:cubicBezTo>
                  <a:close/>
                  <a:moveTo>
                    <a:pt x="1072" y="1"/>
                  </a:moveTo>
                  <a:cubicBezTo>
                    <a:pt x="477" y="1"/>
                    <a:pt x="1" y="501"/>
                    <a:pt x="1" y="1084"/>
                  </a:cubicBezTo>
                  <a:cubicBezTo>
                    <a:pt x="1" y="1679"/>
                    <a:pt x="501" y="2156"/>
                    <a:pt x="1072" y="2156"/>
                  </a:cubicBezTo>
                  <a:cubicBezTo>
                    <a:pt x="1656" y="2156"/>
                    <a:pt x="2132" y="1656"/>
                    <a:pt x="2144" y="1084"/>
                  </a:cubicBezTo>
                  <a:cubicBezTo>
                    <a:pt x="2144" y="489"/>
                    <a:pt x="1656"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5"/>
            <p:cNvSpPr/>
            <p:nvPr/>
          </p:nvSpPr>
          <p:spPr>
            <a:xfrm>
              <a:off x="2115550" y="2306550"/>
              <a:ext cx="53600" cy="53900"/>
            </a:xfrm>
            <a:custGeom>
              <a:rect b="b" l="l" r="r" t="t"/>
              <a:pathLst>
                <a:path extrusionOk="0" h="2156" w="2144">
                  <a:moveTo>
                    <a:pt x="1072" y="322"/>
                  </a:moveTo>
                  <a:cubicBezTo>
                    <a:pt x="1500" y="322"/>
                    <a:pt x="1845" y="656"/>
                    <a:pt x="1845" y="1096"/>
                  </a:cubicBezTo>
                  <a:cubicBezTo>
                    <a:pt x="1845" y="1525"/>
                    <a:pt x="1500" y="1870"/>
                    <a:pt x="1072" y="1870"/>
                  </a:cubicBezTo>
                  <a:cubicBezTo>
                    <a:pt x="643" y="1870"/>
                    <a:pt x="298" y="1525"/>
                    <a:pt x="298" y="1096"/>
                  </a:cubicBezTo>
                  <a:cubicBezTo>
                    <a:pt x="298" y="656"/>
                    <a:pt x="655" y="322"/>
                    <a:pt x="1072" y="322"/>
                  </a:cubicBezTo>
                  <a:close/>
                  <a:moveTo>
                    <a:pt x="1072" y="1"/>
                  </a:moveTo>
                  <a:cubicBezTo>
                    <a:pt x="476" y="1"/>
                    <a:pt x="0" y="501"/>
                    <a:pt x="0" y="1084"/>
                  </a:cubicBezTo>
                  <a:cubicBezTo>
                    <a:pt x="0" y="1679"/>
                    <a:pt x="488" y="2156"/>
                    <a:pt x="1072" y="2156"/>
                  </a:cubicBezTo>
                  <a:cubicBezTo>
                    <a:pt x="1667" y="2156"/>
                    <a:pt x="2143" y="1656"/>
                    <a:pt x="2143" y="1084"/>
                  </a:cubicBezTo>
                  <a:cubicBezTo>
                    <a:pt x="2143" y="489"/>
                    <a:pt x="165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67" name="Google Shape;4067;p55"/>
          <p:cNvPicPr preferRelativeResize="0"/>
          <p:nvPr/>
        </p:nvPicPr>
        <p:blipFill>
          <a:blip r:embed="rId3">
            <a:alphaModFix/>
          </a:blip>
          <a:stretch>
            <a:fillRect/>
          </a:stretch>
        </p:blipFill>
        <p:spPr>
          <a:xfrm>
            <a:off x="2345825" y="2477700"/>
            <a:ext cx="4448099" cy="212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38"/>
          <p:cNvSpPr txBox="1"/>
          <p:nvPr>
            <p:ph type="title"/>
          </p:nvPr>
        </p:nvSpPr>
        <p:spPr>
          <a:xfrm>
            <a:off x="1017500" y="2441925"/>
            <a:ext cx="4201800" cy="9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Welcome to the Casino!</a:t>
            </a:r>
            <a:endParaRPr/>
          </a:p>
        </p:txBody>
      </p:sp>
      <p:sp>
        <p:nvSpPr>
          <p:cNvPr id="1161" name="Google Shape;1161;p38"/>
          <p:cNvSpPr txBox="1"/>
          <p:nvPr>
            <p:ph idx="2" type="title"/>
          </p:nvPr>
        </p:nvSpPr>
        <p:spPr>
          <a:xfrm>
            <a:off x="1140301" y="1313675"/>
            <a:ext cx="126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162" name="Google Shape;1162;p38"/>
          <p:cNvGrpSpPr/>
          <p:nvPr/>
        </p:nvGrpSpPr>
        <p:grpSpPr>
          <a:xfrm>
            <a:off x="5719007" y="539511"/>
            <a:ext cx="2723976" cy="4080280"/>
            <a:chOff x="5717121" y="539425"/>
            <a:chExt cx="2713393" cy="4064429"/>
          </a:xfrm>
        </p:grpSpPr>
        <p:grpSp>
          <p:nvGrpSpPr>
            <p:cNvPr id="1163" name="Google Shape;1163;p38"/>
            <p:cNvGrpSpPr/>
            <p:nvPr/>
          </p:nvGrpSpPr>
          <p:grpSpPr>
            <a:xfrm>
              <a:off x="5717121" y="539425"/>
              <a:ext cx="2713393" cy="4064429"/>
              <a:chOff x="7403700" y="2611575"/>
              <a:chExt cx="1653500" cy="2476800"/>
            </a:xfrm>
          </p:grpSpPr>
          <p:sp>
            <p:nvSpPr>
              <p:cNvPr id="1164" name="Google Shape;1164;p38"/>
              <p:cNvSpPr/>
              <p:nvPr/>
            </p:nvSpPr>
            <p:spPr>
              <a:xfrm>
                <a:off x="8226725" y="2611575"/>
                <a:ext cx="830475" cy="830475"/>
              </a:xfrm>
              <a:custGeom>
                <a:rect b="b" l="l" r="r" t="t"/>
                <a:pathLst>
                  <a:path extrusionOk="0" h="33219" w="33219">
                    <a:moveTo>
                      <a:pt x="32921" y="298"/>
                    </a:moveTo>
                    <a:lnTo>
                      <a:pt x="32921" y="32921"/>
                    </a:lnTo>
                    <a:lnTo>
                      <a:pt x="298" y="32921"/>
                    </a:lnTo>
                    <a:lnTo>
                      <a:pt x="298" y="298"/>
                    </a:lnTo>
                    <a:close/>
                    <a:moveTo>
                      <a:pt x="0" y="0"/>
                    </a:moveTo>
                    <a:lnTo>
                      <a:pt x="0" y="33218"/>
                    </a:lnTo>
                    <a:lnTo>
                      <a:pt x="33219" y="33218"/>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p:nvPr/>
            </p:nvSpPr>
            <p:spPr>
              <a:xfrm>
                <a:off x="8286250" y="2671100"/>
                <a:ext cx="711425" cy="711425"/>
              </a:xfrm>
              <a:custGeom>
                <a:rect b="b" l="l" r="r" t="t"/>
                <a:pathLst>
                  <a:path extrusionOk="0" h="28457" w="28457">
                    <a:moveTo>
                      <a:pt x="28159" y="298"/>
                    </a:moveTo>
                    <a:lnTo>
                      <a:pt x="28159" y="28159"/>
                    </a:lnTo>
                    <a:lnTo>
                      <a:pt x="298" y="28159"/>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8"/>
              <p:cNvSpPr/>
              <p:nvPr/>
            </p:nvSpPr>
            <p:spPr>
              <a:xfrm>
                <a:off x="8227600" y="2612450"/>
                <a:ext cx="231025" cy="231025"/>
              </a:xfrm>
              <a:custGeom>
                <a:rect b="b" l="l" r="r" t="t"/>
                <a:pathLst>
                  <a:path extrusionOk="0" h="9241" w="9241">
                    <a:moveTo>
                      <a:pt x="9026" y="1"/>
                    </a:moveTo>
                    <a:lnTo>
                      <a:pt x="1" y="9038"/>
                    </a:lnTo>
                    <a:lnTo>
                      <a:pt x="203" y="9240"/>
                    </a:lnTo>
                    <a:lnTo>
                      <a:pt x="9240" y="215"/>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8"/>
              <p:cNvSpPr/>
              <p:nvPr/>
            </p:nvSpPr>
            <p:spPr>
              <a:xfrm>
                <a:off x="8825000" y="2612450"/>
                <a:ext cx="231000" cy="231025"/>
              </a:xfrm>
              <a:custGeom>
                <a:rect b="b" l="l" r="r" t="t"/>
                <a:pathLst>
                  <a:path extrusionOk="0" h="9241" w="9240">
                    <a:moveTo>
                      <a:pt x="215" y="1"/>
                    </a:moveTo>
                    <a:lnTo>
                      <a:pt x="1" y="215"/>
                    </a:lnTo>
                    <a:lnTo>
                      <a:pt x="9026" y="9240"/>
                    </a:lnTo>
                    <a:lnTo>
                      <a:pt x="9240" y="9026"/>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8"/>
              <p:cNvSpPr/>
              <p:nvPr/>
            </p:nvSpPr>
            <p:spPr>
              <a:xfrm>
                <a:off x="8825000" y="3209850"/>
                <a:ext cx="231000" cy="231000"/>
              </a:xfrm>
              <a:custGeom>
                <a:rect b="b" l="l" r="r" t="t"/>
                <a:pathLst>
                  <a:path extrusionOk="0" h="9240" w="9240">
                    <a:moveTo>
                      <a:pt x="9038" y="1"/>
                    </a:moveTo>
                    <a:lnTo>
                      <a:pt x="1" y="9037"/>
                    </a:lnTo>
                    <a:lnTo>
                      <a:pt x="215" y="9240"/>
                    </a:lnTo>
                    <a:lnTo>
                      <a:pt x="9240" y="215"/>
                    </a:lnTo>
                    <a:lnTo>
                      <a:pt x="903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8"/>
              <p:cNvSpPr/>
              <p:nvPr/>
            </p:nvSpPr>
            <p:spPr>
              <a:xfrm>
                <a:off x="8227600" y="3210150"/>
                <a:ext cx="231025" cy="231000"/>
              </a:xfrm>
              <a:custGeom>
                <a:rect b="b" l="l" r="r" t="t"/>
                <a:pathLst>
                  <a:path extrusionOk="0" h="9240" w="9241">
                    <a:moveTo>
                      <a:pt x="215" y="0"/>
                    </a:moveTo>
                    <a:lnTo>
                      <a:pt x="1" y="215"/>
                    </a:lnTo>
                    <a:lnTo>
                      <a:pt x="9026" y="9240"/>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p:nvPr/>
            </p:nvSpPr>
            <p:spPr>
              <a:xfrm>
                <a:off x="7403700" y="2611575"/>
                <a:ext cx="830475" cy="830475"/>
              </a:xfrm>
              <a:custGeom>
                <a:rect b="b" l="l" r="r" t="t"/>
                <a:pathLst>
                  <a:path extrusionOk="0" h="33219" w="33219">
                    <a:moveTo>
                      <a:pt x="32909" y="298"/>
                    </a:moveTo>
                    <a:lnTo>
                      <a:pt x="32909" y="32921"/>
                    </a:lnTo>
                    <a:lnTo>
                      <a:pt x="286" y="32921"/>
                    </a:lnTo>
                    <a:lnTo>
                      <a:pt x="286" y="298"/>
                    </a:lnTo>
                    <a:close/>
                    <a:moveTo>
                      <a:pt x="0" y="0"/>
                    </a:moveTo>
                    <a:lnTo>
                      <a:pt x="0" y="33218"/>
                    </a:lnTo>
                    <a:lnTo>
                      <a:pt x="33219" y="33218"/>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8"/>
              <p:cNvSpPr/>
              <p:nvPr/>
            </p:nvSpPr>
            <p:spPr>
              <a:xfrm>
                <a:off x="7463225" y="2671100"/>
                <a:ext cx="711425" cy="711425"/>
              </a:xfrm>
              <a:custGeom>
                <a:rect b="b" l="l" r="r" t="t"/>
                <a:pathLst>
                  <a:path extrusionOk="0" h="28457" w="28457">
                    <a:moveTo>
                      <a:pt x="28159" y="298"/>
                    </a:moveTo>
                    <a:lnTo>
                      <a:pt x="28159" y="28159"/>
                    </a:lnTo>
                    <a:lnTo>
                      <a:pt x="298" y="28159"/>
                    </a:lnTo>
                    <a:lnTo>
                      <a:pt x="298" y="298"/>
                    </a:lnTo>
                    <a:close/>
                    <a:moveTo>
                      <a:pt x="1" y="0"/>
                    </a:moveTo>
                    <a:lnTo>
                      <a:pt x="1" y="28456"/>
                    </a:lnTo>
                    <a:lnTo>
                      <a:pt x="28457" y="28456"/>
                    </a:lnTo>
                    <a:lnTo>
                      <a:pt x="2845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8"/>
              <p:cNvSpPr/>
              <p:nvPr/>
            </p:nvSpPr>
            <p:spPr>
              <a:xfrm>
                <a:off x="7404600" y="2612450"/>
                <a:ext cx="231000" cy="231025"/>
              </a:xfrm>
              <a:custGeom>
                <a:rect b="b" l="l" r="r" t="t"/>
                <a:pathLst>
                  <a:path extrusionOk="0" h="9241" w="9240">
                    <a:moveTo>
                      <a:pt x="9025" y="1"/>
                    </a:moveTo>
                    <a:lnTo>
                      <a:pt x="0" y="9038"/>
                    </a:lnTo>
                    <a:lnTo>
                      <a:pt x="203" y="9240"/>
                    </a:lnTo>
                    <a:lnTo>
                      <a:pt x="9239" y="215"/>
                    </a:lnTo>
                    <a:lnTo>
                      <a:pt x="902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8"/>
              <p:cNvSpPr/>
              <p:nvPr/>
            </p:nvSpPr>
            <p:spPr>
              <a:xfrm>
                <a:off x="8001700" y="2612450"/>
                <a:ext cx="231000" cy="231025"/>
              </a:xfrm>
              <a:custGeom>
                <a:rect b="b" l="l" r="r" t="t"/>
                <a:pathLst>
                  <a:path extrusionOk="0" h="9241" w="9240">
                    <a:moveTo>
                      <a:pt x="214" y="1"/>
                    </a:moveTo>
                    <a:lnTo>
                      <a:pt x="0" y="215"/>
                    </a:lnTo>
                    <a:lnTo>
                      <a:pt x="9025" y="9240"/>
                    </a:lnTo>
                    <a:lnTo>
                      <a:pt x="9239" y="9038"/>
                    </a:lnTo>
                    <a:lnTo>
                      <a:pt x="21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8"/>
              <p:cNvSpPr/>
              <p:nvPr/>
            </p:nvSpPr>
            <p:spPr>
              <a:xfrm>
                <a:off x="8001700" y="3210450"/>
                <a:ext cx="231300" cy="231000"/>
              </a:xfrm>
              <a:custGeom>
                <a:rect b="b" l="l" r="r" t="t"/>
                <a:pathLst>
                  <a:path extrusionOk="0" h="9240" w="9252">
                    <a:moveTo>
                      <a:pt x="9037" y="0"/>
                    </a:moveTo>
                    <a:lnTo>
                      <a:pt x="0" y="9037"/>
                    </a:lnTo>
                    <a:lnTo>
                      <a:pt x="214" y="9240"/>
                    </a:lnTo>
                    <a:lnTo>
                      <a:pt x="9251" y="215"/>
                    </a:lnTo>
                    <a:lnTo>
                      <a:pt x="903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a:off x="7404600" y="3210150"/>
                <a:ext cx="231000" cy="231000"/>
              </a:xfrm>
              <a:custGeom>
                <a:rect b="b" l="l" r="r" t="t"/>
                <a:pathLst>
                  <a:path extrusionOk="0" h="9240" w="9240">
                    <a:moveTo>
                      <a:pt x="214" y="0"/>
                    </a:moveTo>
                    <a:lnTo>
                      <a:pt x="0" y="203"/>
                    </a:lnTo>
                    <a:lnTo>
                      <a:pt x="9025" y="9240"/>
                    </a:lnTo>
                    <a:lnTo>
                      <a:pt x="9239" y="9025"/>
                    </a:lnTo>
                    <a:lnTo>
                      <a:pt x="21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8"/>
              <p:cNvSpPr/>
              <p:nvPr/>
            </p:nvSpPr>
            <p:spPr>
              <a:xfrm>
                <a:off x="7516500" y="2724375"/>
                <a:ext cx="604875" cy="604850"/>
              </a:xfrm>
              <a:custGeom>
                <a:rect b="b" l="l" r="r" t="t"/>
                <a:pathLst>
                  <a:path extrusionOk="0" h="24194" w="24195">
                    <a:moveTo>
                      <a:pt x="12098" y="298"/>
                    </a:moveTo>
                    <a:cubicBezTo>
                      <a:pt x="18598" y="298"/>
                      <a:pt x="23897" y="5596"/>
                      <a:pt x="23897" y="12097"/>
                    </a:cubicBezTo>
                    <a:cubicBezTo>
                      <a:pt x="23897" y="18598"/>
                      <a:pt x="18598" y="23896"/>
                      <a:pt x="12098" y="23896"/>
                    </a:cubicBezTo>
                    <a:cubicBezTo>
                      <a:pt x="5597" y="23896"/>
                      <a:pt x="299" y="18598"/>
                      <a:pt x="299" y="12097"/>
                    </a:cubicBezTo>
                    <a:cubicBezTo>
                      <a:pt x="299" y="5596"/>
                      <a:pt x="5597" y="298"/>
                      <a:pt x="12098" y="298"/>
                    </a:cubicBezTo>
                    <a:close/>
                    <a:moveTo>
                      <a:pt x="12098" y="1"/>
                    </a:moveTo>
                    <a:cubicBezTo>
                      <a:pt x="5430" y="1"/>
                      <a:pt x="1" y="5430"/>
                      <a:pt x="1" y="12097"/>
                    </a:cubicBezTo>
                    <a:cubicBezTo>
                      <a:pt x="1" y="18765"/>
                      <a:pt x="5430" y="24194"/>
                      <a:pt x="12098" y="24194"/>
                    </a:cubicBezTo>
                    <a:cubicBezTo>
                      <a:pt x="18765" y="24194"/>
                      <a:pt x="24182" y="18765"/>
                      <a:pt x="24194" y="12097"/>
                    </a:cubicBezTo>
                    <a:cubicBezTo>
                      <a:pt x="24194" y="5430"/>
                      <a:pt x="18765" y="1"/>
                      <a:pt x="120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8"/>
              <p:cNvSpPr/>
              <p:nvPr/>
            </p:nvSpPr>
            <p:spPr>
              <a:xfrm>
                <a:off x="8226725" y="3434575"/>
                <a:ext cx="830475" cy="830500"/>
              </a:xfrm>
              <a:custGeom>
                <a:rect b="b" l="l" r="r" t="t"/>
                <a:pathLst>
                  <a:path extrusionOk="0" h="33220" w="33219">
                    <a:moveTo>
                      <a:pt x="32921" y="298"/>
                    </a:moveTo>
                    <a:lnTo>
                      <a:pt x="32921" y="32922"/>
                    </a:lnTo>
                    <a:lnTo>
                      <a:pt x="298" y="32922"/>
                    </a:lnTo>
                    <a:lnTo>
                      <a:pt x="298" y="298"/>
                    </a:lnTo>
                    <a:close/>
                    <a:moveTo>
                      <a:pt x="0" y="1"/>
                    </a:moveTo>
                    <a:lnTo>
                      <a:pt x="0" y="33219"/>
                    </a:lnTo>
                    <a:lnTo>
                      <a:pt x="33219" y="33219"/>
                    </a:lnTo>
                    <a:lnTo>
                      <a:pt x="33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8286250" y="3494125"/>
                <a:ext cx="711425" cy="711400"/>
              </a:xfrm>
              <a:custGeom>
                <a:rect b="b" l="l" r="r" t="t"/>
                <a:pathLst>
                  <a:path extrusionOk="0" h="28456" w="28457">
                    <a:moveTo>
                      <a:pt x="28159" y="298"/>
                    </a:moveTo>
                    <a:lnTo>
                      <a:pt x="28159" y="28158"/>
                    </a:lnTo>
                    <a:lnTo>
                      <a:pt x="298" y="28158"/>
                    </a:lnTo>
                    <a:lnTo>
                      <a:pt x="298" y="298"/>
                    </a:lnTo>
                    <a:close/>
                    <a:moveTo>
                      <a:pt x="0" y="0"/>
                    </a:moveTo>
                    <a:lnTo>
                      <a:pt x="0" y="28456"/>
                    </a:lnTo>
                    <a:lnTo>
                      <a:pt x="28456" y="28456"/>
                    </a:lnTo>
                    <a:lnTo>
                      <a:pt x="2845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8"/>
              <p:cNvSpPr/>
              <p:nvPr/>
            </p:nvSpPr>
            <p:spPr>
              <a:xfrm>
                <a:off x="8227325" y="3435475"/>
                <a:ext cx="231000" cy="231300"/>
              </a:xfrm>
              <a:custGeom>
                <a:rect b="b" l="l" r="r" t="t"/>
                <a:pathLst>
                  <a:path extrusionOk="0" h="9252" w="9240">
                    <a:moveTo>
                      <a:pt x="9037" y="1"/>
                    </a:moveTo>
                    <a:lnTo>
                      <a:pt x="0" y="9037"/>
                    </a:lnTo>
                    <a:lnTo>
                      <a:pt x="214" y="9252"/>
                    </a:lnTo>
                    <a:lnTo>
                      <a:pt x="9239" y="215"/>
                    </a:lnTo>
                    <a:lnTo>
                      <a:pt x="90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8"/>
              <p:cNvSpPr/>
              <p:nvPr/>
            </p:nvSpPr>
            <p:spPr>
              <a:xfrm>
                <a:off x="8825000" y="3435475"/>
                <a:ext cx="231000" cy="231000"/>
              </a:xfrm>
              <a:custGeom>
                <a:rect b="b" l="l" r="r" t="t"/>
                <a:pathLst>
                  <a:path extrusionOk="0" h="9240" w="9240">
                    <a:moveTo>
                      <a:pt x="203" y="1"/>
                    </a:moveTo>
                    <a:lnTo>
                      <a:pt x="1" y="215"/>
                    </a:lnTo>
                    <a:lnTo>
                      <a:pt x="9026" y="9240"/>
                    </a:lnTo>
                    <a:lnTo>
                      <a:pt x="9240" y="9025"/>
                    </a:lnTo>
                    <a:lnTo>
                      <a:pt x="20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8"/>
              <p:cNvSpPr/>
              <p:nvPr/>
            </p:nvSpPr>
            <p:spPr>
              <a:xfrm>
                <a:off x="8825000" y="4032575"/>
                <a:ext cx="231000" cy="231000"/>
              </a:xfrm>
              <a:custGeom>
                <a:rect b="b" l="l" r="r" t="t"/>
                <a:pathLst>
                  <a:path extrusionOk="0" h="9240" w="9240">
                    <a:moveTo>
                      <a:pt x="9026" y="0"/>
                    </a:moveTo>
                    <a:lnTo>
                      <a:pt x="1" y="9037"/>
                    </a:lnTo>
                    <a:lnTo>
                      <a:pt x="215" y="9240"/>
                    </a:lnTo>
                    <a:lnTo>
                      <a:pt x="9240" y="215"/>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8"/>
              <p:cNvSpPr/>
              <p:nvPr/>
            </p:nvSpPr>
            <p:spPr>
              <a:xfrm>
                <a:off x="8227600" y="4033175"/>
                <a:ext cx="231025" cy="231000"/>
              </a:xfrm>
              <a:custGeom>
                <a:rect b="b" l="l" r="r" t="t"/>
                <a:pathLst>
                  <a:path extrusionOk="0" h="9240" w="9241">
                    <a:moveTo>
                      <a:pt x="203" y="0"/>
                    </a:moveTo>
                    <a:lnTo>
                      <a:pt x="1" y="215"/>
                    </a:lnTo>
                    <a:lnTo>
                      <a:pt x="9026" y="9239"/>
                    </a:lnTo>
                    <a:lnTo>
                      <a:pt x="9240" y="9025"/>
                    </a:lnTo>
                    <a:lnTo>
                      <a:pt x="20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8"/>
              <p:cNvSpPr/>
              <p:nvPr/>
            </p:nvSpPr>
            <p:spPr>
              <a:xfrm>
                <a:off x="8339525" y="3547400"/>
                <a:ext cx="604875" cy="604850"/>
              </a:xfrm>
              <a:custGeom>
                <a:rect b="b" l="l" r="r" t="t"/>
                <a:pathLst>
                  <a:path extrusionOk="0" h="24194" w="24195">
                    <a:moveTo>
                      <a:pt x="12097" y="298"/>
                    </a:moveTo>
                    <a:cubicBezTo>
                      <a:pt x="18598" y="298"/>
                      <a:pt x="23897" y="5596"/>
                      <a:pt x="23897" y="12097"/>
                    </a:cubicBezTo>
                    <a:cubicBezTo>
                      <a:pt x="23897" y="18598"/>
                      <a:pt x="18598" y="23896"/>
                      <a:pt x="12097" y="23896"/>
                    </a:cubicBezTo>
                    <a:cubicBezTo>
                      <a:pt x="5597" y="23896"/>
                      <a:pt x="298" y="18598"/>
                      <a:pt x="298" y="12097"/>
                    </a:cubicBezTo>
                    <a:cubicBezTo>
                      <a:pt x="298" y="5596"/>
                      <a:pt x="5597" y="298"/>
                      <a:pt x="12097" y="298"/>
                    </a:cubicBezTo>
                    <a:close/>
                    <a:moveTo>
                      <a:pt x="12097" y="0"/>
                    </a:moveTo>
                    <a:cubicBezTo>
                      <a:pt x="5430" y="0"/>
                      <a:pt x="1" y="5429"/>
                      <a:pt x="1" y="12097"/>
                    </a:cubicBezTo>
                    <a:cubicBezTo>
                      <a:pt x="1" y="18764"/>
                      <a:pt x="5430" y="24194"/>
                      <a:pt x="12097" y="24194"/>
                    </a:cubicBezTo>
                    <a:cubicBezTo>
                      <a:pt x="18765" y="24194"/>
                      <a:pt x="24194" y="18764"/>
                      <a:pt x="24194" y="12097"/>
                    </a:cubicBezTo>
                    <a:cubicBezTo>
                      <a:pt x="24194" y="5429"/>
                      <a:pt x="18765" y="0"/>
                      <a:pt x="1209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7403700" y="3434575"/>
                <a:ext cx="830475" cy="830500"/>
              </a:xfrm>
              <a:custGeom>
                <a:rect b="b" l="l" r="r" t="t"/>
                <a:pathLst>
                  <a:path extrusionOk="0" h="33220" w="33219">
                    <a:moveTo>
                      <a:pt x="32909" y="298"/>
                    </a:moveTo>
                    <a:lnTo>
                      <a:pt x="32909" y="32922"/>
                    </a:lnTo>
                    <a:lnTo>
                      <a:pt x="286" y="32922"/>
                    </a:lnTo>
                    <a:lnTo>
                      <a:pt x="286" y="298"/>
                    </a:lnTo>
                    <a:close/>
                    <a:moveTo>
                      <a:pt x="0" y="1"/>
                    </a:moveTo>
                    <a:lnTo>
                      <a:pt x="0" y="33219"/>
                    </a:lnTo>
                    <a:lnTo>
                      <a:pt x="33219" y="33219"/>
                    </a:lnTo>
                    <a:lnTo>
                      <a:pt x="33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7463225" y="3494125"/>
                <a:ext cx="711425" cy="711400"/>
              </a:xfrm>
              <a:custGeom>
                <a:rect b="b" l="l" r="r" t="t"/>
                <a:pathLst>
                  <a:path extrusionOk="0" h="28456" w="28457">
                    <a:moveTo>
                      <a:pt x="28159" y="298"/>
                    </a:moveTo>
                    <a:lnTo>
                      <a:pt x="28159" y="28158"/>
                    </a:lnTo>
                    <a:lnTo>
                      <a:pt x="298" y="28158"/>
                    </a:lnTo>
                    <a:lnTo>
                      <a:pt x="298" y="298"/>
                    </a:lnTo>
                    <a:close/>
                    <a:moveTo>
                      <a:pt x="1" y="0"/>
                    </a:moveTo>
                    <a:lnTo>
                      <a:pt x="1" y="28456"/>
                    </a:lnTo>
                    <a:lnTo>
                      <a:pt x="28457" y="28456"/>
                    </a:lnTo>
                    <a:lnTo>
                      <a:pt x="2845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8"/>
              <p:cNvSpPr/>
              <p:nvPr/>
            </p:nvSpPr>
            <p:spPr>
              <a:xfrm>
                <a:off x="7404300" y="3435475"/>
                <a:ext cx="231000" cy="231000"/>
              </a:xfrm>
              <a:custGeom>
                <a:rect b="b" l="l" r="r" t="t"/>
                <a:pathLst>
                  <a:path extrusionOk="0" h="9240" w="9240">
                    <a:moveTo>
                      <a:pt x="9037" y="1"/>
                    </a:moveTo>
                    <a:lnTo>
                      <a:pt x="0" y="9037"/>
                    </a:lnTo>
                    <a:lnTo>
                      <a:pt x="215" y="9240"/>
                    </a:lnTo>
                    <a:lnTo>
                      <a:pt x="9239" y="215"/>
                    </a:lnTo>
                    <a:lnTo>
                      <a:pt x="90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8"/>
              <p:cNvSpPr/>
              <p:nvPr/>
            </p:nvSpPr>
            <p:spPr>
              <a:xfrm>
                <a:off x="8001700" y="3435775"/>
                <a:ext cx="231000" cy="231000"/>
              </a:xfrm>
              <a:custGeom>
                <a:rect b="b" l="l" r="r" t="t"/>
                <a:pathLst>
                  <a:path extrusionOk="0" h="9240" w="9240">
                    <a:moveTo>
                      <a:pt x="202" y="0"/>
                    </a:moveTo>
                    <a:lnTo>
                      <a:pt x="0" y="203"/>
                    </a:lnTo>
                    <a:lnTo>
                      <a:pt x="9025" y="9240"/>
                    </a:lnTo>
                    <a:lnTo>
                      <a:pt x="9239" y="9025"/>
                    </a:lnTo>
                    <a:lnTo>
                      <a:pt x="202"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8"/>
              <p:cNvSpPr/>
              <p:nvPr/>
            </p:nvSpPr>
            <p:spPr>
              <a:xfrm>
                <a:off x="8001700" y="4033175"/>
                <a:ext cx="231000" cy="231000"/>
              </a:xfrm>
              <a:custGeom>
                <a:rect b="b" l="l" r="r" t="t"/>
                <a:pathLst>
                  <a:path extrusionOk="0" h="9240" w="9240">
                    <a:moveTo>
                      <a:pt x="9025" y="0"/>
                    </a:moveTo>
                    <a:lnTo>
                      <a:pt x="0" y="9025"/>
                    </a:lnTo>
                    <a:lnTo>
                      <a:pt x="214" y="9239"/>
                    </a:lnTo>
                    <a:lnTo>
                      <a:pt x="9239" y="215"/>
                    </a:lnTo>
                    <a:lnTo>
                      <a:pt x="902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8"/>
              <p:cNvSpPr/>
              <p:nvPr/>
            </p:nvSpPr>
            <p:spPr>
              <a:xfrm>
                <a:off x="7404600" y="4033175"/>
                <a:ext cx="231000" cy="231000"/>
              </a:xfrm>
              <a:custGeom>
                <a:rect b="b" l="l" r="r" t="t"/>
                <a:pathLst>
                  <a:path extrusionOk="0" h="9240" w="9240">
                    <a:moveTo>
                      <a:pt x="203" y="0"/>
                    </a:moveTo>
                    <a:lnTo>
                      <a:pt x="0" y="203"/>
                    </a:lnTo>
                    <a:lnTo>
                      <a:pt x="9025" y="9239"/>
                    </a:lnTo>
                    <a:lnTo>
                      <a:pt x="9239" y="9025"/>
                    </a:lnTo>
                    <a:lnTo>
                      <a:pt x="20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8"/>
              <p:cNvSpPr/>
              <p:nvPr/>
            </p:nvSpPr>
            <p:spPr>
              <a:xfrm>
                <a:off x="8226725" y="4257900"/>
                <a:ext cx="830475" cy="830475"/>
              </a:xfrm>
              <a:custGeom>
                <a:rect b="b" l="l" r="r" t="t"/>
                <a:pathLst>
                  <a:path extrusionOk="0" h="33219" w="33219">
                    <a:moveTo>
                      <a:pt x="32921" y="298"/>
                    </a:moveTo>
                    <a:lnTo>
                      <a:pt x="32921" y="32921"/>
                    </a:lnTo>
                    <a:lnTo>
                      <a:pt x="298" y="32921"/>
                    </a:lnTo>
                    <a:lnTo>
                      <a:pt x="298" y="298"/>
                    </a:lnTo>
                    <a:close/>
                    <a:moveTo>
                      <a:pt x="0" y="0"/>
                    </a:moveTo>
                    <a:lnTo>
                      <a:pt x="0" y="33219"/>
                    </a:lnTo>
                    <a:lnTo>
                      <a:pt x="33219" y="33219"/>
                    </a:lnTo>
                    <a:lnTo>
                      <a:pt x="33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8"/>
              <p:cNvSpPr/>
              <p:nvPr/>
            </p:nvSpPr>
            <p:spPr>
              <a:xfrm>
                <a:off x="8286250" y="4317125"/>
                <a:ext cx="711425" cy="711425"/>
              </a:xfrm>
              <a:custGeom>
                <a:rect b="b" l="l" r="r" t="t"/>
                <a:pathLst>
                  <a:path extrusionOk="0" h="28457" w="28457">
                    <a:moveTo>
                      <a:pt x="28159" y="298"/>
                    </a:moveTo>
                    <a:lnTo>
                      <a:pt x="28159" y="28159"/>
                    </a:lnTo>
                    <a:lnTo>
                      <a:pt x="298" y="28159"/>
                    </a:lnTo>
                    <a:lnTo>
                      <a:pt x="298" y="298"/>
                    </a:lnTo>
                    <a:close/>
                    <a:moveTo>
                      <a:pt x="0" y="1"/>
                    </a:moveTo>
                    <a:lnTo>
                      <a:pt x="0" y="28457"/>
                    </a:lnTo>
                    <a:lnTo>
                      <a:pt x="28456" y="28457"/>
                    </a:lnTo>
                    <a:lnTo>
                      <a:pt x="2845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8"/>
              <p:cNvSpPr/>
              <p:nvPr/>
            </p:nvSpPr>
            <p:spPr>
              <a:xfrm>
                <a:off x="8227600" y="4258800"/>
                <a:ext cx="231025" cy="231000"/>
              </a:xfrm>
              <a:custGeom>
                <a:rect b="b" l="l" r="r" t="t"/>
                <a:pathLst>
                  <a:path extrusionOk="0" h="9240" w="9241">
                    <a:moveTo>
                      <a:pt x="9026" y="0"/>
                    </a:moveTo>
                    <a:lnTo>
                      <a:pt x="1" y="9037"/>
                    </a:lnTo>
                    <a:lnTo>
                      <a:pt x="215" y="9239"/>
                    </a:lnTo>
                    <a:lnTo>
                      <a:pt x="9240" y="214"/>
                    </a:lnTo>
                    <a:lnTo>
                      <a:pt x="90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8"/>
              <p:cNvSpPr/>
              <p:nvPr/>
            </p:nvSpPr>
            <p:spPr>
              <a:xfrm>
                <a:off x="8825000" y="4258800"/>
                <a:ext cx="231000" cy="231000"/>
              </a:xfrm>
              <a:custGeom>
                <a:rect b="b" l="l" r="r" t="t"/>
                <a:pathLst>
                  <a:path extrusionOk="0" h="9240" w="9240">
                    <a:moveTo>
                      <a:pt x="215" y="0"/>
                    </a:moveTo>
                    <a:lnTo>
                      <a:pt x="1" y="214"/>
                    </a:lnTo>
                    <a:lnTo>
                      <a:pt x="9038" y="9239"/>
                    </a:lnTo>
                    <a:lnTo>
                      <a:pt x="9240" y="9025"/>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8"/>
              <p:cNvSpPr/>
              <p:nvPr/>
            </p:nvSpPr>
            <p:spPr>
              <a:xfrm>
                <a:off x="8825000" y="4856175"/>
                <a:ext cx="231000" cy="231025"/>
              </a:xfrm>
              <a:custGeom>
                <a:rect b="b" l="l" r="r" t="t"/>
                <a:pathLst>
                  <a:path extrusionOk="0" h="9241" w="9240">
                    <a:moveTo>
                      <a:pt x="9026" y="1"/>
                    </a:moveTo>
                    <a:lnTo>
                      <a:pt x="1" y="9026"/>
                    </a:lnTo>
                    <a:lnTo>
                      <a:pt x="203" y="9240"/>
                    </a:lnTo>
                    <a:lnTo>
                      <a:pt x="9240" y="203"/>
                    </a:lnTo>
                    <a:lnTo>
                      <a:pt x="90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8"/>
              <p:cNvSpPr/>
              <p:nvPr/>
            </p:nvSpPr>
            <p:spPr>
              <a:xfrm>
                <a:off x="8227325" y="4856175"/>
                <a:ext cx="231000" cy="231025"/>
              </a:xfrm>
              <a:custGeom>
                <a:rect b="b" l="l" r="r" t="t"/>
                <a:pathLst>
                  <a:path extrusionOk="0" h="9241" w="9240">
                    <a:moveTo>
                      <a:pt x="214" y="1"/>
                    </a:moveTo>
                    <a:lnTo>
                      <a:pt x="0" y="215"/>
                    </a:lnTo>
                    <a:lnTo>
                      <a:pt x="9037" y="9240"/>
                    </a:lnTo>
                    <a:lnTo>
                      <a:pt x="9239" y="9026"/>
                    </a:lnTo>
                    <a:lnTo>
                      <a:pt x="21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8"/>
              <p:cNvSpPr/>
              <p:nvPr/>
            </p:nvSpPr>
            <p:spPr>
              <a:xfrm>
                <a:off x="8339525" y="4370400"/>
                <a:ext cx="604875" cy="604875"/>
              </a:xfrm>
              <a:custGeom>
                <a:rect b="b" l="l" r="r" t="t"/>
                <a:pathLst>
                  <a:path extrusionOk="0" h="24195" w="24195">
                    <a:moveTo>
                      <a:pt x="12097" y="311"/>
                    </a:moveTo>
                    <a:cubicBezTo>
                      <a:pt x="18598" y="311"/>
                      <a:pt x="23897" y="5609"/>
                      <a:pt x="23897" y="12110"/>
                    </a:cubicBezTo>
                    <a:cubicBezTo>
                      <a:pt x="23897" y="18622"/>
                      <a:pt x="18598" y="23921"/>
                      <a:pt x="12097" y="23921"/>
                    </a:cubicBezTo>
                    <a:cubicBezTo>
                      <a:pt x="5597" y="23921"/>
                      <a:pt x="298" y="18622"/>
                      <a:pt x="298" y="12110"/>
                    </a:cubicBezTo>
                    <a:cubicBezTo>
                      <a:pt x="298" y="5609"/>
                      <a:pt x="5597" y="311"/>
                      <a:pt x="12097" y="311"/>
                    </a:cubicBezTo>
                    <a:close/>
                    <a:moveTo>
                      <a:pt x="12097" y="1"/>
                    </a:moveTo>
                    <a:cubicBezTo>
                      <a:pt x="5430" y="1"/>
                      <a:pt x="1" y="5430"/>
                      <a:pt x="1" y="12098"/>
                    </a:cubicBezTo>
                    <a:cubicBezTo>
                      <a:pt x="1" y="18765"/>
                      <a:pt x="5430" y="24194"/>
                      <a:pt x="12097" y="24194"/>
                    </a:cubicBezTo>
                    <a:cubicBezTo>
                      <a:pt x="18765" y="24194"/>
                      <a:pt x="24194" y="18777"/>
                      <a:pt x="24194" y="12098"/>
                    </a:cubicBezTo>
                    <a:cubicBezTo>
                      <a:pt x="24194" y="5430"/>
                      <a:pt x="18765" y="1"/>
                      <a:pt x="1209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38"/>
            <p:cNvGrpSpPr/>
            <p:nvPr/>
          </p:nvGrpSpPr>
          <p:grpSpPr>
            <a:xfrm>
              <a:off x="6075146" y="1108442"/>
              <a:ext cx="596955" cy="376651"/>
              <a:chOff x="7621875" y="2958325"/>
              <a:chExt cx="363775" cy="229525"/>
            </a:xfrm>
          </p:grpSpPr>
          <p:sp>
            <p:nvSpPr>
              <p:cNvPr id="1198" name="Google Shape;1198;p38"/>
              <p:cNvSpPr/>
              <p:nvPr/>
            </p:nvSpPr>
            <p:spPr>
              <a:xfrm>
                <a:off x="7621875" y="2958325"/>
                <a:ext cx="145275" cy="229525"/>
              </a:xfrm>
              <a:custGeom>
                <a:rect b="b" l="l" r="r" t="t"/>
                <a:pathLst>
                  <a:path extrusionOk="0" h="9181" w="5811">
                    <a:moveTo>
                      <a:pt x="5275" y="1"/>
                    </a:moveTo>
                    <a:lnTo>
                      <a:pt x="5275" y="13"/>
                    </a:lnTo>
                    <a:lnTo>
                      <a:pt x="4966" y="13"/>
                    </a:lnTo>
                    <a:cubicBezTo>
                      <a:pt x="4942" y="168"/>
                      <a:pt x="4882" y="275"/>
                      <a:pt x="4787" y="334"/>
                    </a:cubicBezTo>
                    <a:cubicBezTo>
                      <a:pt x="4680" y="394"/>
                      <a:pt x="4525" y="418"/>
                      <a:pt x="4335" y="418"/>
                    </a:cubicBezTo>
                    <a:lnTo>
                      <a:pt x="1715" y="418"/>
                    </a:lnTo>
                    <a:cubicBezTo>
                      <a:pt x="1596" y="418"/>
                      <a:pt x="1477" y="418"/>
                      <a:pt x="1346" y="406"/>
                    </a:cubicBezTo>
                    <a:cubicBezTo>
                      <a:pt x="1215" y="394"/>
                      <a:pt x="1096" y="370"/>
                      <a:pt x="1001" y="358"/>
                    </a:cubicBezTo>
                    <a:lnTo>
                      <a:pt x="477" y="4620"/>
                    </a:lnTo>
                    <a:lnTo>
                      <a:pt x="691" y="4763"/>
                    </a:lnTo>
                    <a:cubicBezTo>
                      <a:pt x="870" y="4620"/>
                      <a:pt x="1060" y="4501"/>
                      <a:pt x="1251" y="4406"/>
                    </a:cubicBezTo>
                    <a:cubicBezTo>
                      <a:pt x="1453" y="4323"/>
                      <a:pt x="1691" y="4275"/>
                      <a:pt x="1953" y="4275"/>
                    </a:cubicBezTo>
                    <a:cubicBezTo>
                      <a:pt x="2418" y="4275"/>
                      <a:pt x="2775" y="4418"/>
                      <a:pt x="3013" y="4704"/>
                    </a:cubicBezTo>
                    <a:cubicBezTo>
                      <a:pt x="3251" y="4990"/>
                      <a:pt x="3370" y="5406"/>
                      <a:pt x="3370" y="5954"/>
                    </a:cubicBezTo>
                    <a:cubicBezTo>
                      <a:pt x="3370" y="6585"/>
                      <a:pt x="3203" y="7121"/>
                      <a:pt x="2882" y="7561"/>
                    </a:cubicBezTo>
                    <a:cubicBezTo>
                      <a:pt x="2537" y="8014"/>
                      <a:pt x="2120" y="8347"/>
                      <a:pt x="1608" y="8585"/>
                    </a:cubicBezTo>
                    <a:cubicBezTo>
                      <a:pt x="1108" y="8811"/>
                      <a:pt x="572" y="8930"/>
                      <a:pt x="1" y="8942"/>
                    </a:cubicBezTo>
                    <a:lnTo>
                      <a:pt x="1" y="9181"/>
                    </a:lnTo>
                    <a:cubicBezTo>
                      <a:pt x="703" y="9181"/>
                      <a:pt x="1394" y="9109"/>
                      <a:pt x="2072" y="8966"/>
                    </a:cubicBezTo>
                    <a:cubicBezTo>
                      <a:pt x="2763" y="8811"/>
                      <a:pt x="3382" y="8585"/>
                      <a:pt x="3954" y="8311"/>
                    </a:cubicBezTo>
                    <a:cubicBezTo>
                      <a:pt x="4513" y="8014"/>
                      <a:pt x="4966" y="7668"/>
                      <a:pt x="5299" y="7264"/>
                    </a:cubicBezTo>
                    <a:cubicBezTo>
                      <a:pt x="5644" y="6859"/>
                      <a:pt x="5811" y="6406"/>
                      <a:pt x="5811" y="5894"/>
                    </a:cubicBezTo>
                    <a:cubicBezTo>
                      <a:pt x="5811" y="5311"/>
                      <a:pt x="5597" y="4823"/>
                      <a:pt x="5156" y="4406"/>
                    </a:cubicBezTo>
                    <a:cubicBezTo>
                      <a:pt x="4727" y="3989"/>
                      <a:pt x="4025" y="3787"/>
                      <a:pt x="3084" y="3787"/>
                    </a:cubicBezTo>
                    <a:cubicBezTo>
                      <a:pt x="2561" y="3787"/>
                      <a:pt x="2108" y="3847"/>
                      <a:pt x="1715" y="3966"/>
                    </a:cubicBezTo>
                    <a:cubicBezTo>
                      <a:pt x="1334" y="4061"/>
                      <a:pt x="1013" y="4216"/>
                      <a:pt x="798" y="4394"/>
                    </a:cubicBezTo>
                    <a:lnTo>
                      <a:pt x="1048" y="2334"/>
                    </a:lnTo>
                    <a:lnTo>
                      <a:pt x="3501" y="2334"/>
                    </a:lnTo>
                    <a:cubicBezTo>
                      <a:pt x="3858" y="2334"/>
                      <a:pt x="4227" y="2334"/>
                      <a:pt x="4608" y="2358"/>
                    </a:cubicBezTo>
                    <a:cubicBezTo>
                      <a:pt x="4978" y="2370"/>
                      <a:pt x="5216" y="2382"/>
                      <a:pt x="5335" y="2418"/>
                    </a:cubicBezTo>
                    <a:cubicBezTo>
                      <a:pt x="5299" y="2144"/>
                      <a:pt x="5299" y="1834"/>
                      <a:pt x="5287" y="1477"/>
                    </a:cubicBezTo>
                    <a:cubicBezTo>
                      <a:pt x="5275" y="1132"/>
                      <a:pt x="5275" y="644"/>
                      <a:pt x="5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8"/>
              <p:cNvSpPr/>
              <p:nvPr/>
            </p:nvSpPr>
            <p:spPr>
              <a:xfrm>
                <a:off x="7789175" y="2963700"/>
                <a:ext cx="196475" cy="180400"/>
              </a:xfrm>
              <a:custGeom>
                <a:rect b="b" l="l" r="r" t="t"/>
                <a:pathLst>
                  <a:path extrusionOk="0" h="7216" w="7859">
                    <a:moveTo>
                      <a:pt x="3917" y="238"/>
                    </a:moveTo>
                    <a:cubicBezTo>
                      <a:pt x="4179" y="238"/>
                      <a:pt x="4429" y="357"/>
                      <a:pt x="4655" y="548"/>
                    </a:cubicBezTo>
                    <a:cubicBezTo>
                      <a:pt x="4882" y="774"/>
                      <a:pt x="5072" y="1131"/>
                      <a:pt x="5203" y="1607"/>
                    </a:cubicBezTo>
                    <a:cubicBezTo>
                      <a:pt x="5346" y="2084"/>
                      <a:pt x="5417" y="2715"/>
                      <a:pt x="5417" y="3512"/>
                    </a:cubicBezTo>
                    <a:cubicBezTo>
                      <a:pt x="5417" y="4584"/>
                      <a:pt x="5286" y="5429"/>
                      <a:pt x="5013" y="6037"/>
                    </a:cubicBezTo>
                    <a:cubicBezTo>
                      <a:pt x="4751" y="6644"/>
                      <a:pt x="4417" y="6965"/>
                      <a:pt x="4001" y="6965"/>
                    </a:cubicBezTo>
                    <a:cubicBezTo>
                      <a:pt x="3739" y="6965"/>
                      <a:pt x="3477" y="6858"/>
                      <a:pt x="3262" y="6632"/>
                    </a:cubicBezTo>
                    <a:cubicBezTo>
                      <a:pt x="3036" y="6429"/>
                      <a:pt x="2846" y="6072"/>
                      <a:pt x="2703" y="5572"/>
                    </a:cubicBezTo>
                    <a:cubicBezTo>
                      <a:pt x="2572" y="5084"/>
                      <a:pt x="2500" y="4441"/>
                      <a:pt x="2500" y="3655"/>
                    </a:cubicBezTo>
                    <a:cubicBezTo>
                      <a:pt x="2500" y="2584"/>
                      <a:pt x="2631" y="1750"/>
                      <a:pt x="2905" y="1143"/>
                    </a:cubicBezTo>
                    <a:cubicBezTo>
                      <a:pt x="3167" y="536"/>
                      <a:pt x="3512" y="238"/>
                      <a:pt x="3917" y="238"/>
                    </a:cubicBezTo>
                    <a:close/>
                    <a:moveTo>
                      <a:pt x="4012" y="0"/>
                    </a:moveTo>
                    <a:cubicBezTo>
                      <a:pt x="3227" y="0"/>
                      <a:pt x="2524" y="155"/>
                      <a:pt x="1881" y="512"/>
                    </a:cubicBezTo>
                    <a:cubicBezTo>
                      <a:pt x="1274" y="845"/>
                      <a:pt x="810" y="1286"/>
                      <a:pt x="488" y="1846"/>
                    </a:cubicBezTo>
                    <a:cubicBezTo>
                      <a:pt x="155" y="2393"/>
                      <a:pt x="0" y="3012"/>
                      <a:pt x="0" y="3715"/>
                    </a:cubicBezTo>
                    <a:cubicBezTo>
                      <a:pt x="0" y="4417"/>
                      <a:pt x="179" y="5036"/>
                      <a:pt x="500" y="5560"/>
                    </a:cubicBezTo>
                    <a:cubicBezTo>
                      <a:pt x="833" y="6084"/>
                      <a:pt x="1298" y="6501"/>
                      <a:pt x="1869" y="6787"/>
                    </a:cubicBezTo>
                    <a:cubicBezTo>
                      <a:pt x="2453" y="7061"/>
                      <a:pt x="3108" y="7215"/>
                      <a:pt x="3846" y="7215"/>
                    </a:cubicBezTo>
                    <a:cubicBezTo>
                      <a:pt x="4655" y="7215"/>
                      <a:pt x="5358" y="7049"/>
                      <a:pt x="5953" y="6727"/>
                    </a:cubicBezTo>
                    <a:cubicBezTo>
                      <a:pt x="6548" y="6406"/>
                      <a:pt x="7025" y="5965"/>
                      <a:pt x="7346" y="5394"/>
                    </a:cubicBezTo>
                    <a:cubicBezTo>
                      <a:pt x="7691" y="4834"/>
                      <a:pt x="7858" y="4191"/>
                      <a:pt x="7858" y="3489"/>
                    </a:cubicBezTo>
                    <a:cubicBezTo>
                      <a:pt x="7858" y="2774"/>
                      <a:pt x="7691" y="2167"/>
                      <a:pt x="7370" y="1643"/>
                    </a:cubicBezTo>
                    <a:cubicBezTo>
                      <a:pt x="7037" y="1131"/>
                      <a:pt x="6596" y="715"/>
                      <a:pt x="6013" y="429"/>
                    </a:cubicBezTo>
                    <a:cubicBezTo>
                      <a:pt x="5441" y="143"/>
                      <a:pt x="4774" y="0"/>
                      <a:pt x="4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38"/>
            <p:cNvGrpSpPr/>
            <p:nvPr/>
          </p:nvGrpSpPr>
          <p:grpSpPr>
            <a:xfrm>
              <a:off x="7409608" y="2375991"/>
              <a:ext cx="639416" cy="398599"/>
              <a:chOff x="8435075" y="3730750"/>
              <a:chExt cx="389650" cy="242900"/>
            </a:xfrm>
          </p:grpSpPr>
          <p:sp>
            <p:nvSpPr>
              <p:cNvPr id="1201" name="Google Shape;1201;p38"/>
              <p:cNvSpPr/>
              <p:nvPr/>
            </p:nvSpPr>
            <p:spPr>
              <a:xfrm>
                <a:off x="8435075" y="3730750"/>
                <a:ext cx="172675" cy="242625"/>
              </a:xfrm>
              <a:custGeom>
                <a:rect b="b" l="l" r="r" t="t"/>
                <a:pathLst>
                  <a:path extrusionOk="0" h="9705" w="6907">
                    <a:moveTo>
                      <a:pt x="3489" y="4096"/>
                    </a:moveTo>
                    <a:cubicBezTo>
                      <a:pt x="3751" y="4096"/>
                      <a:pt x="3965" y="4287"/>
                      <a:pt x="4144" y="4680"/>
                    </a:cubicBezTo>
                    <a:cubicBezTo>
                      <a:pt x="4323" y="5061"/>
                      <a:pt x="4418" y="5727"/>
                      <a:pt x="4418" y="6668"/>
                    </a:cubicBezTo>
                    <a:cubicBezTo>
                      <a:pt x="4418" y="7668"/>
                      <a:pt x="4323" y="8382"/>
                      <a:pt x="4132" y="8811"/>
                    </a:cubicBezTo>
                    <a:cubicBezTo>
                      <a:pt x="3942" y="9240"/>
                      <a:pt x="3727" y="9454"/>
                      <a:pt x="3489" y="9454"/>
                    </a:cubicBezTo>
                    <a:cubicBezTo>
                      <a:pt x="3346" y="9454"/>
                      <a:pt x="3180" y="9347"/>
                      <a:pt x="3013" y="9144"/>
                    </a:cubicBezTo>
                    <a:cubicBezTo>
                      <a:pt x="2858" y="8930"/>
                      <a:pt x="2715" y="8573"/>
                      <a:pt x="2620" y="8085"/>
                    </a:cubicBezTo>
                    <a:cubicBezTo>
                      <a:pt x="2513" y="7597"/>
                      <a:pt x="2453" y="6918"/>
                      <a:pt x="2453" y="6085"/>
                    </a:cubicBezTo>
                    <a:cubicBezTo>
                      <a:pt x="2453" y="5697"/>
                      <a:pt x="2464" y="5334"/>
                      <a:pt x="2486" y="4994"/>
                    </a:cubicBezTo>
                    <a:lnTo>
                      <a:pt x="2486" y="4994"/>
                    </a:lnTo>
                    <a:cubicBezTo>
                      <a:pt x="2532" y="4859"/>
                      <a:pt x="2587" y="4743"/>
                      <a:pt x="2656" y="4644"/>
                    </a:cubicBezTo>
                    <a:cubicBezTo>
                      <a:pt x="2799" y="4453"/>
                      <a:pt x="2930" y="4311"/>
                      <a:pt x="3096" y="4227"/>
                    </a:cubicBezTo>
                    <a:cubicBezTo>
                      <a:pt x="3239" y="4132"/>
                      <a:pt x="3370" y="4096"/>
                      <a:pt x="3489" y="4096"/>
                    </a:cubicBezTo>
                    <a:close/>
                    <a:moveTo>
                      <a:pt x="5775" y="0"/>
                    </a:moveTo>
                    <a:cubicBezTo>
                      <a:pt x="5311" y="72"/>
                      <a:pt x="4823" y="191"/>
                      <a:pt x="4311" y="358"/>
                    </a:cubicBezTo>
                    <a:cubicBezTo>
                      <a:pt x="3775" y="536"/>
                      <a:pt x="3251" y="774"/>
                      <a:pt x="2751" y="1084"/>
                    </a:cubicBezTo>
                    <a:cubicBezTo>
                      <a:pt x="2239" y="1405"/>
                      <a:pt x="1787" y="1786"/>
                      <a:pt x="1370" y="2239"/>
                    </a:cubicBezTo>
                    <a:cubicBezTo>
                      <a:pt x="953" y="2691"/>
                      <a:pt x="620" y="3227"/>
                      <a:pt x="370" y="3846"/>
                    </a:cubicBezTo>
                    <a:cubicBezTo>
                      <a:pt x="120" y="4465"/>
                      <a:pt x="1" y="5168"/>
                      <a:pt x="1" y="5954"/>
                    </a:cubicBezTo>
                    <a:cubicBezTo>
                      <a:pt x="1" y="7144"/>
                      <a:pt x="298" y="8061"/>
                      <a:pt x="894" y="8728"/>
                    </a:cubicBezTo>
                    <a:cubicBezTo>
                      <a:pt x="1501" y="9371"/>
                      <a:pt x="2322" y="9704"/>
                      <a:pt x="3358" y="9704"/>
                    </a:cubicBezTo>
                    <a:cubicBezTo>
                      <a:pt x="3989" y="9704"/>
                      <a:pt x="4584" y="9585"/>
                      <a:pt x="5120" y="9347"/>
                    </a:cubicBezTo>
                    <a:cubicBezTo>
                      <a:pt x="5656" y="9109"/>
                      <a:pt x="6085" y="8752"/>
                      <a:pt x="6406" y="8275"/>
                    </a:cubicBezTo>
                    <a:cubicBezTo>
                      <a:pt x="6740" y="7799"/>
                      <a:pt x="6906" y="7216"/>
                      <a:pt x="6906" y="6549"/>
                    </a:cubicBezTo>
                    <a:cubicBezTo>
                      <a:pt x="6906" y="5954"/>
                      <a:pt x="6787" y="5442"/>
                      <a:pt x="6525" y="5025"/>
                    </a:cubicBezTo>
                    <a:cubicBezTo>
                      <a:pt x="6275" y="4608"/>
                      <a:pt x="5954" y="4287"/>
                      <a:pt x="5549" y="4049"/>
                    </a:cubicBezTo>
                    <a:cubicBezTo>
                      <a:pt x="5132" y="3822"/>
                      <a:pt x="4668" y="3703"/>
                      <a:pt x="4168" y="3703"/>
                    </a:cubicBezTo>
                    <a:cubicBezTo>
                      <a:pt x="3846" y="3703"/>
                      <a:pt x="3549" y="3763"/>
                      <a:pt x="3287" y="3870"/>
                    </a:cubicBezTo>
                    <a:cubicBezTo>
                      <a:pt x="3001" y="3977"/>
                      <a:pt x="2775" y="4156"/>
                      <a:pt x="2596" y="4382"/>
                    </a:cubicBezTo>
                    <a:cubicBezTo>
                      <a:pt x="2574" y="4409"/>
                      <a:pt x="2553" y="4437"/>
                      <a:pt x="2533" y="4466"/>
                    </a:cubicBezTo>
                    <a:lnTo>
                      <a:pt x="2533" y="4466"/>
                    </a:lnTo>
                    <a:cubicBezTo>
                      <a:pt x="2579" y="4064"/>
                      <a:pt x="2647" y="3702"/>
                      <a:pt x="2739" y="3382"/>
                    </a:cubicBezTo>
                    <a:cubicBezTo>
                      <a:pt x="2930" y="2667"/>
                      <a:pt x="3180" y="2120"/>
                      <a:pt x="3513" y="1715"/>
                    </a:cubicBezTo>
                    <a:cubicBezTo>
                      <a:pt x="3834" y="1310"/>
                      <a:pt x="4192" y="1001"/>
                      <a:pt x="4596" y="786"/>
                    </a:cubicBezTo>
                    <a:cubicBezTo>
                      <a:pt x="5001" y="584"/>
                      <a:pt x="5418" y="405"/>
                      <a:pt x="5835" y="274"/>
                    </a:cubicBezTo>
                    <a:lnTo>
                      <a:pt x="5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8"/>
              <p:cNvSpPr/>
              <p:nvPr/>
            </p:nvSpPr>
            <p:spPr>
              <a:xfrm>
                <a:off x="8628250" y="3793250"/>
                <a:ext cx="196475" cy="180400"/>
              </a:xfrm>
              <a:custGeom>
                <a:rect b="b" l="l" r="r" t="t"/>
                <a:pathLst>
                  <a:path extrusionOk="0" h="7216" w="7859">
                    <a:moveTo>
                      <a:pt x="3894" y="239"/>
                    </a:moveTo>
                    <a:cubicBezTo>
                      <a:pt x="4168" y="239"/>
                      <a:pt x="4418" y="358"/>
                      <a:pt x="4644" y="548"/>
                    </a:cubicBezTo>
                    <a:cubicBezTo>
                      <a:pt x="4858" y="775"/>
                      <a:pt x="5061" y="1132"/>
                      <a:pt x="5192" y="1608"/>
                    </a:cubicBezTo>
                    <a:cubicBezTo>
                      <a:pt x="5323" y="2084"/>
                      <a:pt x="5394" y="2727"/>
                      <a:pt x="5394" y="3513"/>
                    </a:cubicBezTo>
                    <a:cubicBezTo>
                      <a:pt x="5394" y="4585"/>
                      <a:pt x="5263" y="5430"/>
                      <a:pt x="5001" y="6049"/>
                    </a:cubicBezTo>
                    <a:cubicBezTo>
                      <a:pt x="4728" y="6656"/>
                      <a:pt x="4406" y="6966"/>
                      <a:pt x="3989" y="6966"/>
                    </a:cubicBezTo>
                    <a:cubicBezTo>
                      <a:pt x="3715" y="6966"/>
                      <a:pt x="3465" y="6859"/>
                      <a:pt x="3239" y="6644"/>
                    </a:cubicBezTo>
                    <a:cubicBezTo>
                      <a:pt x="3013" y="6430"/>
                      <a:pt x="2823" y="6073"/>
                      <a:pt x="2692" y="5585"/>
                    </a:cubicBezTo>
                    <a:cubicBezTo>
                      <a:pt x="2561" y="5097"/>
                      <a:pt x="2477" y="4454"/>
                      <a:pt x="2477" y="3668"/>
                    </a:cubicBezTo>
                    <a:cubicBezTo>
                      <a:pt x="2477" y="2596"/>
                      <a:pt x="2608" y="1763"/>
                      <a:pt x="2882" y="1144"/>
                    </a:cubicBezTo>
                    <a:cubicBezTo>
                      <a:pt x="3156" y="537"/>
                      <a:pt x="3489" y="239"/>
                      <a:pt x="3894" y="239"/>
                    </a:cubicBezTo>
                    <a:close/>
                    <a:moveTo>
                      <a:pt x="4013" y="1"/>
                    </a:moveTo>
                    <a:cubicBezTo>
                      <a:pt x="3204" y="1"/>
                      <a:pt x="2513" y="167"/>
                      <a:pt x="1882" y="525"/>
                    </a:cubicBezTo>
                    <a:cubicBezTo>
                      <a:pt x="1275" y="846"/>
                      <a:pt x="810" y="1299"/>
                      <a:pt x="489" y="1846"/>
                    </a:cubicBezTo>
                    <a:cubicBezTo>
                      <a:pt x="156" y="2394"/>
                      <a:pt x="1" y="3025"/>
                      <a:pt x="1" y="3727"/>
                    </a:cubicBezTo>
                    <a:cubicBezTo>
                      <a:pt x="1" y="4418"/>
                      <a:pt x="179" y="5049"/>
                      <a:pt x="501" y="5573"/>
                    </a:cubicBezTo>
                    <a:cubicBezTo>
                      <a:pt x="822" y="6085"/>
                      <a:pt x="1287" y="6502"/>
                      <a:pt x="1870" y="6787"/>
                    </a:cubicBezTo>
                    <a:cubicBezTo>
                      <a:pt x="2453" y="7073"/>
                      <a:pt x="3108" y="7216"/>
                      <a:pt x="3846" y="7216"/>
                    </a:cubicBezTo>
                    <a:cubicBezTo>
                      <a:pt x="4656" y="7216"/>
                      <a:pt x="5359" y="7061"/>
                      <a:pt x="5954" y="6728"/>
                    </a:cubicBezTo>
                    <a:cubicBezTo>
                      <a:pt x="6549" y="6418"/>
                      <a:pt x="7025" y="5966"/>
                      <a:pt x="7347" y="5406"/>
                    </a:cubicBezTo>
                    <a:cubicBezTo>
                      <a:pt x="7692" y="4835"/>
                      <a:pt x="7859" y="4204"/>
                      <a:pt x="7859" y="3501"/>
                    </a:cubicBezTo>
                    <a:cubicBezTo>
                      <a:pt x="7859" y="2787"/>
                      <a:pt x="7692" y="2180"/>
                      <a:pt x="7359" y="1656"/>
                    </a:cubicBezTo>
                    <a:cubicBezTo>
                      <a:pt x="7037" y="1132"/>
                      <a:pt x="6585" y="715"/>
                      <a:pt x="6013" y="429"/>
                    </a:cubicBezTo>
                    <a:cubicBezTo>
                      <a:pt x="5442" y="156"/>
                      <a:pt x="477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38"/>
            <p:cNvGrpSpPr/>
            <p:nvPr/>
          </p:nvGrpSpPr>
          <p:grpSpPr>
            <a:xfrm>
              <a:off x="7220564" y="2951039"/>
              <a:ext cx="1056599" cy="962159"/>
              <a:chOff x="8319875" y="4081175"/>
              <a:chExt cx="643875" cy="586325"/>
            </a:xfrm>
          </p:grpSpPr>
          <p:sp>
            <p:nvSpPr>
              <p:cNvPr id="1204" name="Google Shape;1204;p38"/>
              <p:cNvSpPr/>
              <p:nvPr/>
            </p:nvSpPr>
            <p:spPr>
              <a:xfrm>
                <a:off x="8319875" y="4081175"/>
                <a:ext cx="643875" cy="586325"/>
              </a:xfrm>
              <a:custGeom>
                <a:rect b="b" l="l" r="r" t="t"/>
                <a:pathLst>
                  <a:path extrusionOk="0" h="23453" w="25755">
                    <a:moveTo>
                      <a:pt x="12877" y="0"/>
                    </a:moveTo>
                    <a:cubicBezTo>
                      <a:pt x="9877" y="0"/>
                      <a:pt x="6877" y="1146"/>
                      <a:pt x="4585" y="3438"/>
                    </a:cubicBezTo>
                    <a:cubicBezTo>
                      <a:pt x="1" y="8010"/>
                      <a:pt x="1" y="15439"/>
                      <a:pt x="4585" y="20023"/>
                    </a:cubicBezTo>
                    <a:cubicBezTo>
                      <a:pt x="6877" y="22309"/>
                      <a:pt x="9877" y="23452"/>
                      <a:pt x="12877" y="23452"/>
                    </a:cubicBezTo>
                    <a:cubicBezTo>
                      <a:pt x="15878" y="23452"/>
                      <a:pt x="18878" y="22309"/>
                      <a:pt x="21170" y="20023"/>
                    </a:cubicBezTo>
                    <a:cubicBezTo>
                      <a:pt x="25754" y="15439"/>
                      <a:pt x="25754" y="8010"/>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8"/>
              <p:cNvSpPr/>
              <p:nvPr/>
            </p:nvSpPr>
            <p:spPr>
              <a:xfrm>
                <a:off x="8436275" y="4168600"/>
                <a:ext cx="411375" cy="411675"/>
              </a:xfrm>
              <a:custGeom>
                <a:rect b="b" l="l" r="r" t="t"/>
                <a:pathLst>
                  <a:path extrusionOk="0" h="16467" w="16455">
                    <a:moveTo>
                      <a:pt x="8227" y="1"/>
                    </a:moveTo>
                    <a:cubicBezTo>
                      <a:pt x="3679" y="1"/>
                      <a:pt x="0" y="3691"/>
                      <a:pt x="0" y="8240"/>
                    </a:cubicBezTo>
                    <a:cubicBezTo>
                      <a:pt x="0" y="12776"/>
                      <a:pt x="3679" y="16467"/>
                      <a:pt x="8227" y="16467"/>
                    </a:cubicBezTo>
                    <a:cubicBezTo>
                      <a:pt x="12776" y="16467"/>
                      <a:pt x="16455" y="12776"/>
                      <a:pt x="16455" y="8240"/>
                    </a:cubicBezTo>
                    <a:cubicBezTo>
                      <a:pt x="16455" y="3691"/>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8"/>
              <p:cNvSpPr/>
              <p:nvPr/>
            </p:nvSpPr>
            <p:spPr>
              <a:xfrm>
                <a:off x="8432400" y="4164725"/>
                <a:ext cx="419125" cy="418825"/>
              </a:xfrm>
              <a:custGeom>
                <a:rect b="b" l="l" r="r" t="t"/>
                <a:pathLst>
                  <a:path extrusionOk="0" h="16753" w="16765">
                    <a:moveTo>
                      <a:pt x="8382" y="310"/>
                    </a:moveTo>
                    <a:cubicBezTo>
                      <a:pt x="12823" y="310"/>
                      <a:pt x="16443" y="3942"/>
                      <a:pt x="16467" y="8395"/>
                    </a:cubicBezTo>
                    <a:cubicBezTo>
                      <a:pt x="16467" y="12859"/>
                      <a:pt x="12847" y="16467"/>
                      <a:pt x="8382" y="16467"/>
                    </a:cubicBezTo>
                    <a:cubicBezTo>
                      <a:pt x="3918" y="16467"/>
                      <a:pt x="298" y="12836"/>
                      <a:pt x="298" y="8395"/>
                    </a:cubicBezTo>
                    <a:cubicBezTo>
                      <a:pt x="298" y="3930"/>
                      <a:pt x="3929" y="310"/>
                      <a:pt x="8382" y="310"/>
                    </a:cubicBezTo>
                    <a:close/>
                    <a:moveTo>
                      <a:pt x="8382" y="1"/>
                    </a:moveTo>
                    <a:cubicBezTo>
                      <a:pt x="3751" y="1"/>
                      <a:pt x="0" y="3763"/>
                      <a:pt x="0" y="8371"/>
                    </a:cubicBezTo>
                    <a:cubicBezTo>
                      <a:pt x="0" y="13002"/>
                      <a:pt x="3763" y="16753"/>
                      <a:pt x="8382" y="16753"/>
                    </a:cubicBezTo>
                    <a:cubicBezTo>
                      <a:pt x="12990" y="16753"/>
                      <a:pt x="16741" y="13002"/>
                      <a:pt x="16764" y="8371"/>
                    </a:cubicBezTo>
                    <a:cubicBezTo>
                      <a:pt x="16764" y="3751"/>
                      <a:pt x="12990"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8"/>
              <p:cNvSpPr/>
              <p:nvPr/>
            </p:nvSpPr>
            <p:spPr>
              <a:xfrm>
                <a:off x="8396375" y="4457400"/>
                <a:ext cx="30100" cy="29425"/>
              </a:xfrm>
              <a:custGeom>
                <a:rect b="b" l="l" r="r" t="t"/>
                <a:pathLst>
                  <a:path extrusionOk="0" h="1177" w="1204">
                    <a:moveTo>
                      <a:pt x="608" y="283"/>
                    </a:moveTo>
                    <a:cubicBezTo>
                      <a:pt x="656" y="283"/>
                      <a:pt x="679" y="295"/>
                      <a:pt x="715" y="319"/>
                    </a:cubicBezTo>
                    <a:cubicBezTo>
                      <a:pt x="787" y="343"/>
                      <a:pt x="846" y="402"/>
                      <a:pt x="870" y="474"/>
                    </a:cubicBezTo>
                    <a:cubicBezTo>
                      <a:pt x="906" y="557"/>
                      <a:pt x="906" y="629"/>
                      <a:pt x="870" y="700"/>
                    </a:cubicBezTo>
                    <a:cubicBezTo>
                      <a:pt x="846" y="771"/>
                      <a:pt x="787" y="831"/>
                      <a:pt x="715" y="867"/>
                    </a:cubicBezTo>
                    <a:cubicBezTo>
                      <a:pt x="679" y="879"/>
                      <a:pt x="641" y="885"/>
                      <a:pt x="602" y="885"/>
                    </a:cubicBezTo>
                    <a:cubicBezTo>
                      <a:pt x="563" y="885"/>
                      <a:pt x="525" y="879"/>
                      <a:pt x="489" y="867"/>
                    </a:cubicBezTo>
                    <a:cubicBezTo>
                      <a:pt x="417" y="831"/>
                      <a:pt x="358" y="771"/>
                      <a:pt x="322" y="700"/>
                    </a:cubicBezTo>
                    <a:cubicBezTo>
                      <a:pt x="298" y="629"/>
                      <a:pt x="298" y="557"/>
                      <a:pt x="322" y="474"/>
                    </a:cubicBezTo>
                    <a:cubicBezTo>
                      <a:pt x="358" y="402"/>
                      <a:pt x="417" y="343"/>
                      <a:pt x="489" y="319"/>
                    </a:cubicBezTo>
                    <a:cubicBezTo>
                      <a:pt x="537" y="295"/>
                      <a:pt x="560" y="283"/>
                      <a:pt x="608" y="283"/>
                    </a:cubicBezTo>
                    <a:close/>
                    <a:moveTo>
                      <a:pt x="592" y="1"/>
                    </a:moveTo>
                    <a:cubicBezTo>
                      <a:pt x="513" y="1"/>
                      <a:pt x="435" y="15"/>
                      <a:pt x="370" y="45"/>
                    </a:cubicBezTo>
                    <a:cubicBezTo>
                      <a:pt x="239" y="105"/>
                      <a:pt x="120" y="224"/>
                      <a:pt x="60" y="379"/>
                    </a:cubicBezTo>
                    <a:cubicBezTo>
                      <a:pt x="1" y="510"/>
                      <a:pt x="1" y="688"/>
                      <a:pt x="60" y="819"/>
                    </a:cubicBezTo>
                    <a:cubicBezTo>
                      <a:pt x="120" y="950"/>
                      <a:pt x="239" y="1069"/>
                      <a:pt x="382" y="1129"/>
                    </a:cubicBezTo>
                    <a:cubicBezTo>
                      <a:pt x="465" y="1164"/>
                      <a:pt x="537" y="1176"/>
                      <a:pt x="608" y="1176"/>
                    </a:cubicBezTo>
                    <a:cubicBezTo>
                      <a:pt x="703" y="1176"/>
                      <a:pt x="775" y="1164"/>
                      <a:pt x="834" y="1129"/>
                    </a:cubicBezTo>
                    <a:cubicBezTo>
                      <a:pt x="965" y="1069"/>
                      <a:pt x="1084" y="950"/>
                      <a:pt x="1144" y="807"/>
                    </a:cubicBezTo>
                    <a:cubicBezTo>
                      <a:pt x="1203" y="676"/>
                      <a:pt x="1203" y="510"/>
                      <a:pt x="1144" y="355"/>
                    </a:cubicBezTo>
                    <a:cubicBezTo>
                      <a:pt x="1084" y="224"/>
                      <a:pt x="965" y="105"/>
                      <a:pt x="822" y="45"/>
                    </a:cubicBezTo>
                    <a:cubicBezTo>
                      <a:pt x="751" y="15"/>
                      <a:pt x="670" y="1"/>
                      <a:pt x="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8"/>
              <p:cNvSpPr/>
              <p:nvPr/>
            </p:nvSpPr>
            <p:spPr>
              <a:xfrm>
                <a:off x="8856550" y="4262150"/>
                <a:ext cx="30100" cy="29400"/>
              </a:xfrm>
              <a:custGeom>
                <a:rect b="b" l="l" r="r" t="t"/>
                <a:pathLst>
                  <a:path extrusionOk="0" h="1176" w="1204">
                    <a:moveTo>
                      <a:pt x="608" y="283"/>
                    </a:moveTo>
                    <a:cubicBezTo>
                      <a:pt x="656" y="283"/>
                      <a:pt x="691" y="295"/>
                      <a:pt x="715" y="295"/>
                    </a:cubicBezTo>
                    <a:cubicBezTo>
                      <a:pt x="787" y="330"/>
                      <a:pt x="846" y="390"/>
                      <a:pt x="882" y="461"/>
                    </a:cubicBezTo>
                    <a:cubicBezTo>
                      <a:pt x="906" y="533"/>
                      <a:pt x="906" y="604"/>
                      <a:pt x="882" y="688"/>
                    </a:cubicBezTo>
                    <a:cubicBezTo>
                      <a:pt x="846" y="759"/>
                      <a:pt x="787" y="819"/>
                      <a:pt x="715" y="842"/>
                    </a:cubicBezTo>
                    <a:cubicBezTo>
                      <a:pt x="673" y="865"/>
                      <a:pt x="629" y="876"/>
                      <a:pt x="587" y="876"/>
                    </a:cubicBezTo>
                    <a:cubicBezTo>
                      <a:pt x="476" y="876"/>
                      <a:pt x="374" y="803"/>
                      <a:pt x="322" y="700"/>
                    </a:cubicBezTo>
                    <a:cubicBezTo>
                      <a:pt x="298" y="628"/>
                      <a:pt x="298" y="545"/>
                      <a:pt x="322" y="473"/>
                    </a:cubicBezTo>
                    <a:cubicBezTo>
                      <a:pt x="358" y="402"/>
                      <a:pt x="418" y="342"/>
                      <a:pt x="489" y="307"/>
                    </a:cubicBezTo>
                    <a:cubicBezTo>
                      <a:pt x="537" y="295"/>
                      <a:pt x="560" y="283"/>
                      <a:pt x="608" y="283"/>
                    </a:cubicBezTo>
                    <a:close/>
                    <a:moveTo>
                      <a:pt x="605" y="0"/>
                    </a:moveTo>
                    <a:cubicBezTo>
                      <a:pt x="528" y="0"/>
                      <a:pt x="447" y="15"/>
                      <a:pt x="370" y="45"/>
                    </a:cubicBezTo>
                    <a:cubicBezTo>
                      <a:pt x="239" y="104"/>
                      <a:pt x="120" y="223"/>
                      <a:pt x="60" y="366"/>
                    </a:cubicBezTo>
                    <a:cubicBezTo>
                      <a:pt x="1" y="509"/>
                      <a:pt x="1" y="664"/>
                      <a:pt x="60" y="819"/>
                    </a:cubicBezTo>
                    <a:cubicBezTo>
                      <a:pt x="168" y="1045"/>
                      <a:pt x="394" y="1176"/>
                      <a:pt x="608" y="1176"/>
                    </a:cubicBezTo>
                    <a:cubicBezTo>
                      <a:pt x="691" y="1176"/>
                      <a:pt x="775" y="1164"/>
                      <a:pt x="834" y="1128"/>
                    </a:cubicBezTo>
                    <a:cubicBezTo>
                      <a:pt x="965" y="1069"/>
                      <a:pt x="1084" y="950"/>
                      <a:pt x="1144" y="795"/>
                    </a:cubicBezTo>
                    <a:cubicBezTo>
                      <a:pt x="1203" y="664"/>
                      <a:pt x="1203" y="497"/>
                      <a:pt x="1144" y="354"/>
                    </a:cubicBezTo>
                    <a:cubicBezTo>
                      <a:pt x="1084" y="223"/>
                      <a:pt x="965" y="104"/>
                      <a:pt x="822" y="45"/>
                    </a:cubicBezTo>
                    <a:cubicBezTo>
                      <a:pt x="757" y="15"/>
                      <a:pt x="682"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8"/>
              <p:cNvSpPr/>
              <p:nvPr/>
            </p:nvSpPr>
            <p:spPr>
              <a:xfrm>
                <a:off x="8722325" y="4589750"/>
                <a:ext cx="33950" cy="29525"/>
              </a:xfrm>
              <a:custGeom>
                <a:rect b="b" l="l" r="r" t="t"/>
                <a:pathLst>
                  <a:path extrusionOk="0" h="1181" w="1358">
                    <a:moveTo>
                      <a:pt x="679" y="288"/>
                    </a:moveTo>
                    <a:cubicBezTo>
                      <a:pt x="798" y="288"/>
                      <a:pt x="905" y="359"/>
                      <a:pt x="929" y="478"/>
                    </a:cubicBezTo>
                    <a:cubicBezTo>
                      <a:pt x="1012" y="633"/>
                      <a:pt x="929" y="811"/>
                      <a:pt x="786" y="871"/>
                    </a:cubicBezTo>
                    <a:cubicBezTo>
                      <a:pt x="750" y="883"/>
                      <a:pt x="712" y="889"/>
                      <a:pt x="673" y="889"/>
                    </a:cubicBezTo>
                    <a:cubicBezTo>
                      <a:pt x="634" y="889"/>
                      <a:pt x="595" y="883"/>
                      <a:pt x="560" y="871"/>
                    </a:cubicBezTo>
                    <a:cubicBezTo>
                      <a:pt x="488" y="835"/>
                      <a:pt x="429" y="776"/>
                      <a:pt x="405" y="704"/>
                    </a:cubicBezTo>
                    <a:cubicBezTo>
                      <a:pt x="369" y="633"/>
                      <a:pt x="369" y="561"/>
                      <a:pt x="405" y="478"/>
                    </a:cubicBezTo>
                    <a:cubicBezTo>
                      <a:pt x="429" y="407"/>
                      <a:pt x="488" y="347"/>
                      <a:pt x="560" y="323"/>
                    </a:cubicBezTo>
                    <a:cubicBezTo>
                      <a:pt x="607" y="300"/>
                      <a:pt x="631" y="288"/>
                      <a:pt x="679" y="288"/>
                    </a:cubicBezTo>
                    <a:close/>
                    <a:moveTo>
                      <a:pt x="672" y="1"/>
                    </a:moveTo>
                    <a:cubicBezTo>
                      <a:pt x="594" y="1"/>
                      <a:pt x="516" y="16"/>
                      <a:pt x="441" y="49"/>
                    </a:cubicBezTo>
                    <a:cubicBezTo>
                      <a:pt x="143" y="180"/>
                      <a:pt x="0" y="526"/>
                      <a:pt x="131" y="823"/>
                    </a:cubicBezTo>
                    <a:cubicBezTo>
                      <a:pt x="191" y="954"/>
                      <a:pt x="310" y="1073"/>
                      <a:pt x="464" y="1133"/>
                    </a:cubicBezTo>
                    <a:cubicBezTo>
                      <a:pt x="536" y="1169"/>
                      <a:pt x="607" y="1181"/>
                      <a:pt x="679" y="1181"/>
                    </a:cubicBezTo>
                    <a:cubicBezTo>
                      <a:pt x="774" y="1181"/>
                      <a:pt x="845" y="1169"/>
                      <a:pt x="905" y="1133"/>
                    </a:cubicBezTo>
                    <a:cubicBezTo>
                      <a:pt x="1203" y="1002"/>
                      <a:pt x="1357" y="657"/>
                      <a:pt x="1215" y="359"/>
                    </a:cubicBezTo>
                    <a:cubicBezTo>
                      <a:pt x="1117" y="137"/>
                      <a:pt x="899"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8"/>
              <p:cNvSpPr/>
              <p:nvPr/>
            </p:nvSpPr>
            <p:spPr>
              <a:xfrm>
                <a:off x="8527050" y="4129575"/>
                <a:ext cx="31875" cy="29525"/>
              </a:xfrm>
              <a:custGeom>
                <a:rect b="b" l="l" r="r" t="t"/>
                <a:pathLst>
                  <a:path extrusionOk="0" h="1181" w="1275">
                    <a:moveTo>
                      <a:pt x="683" y="302"/>
                    </a:moveTo>
                    <a:cubicBezTo>
                      <a:pt x="792" y="302"/>
                      <a:pt x="898" y="374"/>
                      <a:pt x="941" y="478"/>
                    </a:cubicBezTo>
                    <a:cubicBezTo>
                      <a:pt x="1025" y="633"/>
                      <a:pt x="941" y="811"/>
                      <a:pt x="798" y="871"/>
                    </a:cubicBezTo>
                    <a:cubicBezTo>
                      <a:pt x="763" y="883"/>
                      <a:pt x="724" y="889"/>
                      <a:pt x="685" y="889"/>
                    </a:cubicBezTo>
                    <a:cubicBezTo>
                      <a:pt x="647" y="889"/>
                      <a:pt x="608" y="883"/>
                      <a:pt x="572" y="871"/>
                    </a:cubicBezTo>
                    <a:cubicBezTo>
                      <a:pt x="501" y="835"/>
                      <a:pt x="441" y="776"/>
                      <a:pt x="405" y="704"/>
                    </a:cubicBezTo>
                    <a:cubicBezTo>
                      <a:pt x="358" y="550"/>
                      <a:pt x="429" y="371"/>
                      <a:pt x="560" y="335"/>
                    </a:cubicBezTo>
                    <a:cubicBezTo>
                      <a:pt x="599" y="312"/>
                      <a:pt x="641" y="302"/>
                      <a:pt x="683" y="302"/>
                    </a:cubicBezTo>
                    <a:close/>
                    <a:moveTo>
                      <a:pt x="672" y="1"/>
                    </a:moveTo>
                    <a:cubicBezTo>
                      <a:pt x="595" y="1"/>
                      <a:pt x="516" y="16"/>
                      <a:pt x="441" y="49"/>
                    </a:cubicBezTo>
                    <a:cubicBezTo>
                      <a:pt x="143" y="180"/>
                      <a:pt x="1" y="526"/>
                      <a:pt x="132" y="823"/>
                    </a:cubicBezTo>
                    <a:cubicBezTo>
                      <a:pt x="191" y="954"/>
                      <a:pt x="310" y="1073"/>
                      <a:pt x="453" y="1133"/>
                    </a:cubicBezTo>
                    <a:cubicBezTo>
                      <a:pt x="536" y="1169"/>
                      <a:pt x="608" y="1181"/>
                      <a:pt x="679" y="1181"/>
                    </a:cubicBezTo>
                    <a:cubicBezTo>
                      <a:pt x="775" y="1181"/>
                      <a:pt x="846" y="1169"/>
                      <a:pt x="905" y="1133"/>
                    </a:cubicBezTo>
                    <a:cubicBezTo>
                      <a:pt x="1036" y="1073"/>
                      <a:pt x="1156" y="954"/>
                      <a:pt x="1215" y="811"/>
                    </a:cubicBezTo>
                    <a:cubicBezTo>
                      <a:pt x="1275" y="669"/>
                      <a:pt x="1275" y="514"/>
                      <a:pt x="1215" y="359"/>
                    </a:cubicBezTo>
                    <a:cubicBezTo>
                      <a:pt x="1117" y="137"/>
                      <a:pt x="900" y="1"/>
                      <a:pt x="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8"/>
              <p:cNvSpPr/>
              <p:nvPr/>
            </p:nvSpPr>
            <p:spPr>
              <a:xfrm>
                <a:off x="8533000" y="4591350"/>
                <a:ext cx="31575" cy="29425"/>
              </a:xfrm>
              <a:custGeom>
                <a:rect b="b" l="l" r="r" t="t"/>
                <a:pathLst>
                  <a:path extrusionOk="0" h="1177" w="1263">
                    <a:moveTo>
                      <a:pt x="608" y="295"/>
                    </a:moveTo>
                    <a:cubicBezTo>
                      <a:pt x="656" y="295"/>
                      <a:pt x="679" y="295"/>
                      <a:pt x="727" y="319"/>
                    </a:cubicBezTo>
                    <a:cubicBezTo>
                      <a:pt x="870" y="378"/>
                      <a:pt x="941" y="557"/>
                      <a:pt x="882" y="700"/>
                    </a:cubicBezTo>
                    <a:cubicBezTo>
                      <a:pt x="858" y="771"/>
                      <a:pt x="798" y="831"/>
                      <a:pt x="727" y="867"/>
                    </a:cubicBezTo>
                    <a:cubicBezTo>
                      <a:pt x="685" y="878"/>
                      <a:pt x="647" y="884"/>
                      <a:pt x="609" y="884"/>
                    </a:cubicBezTo>
                    <a:cubicBezTo>
                      <a:pt x="572" y="884"/>
                      <a:pt x="537" y="878"/>
                      <a:pt x="501" y="867"/>
                    </a:cubicBezTo>
                    <a:cubicBezTo>
                      <a:pt x="429" y="831"/>
                      <a:pt x="370" y="771"/>
                      <a:pt x="334" y="700"/>
                    </a:cubicBezTo>
                    <a:cubicBezTo>
                      <a:pt x="310" y="628"/>
                      <a:pt x="310" y="557"/>
                      <a:pt x="334" y="474"/>
                    </a:cubicBezTo>
                    <a:cubicBezTo>
                      <a:pt x="382" y="378"/>
                      <a:pt x="489" y="295"/>
                      <a:pt x="608" y="295"/>
                    </a:cubicBezTo>
                    <a:close/>
                    <a:moveTo>
                      <a:pt x="595" y="0"/>
                    </a:moveTo>
                    <a:cubicBezTo>
                      <a:pt x="519" y="0"/>
                      <a:pt x="441" y="15"/>
                      <a:pt x="370" y="45"/>
                    </a:cubicBezTo>
                    <a:cubicBezTo>
                      <a:pt x="239" y="105"/>
                      <a:pt x="120" y="224"/>
                      <a:pt x="60" y="378"/>
                    </a:cubicBezTo>
                    <a:cubicBezTo>
                      <a:pt x="1" y="509"/>
                      <a:pt x="1" y="676"/>
                      <a:pt x="60" y="819"/>
                    </a:cubicBezTo>
                    <a:cubicBezTo>
                      <a:pt x="108" y="950"/>
                      <a:pt x="239" y="1069"/>
                      <a:pt x="382" y="1128"/>
                    </a:cubicBezTo>
                    <a:cubicBezTo>
                      <a:pt x="453" y="1164"/>
                      <a:pt x="537" y="1176"/>
                      <a:pt x="608" y="1176"/>
                    </a:cubicBezTo>
                    <a:cubicBezTo>
                      <a:pt x="679" y="1176"/>
                      <a:pt x="763" y="1164"/>
                      <a:pt x="834" y="1152"/>
                    </a:cubicBezTo>
                    <a:cubicBezTo>
                      <a:pt x="965" y="1093"/>
                      <a:pt x="1084" y="974"/>
                      <a:pt x="1144" y="819"/>
                    </a:cubicBezTo>
                    <a:cubicBezTo>
                      <a:pt x="1263" y="509"/>
                      <a:pt x="1108" y="164"/>
                      <a:pt x="810" y="45"/>
                    </a:cubicBezTo>
                    <a:cubicBezTo>
                      <a:pt x="745" y="15"/>
                      <a:pt x="670"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8718450" y="4127300"/>
                <a:ext cx="31875" cy="30025"/>
              </a:xfrm>
              <a:custGeom>
                <a:rect b="b" l="l" r="r" t="t"/>
                <a:pathLst>
                  <a:path extrusionOk="0" h="1201" w="1275">
                    <a:moveTo>
                      <a:pt x="691" y="319"/>
                    </a:moveTo>
                    <a:cubicBezTo>
                      <a:pt x="715" y="319"/>
                      <a:pt x="750" y="331"/>
                      <a:pt x="810" y="331"/>
                    </a:cubicBezTo>
                    <a:cubicBezTo>
                      <a:pt x="881" y="367"/>
                      <a:pt x="941" y="426"/>
                      <a:pt x="965" y="498"/>
                    </a:cubicBezTo>
                    <a:cubicBezTo>
                      <a:pt x="1000" y="569"/>
                      <a:pt x="1000" y="641"/>
                      <a:pt x="965" y="724"/>
                    </a:cubicBezTo>
                    <a:cubicBezTo>
                      <a:pt x="920" y="832"/>
                      <a:pt x="806" y="900"/>
                      <a:pt x="691" y="900"/>
                    </a:cubicBezTo>
                    <a:cubicBezTo>
                      <a:pt x="654" y="900"/>
                      <a:pt x="618" y="893"/>
                      <a:pt x="584" y="879"/>
                    </a:cubicBezTo>
                    <a:cubicBezTo>
                      <a:pt x="429" y="819"/>
                      <a:pt x="358" y="641"/>
                      <a:pt x="417" y="498"/>
                    </a:cubicBezTo>
                    <a:cubicBezTo>
                      <a:pt x="465" y="390"/>
                      <a:pt x="572" y="319"/>
                      <a:pt x="691" y="319"/>
                    </a:cubicBezTo>
                    <a:close/>
                    <a:moveTo>
                      <a:pt x="666" y="1"/>
                    </a:moveTo>
                    <a:cubicBezTo>
                      <a:pt x="590" y="1"/>
                      <a:pt x="512" y="15"/>
                      <a:pt x="441" y="45"/>
                    </a:cubicBezTo>
                    <a:cubicBezTo>
                      <a:pt x="298" y="105"/>
                      <a:pt x="179" y="224"/>
                      <a:pt x="119" y="379"/>
                    </a:cubicBezTo>
                    <a:cubicBezTo>
                      <a:pt x="0" y="688"/>
                      <a:pt x="155" y="1033"/>
                      <a:pt x="453" y="1152"/>
                    </a:cubicBezTo>
                    <a:cubicBezTo>
                      <a:pt x="524" y="1176"/>
                      <a:pt x="596" y="1200"/>
                      <a:pt x="679" y="1200"/>
                    </a:cubicBezTo>
                    <a:cubicBezTo>
                      <a:pt x="917" y="1200"/>
                      <a:pt x="1131" y="1057"/>
                      <a:pt x="1215" y="807"/>
                    </a:cubicBezTo>
                    <a:cubicBezTo>
                      <a:pt x="1274" y="676"/>
                      <a:pt x="1274" y="510"/>
                      <a:pt x="1215" y="355"/>
                    </a:cubicBezTo>
                    <a:cubicBezTo>
                      <a:pt x="1155" y="224"/>
                      <a:pt x="1036" y="105"/>
                      <a:pt x="881" y="45"/>
                    </a:cubicBezTo>
                    <a:cubicBezTo>
                      <a:pt x="816" y="15"/>
                      <a:pt x="741"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8858350" y="4453225"/>
                <a:ext cx="31875" cy="29425"/>
              </a:xfrm>
              <a:custGeom>
                <a:rect b="b" l="l" r="r" t="t"/>
                <a:pathLst>
                  <a:path extrusionOk="0" h="1177" w="1275">
                    <a:moveTo>
                      <a:pt x="619" y="307"/>
                    </a:moveTo>
                    <a:cubicBezTo>
                      <a:pt x="643" y="307"/>
                      <a:pt x="691" y="307"/>
                      <a:pt x="715" y="331"/>
                    </a:cubicBezTo>
                    <a:cubicBezTo>
                      <a:pt x="869" y="391"/>
                      <a:pt x="941" y="569"/>
                      <a:pt x="881" y="724"/>
                    </a:cubicBezTo>
                    <a:cubicBezTo>
                      <a:pt x="836" y="833"/>
                      <a:pt x="722" y="900"/>
                      <a:pt x="602" y="900"/>
                    </a:cubicBezTo>
                    <a:cubicBezTo>
                      <a:pt x="564" y="900"/>
                      <a:pt x="526" y="893"/>
                      <a:pt x="488" y="879"/>
                    </a:cubicBezTo>
                    <a:cubicBezTo>
                      <a:pt x="417" y="855"/>
                      <a:pt x="357" y="796"/>
                      <a:pt x="334" y="724"/>
                    </a:cubicBezTo>
                    <a:cubicBezTo>
                      <a:pt x="298" y="641"/>
                      <a:pt x="298" y="569"/>
                      <a:pt x="334" y="498"/>
                    </a:cubicBezTo>
                    <a:cubicBezTo>
                      <a:pt x="357" y="427"/>
                      <a:pt x="417" y="367"/>
                      <a:pt x="488" y="331"/>
                    </a:cubicBezTo>
                    <a:cubicBezTo>
                      <a:pt x="536" y="319"/>
                      <a:pt x="572" y="307"/>
                      <a:pt x="619" y="307"/>
                    </a:cubicBezTo>
                    <a:close/>
                    <a:moveTo>
                      <a:pt x="602" y="1"/>
                    </a:moveTo>
                    <a:cubicBezTo>
                      <a:pt x="524" y="1"/>
                      <a:pt x="447" y="16"/>
                      <a:pt x="381" y="46"/>
                    </a:cubicBezTo>
                    <a:cubicBezTo>
                      <a:pt x="238" y="105"/>
                      <a:pt x="119" y="224"/>
                      <a:pt x="60" y="379"/>
                    </a:cubicBezTo>
                    <a:cubicBezTo>
                      <a:pt x="0" y="510"/>
                      <a:pt x="0" y="688"/>
                      <a:pt x="60" y="819"/>
                    </a:cubicBezTo>
                    <a:cubicBezTo>
                      <a:pt x="119" y="962"/>
                      <a:pt x="238" y="1081"/>
                      <a:pt x="393" y="1141"/>
                    </a:cubicBezTo>
                    <a:cubicBezTo>
                      <a:pt x="465" y="1165"/>
                      <a:pt x="536" y="1177"/>
                      <a:pt x="619" y="1177"/>
                    </a:cubicBezTo>
                    <a:cubicBezTo>
                      <a:pt x="834" y="1177"/>
                      <a:pt x="1060" y="1046"/>
                      <a:pt x="1143" y="819"/>
                    </a:cubicBezTo>
                    <a:cubicBezTo>
                      <a:pt x="1274" y="510"/>
                      <a:pt x="1119" y="165"/>
                      <a:pt x="822" y="46"/>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8"/>
              <p:cNvSpPr/>
              <p:nvPr/>
            </p:nvSpPr>
            <p:spPr>
              <a:xfrm>
                <a:off x="8393400" y="4265700"/>
                <a:ext cx="31575" cy="30025"/>
              </a:xfrm>
              <a:custGeom>
                <a:rect b="b" l="l" r="r" t="t"/>
                <a:pathLst>
                  <a:path extrusionOk="0" h="1201" w="1263">
                    <a:moveTo>
                      <a:pt x="681" y="299"/>
                    </a:moveTo>
                    <a:cubicBezTo>
                      <a:pt x="717" y="299"/>
                      <a:pt x="753" y="305"/>
                      <a:pt x="787" y="319"/>
                    </a:cubicBezTo>
                    <a:cubicBezTo>
                      <a:pt x="941" y="379"/>
                      <a:pt x="1013" y="558"/>
                      <a:pt x="953" y="700"/>
                    </a:cubicBezTo>
                    <a:cubicBezTo>
                      <a:pt x="908" y="818"/>
                      <a:pt x="793" y="888"/>
                      <a:pt x="673" y="888"/>
                    </a:cubicBezTo>
                    <a:cubicBezTo>
                      <a:pt x="635" y="888"/>
                      <a:pt x="597" y="881"/>
                      <a:pt x="560" y="867"/>
                    </a:cubicBezTo>
                    <a:cubicBezTo>
                      <a:pt x="417" y="808"/>
                      <a:pt x="346" y="641"/>
                      <a:pt x="406" y="486"/>
                    </a:cubicBezTo>
                    <a:cubicBezTo>
                      <a:pt x="451" y="368"/>
                      <a:pt x="566" y="299"/>
                      <a:pt x="681" y="299"/>
                    </a:cubicBezTo>
                    <a:close/>
                    <a:moveTo>
                      <a:pt x="660" y="1"/>
                    </a:moveTo>
                    <a:cubicBezTo>
                      <a:pt x="584" y="1"/>
                      <a:pt x="507" y="16"/>
                      <a:pt x="429" y="46"/>
                    </a:cubicBezTo>
                    <a:cubicBezTo>
                      <a:pt x="298" y="105"/>
                      <a:pt x="179" y="224"/>
                      <a:pt x="120" y="379"/>
                    </a:cubicBezTo>
                    <a:cubicBezTo>
                      <a:pt x="1" y="689"/>
                      <a:pt x="144" y="1034"/>
                      <a:pt x="441" y="1153"/>
                    </a:cubicBezTo>
                    <a:cubicBezTo>
                      <a:pt x="525" y="1177"/>
                      <a:pt x="596" y="1201"/>
                      <a:pt x="667" y="1201"/>
                    </a:cubicBezTo>
                    <a:cubicBezTo>
                      <a:pt x="906" y="1201"/>
                      <a:pt x="1132" y="1046"/>
                      <a:pt x="1203" y="808"/>
                    </a:cubicBezTo>
                    <a:cubicBezTo>
                      <a:pt x="1263" y="677"/>
                      <a:pt x="1263" y="510"/>
                      <a:pt x="1203" y="355"/>
                    </a:cubicBezTo>
                    <a:cubicBezTo>
                      <a:pt x="1144" y="224"/>
                      <a:pt x="1025" y="105"/>
                      <a:pt x="882" y="46"/>
                    </a:cubicBezTo>
                    <a:cubicBezTo>
                      <a:pt x="810" y="16"/>
                      <a:pt x="736" y="1"/>
                      <a:pt x="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8"/>
              <p:cNvSpPr/>
              <p:nvPr/>
            </p:nvSpPr>
            <p:spPr>
              <a:xfrm>
                <a:off x="8611575" y="4082275"/>
                <a:ext cx="7475" cy="89025"/>
              </a:xfrm>
              <a:custGeom>
                <a:rect b="b" l="l" r="r" t="t"/>
                <a:pathLst>
                  <a:path extrusionOk="0" h="3561" w="299">
                    <a:moveTo>
                      <a:pt x="299" y="1"/>
                    </a:moveTo>
                    <a:cubicBezTo>
                      <a:pt x="203" y="25"/>
                      <a:pt x="108" y="25"/>
                      <a:pt x="1" y="36"/>
                    </a:cubicBezTo>
                    <a:lnTo>
                      <a:pt x="1" y="3561"/>
                    </a:lnTo>
                    <a:cubicBezTo>
                      <a:pt x="108" y="3537"/>
                      <a:pt x="215" y="3513"/>
                      <a:pt x="299" y="3513"/>
                    </a:cubicBezTo>
                    <a:lnTo>
                      <a:pt x="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8"/>
              <p:cNvSpPr/>
              <p:nvPr/>
            </p:nvSpPr>
            <p:spPr>
              <a:xfrm>
                <a:off x="8451150" y="4146875"/>
                <a:ext cx="67900" cy="67000"/>
              </a:xfrm>
              <a:custGeom>
                <a:rect b="b" l="l" r="r" t="t"/>
                <a:pathLst>
                  <a:path extrusionOk="0" h="2680" w="2716">
                    <a:moveTo>
                      <a:pt x="215" y="0"/>
                    </a:moveTo>
                    <a:cubicBezTo>
                      <a:pt x="143" y="60"/>
                      <a:pt x="72" y="131"/>
                      <a:pt x="1" y="191"/>
                    </a:cubicBezTo>
                    <a:lnTo>
                      <a:pt x="2477" y="2679"/>
                    </a:lnTo>
                    <a:cubicBezTo>
                      <a:pt x="2572" y="2620"/>
                      <a:pt x="2644" y="2560"/>
                      <a:pt x="2715" y="2501"/>
                    </a:cubicBez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8664275" y="4577575"/>
                <a:ext cx="7475" cy="89025"/>
              </a:xfrm>
              <a:custGeom>
                <a:rect b="b" l="l" r="r" t="t"/>
                <a:pathLst>
                  <a:path extrusionOk="0" h="3561" w="299">
                    <a:moveTo>
                      <a:pt x="298" y="1"/>
                    </a:moveTo>
                    <a:cubicBezTo>
                      <a:pt x="203" y="13"/>
                      <a:pt x="108" y="36"/>
                      <a:pt x="0" y="48"/>
                    </a:cubicBezTo>
                    <a:lnTo>
                      <a:pt x="0" y="3561"/>
                    </a:lnTo>
                    <a:cubicBezTo>
                      <a:pt x="108" y="3549"/>
                      <a:pt x="191" y="3549"/>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8"/>
              <p:cNvSpPr/>
              <p:nvPr/>
            </p:nvSpPr>
            <p:spPr>
              <a:xfrm>
                <a:off x="8764575" y="4534725"/>
                <a:ext cx="68200" cy="67000"/>
              </a:xfrm>
              <a:custGeom>
                <a:rect b="b" l="l" r="r" t="t"/>
                <a:pathLst>
                  <a:path extrusionOk="0" h="2680" w="2728">
                    <a:moveTo>
                      <a:pt x="239" y="0"/>
                    </a:moveTo>
                    <a:cubicBezTo>
                      <a:pt x="156" y="60"/>
                      <a:pt x="84" y="119"/>
                      <a:pt x="1" y="179"/>
                    </a:cubicBezTo>
                    <a:lnTo>
                      <a:pt x="2501" y="2679"/>
                    </a:lnTo>
                    <a:cubicBezTo>
                      <a:pt x="2584" y="2620"/>
                      <a:pt x="2656" y="2548"/>
                      <a:pt x="2727"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8"/>
              <p:cNvSpPr/>
              <p:nvPr/>
            </p:nvSpPr>
            <p:spPr>
              <a:xfrm>
                <a:off x="8802375" y="4496925"/>
                <a:ext cx="67000" cy="68175"/>
              </a:xfrm>
              <a:custGeom>
                <a:rect b="b" l="l" r="r" t="t"/>
                <a:pathLst>
                  <a:path extrusionOk="0" h="2727" w="2680">
                    <a:moveTo>
                      <a:pt x="179" y="0"/>
                    </a:moveTo>
                    <a:cubicBezTo>
                      <a:pt x="108" y="83"/>
                      <a:pt x="60" y="167"/>
                      <a:pt x="1" y="238"/>
                    </a:cubicBezTo>
                    <a:lnTo>
                      <a:pt x="2477" y="2727"/>
                    </a:lnTo>
                    <a:cubicBezTo>
                      <a:pt x="2537"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8"/>
              <p:cNvSpPr/>
              <p:nvPr/>
            </p:nvSpPr>
            <p:spPr>
              <a:xfrm>
                <a:off x="8844950" y="4396900"/>
                <a:ext cx="89025" cy="7475"/>
              </a:xfrm>
              <a:custGeom>
                <a:rect b="b" l="l" r="r" t="t"/>
                <a:pathLst>
                  <a:path extrusionOk="0" h="299" w="3561">
                    <a:moveTo>
                      <a:pt x="48" y="1"/>
                    </a:moveTo>
                    <a:cubicBezTo>
                      <a:pt x="36" y="96"/>
                      <a:pt x="24" y="191"/>
                      <a:pt x="0" y="298"/>
                    </a:cubicBezTo>
                    <a:lnTo>
                      <a:pt x="3525" y="298"/>
                    </a:lnTo>
                    <a:cubicBezTo>
                      <a:pt x="3549" y="191"/>
                      <a:pt x="3549" y="96"/>
                      <a:pt x="3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8"/>
              <p:cNvSpPr/>
              <p:nvPr/>
            </p:nvSpPr>
            <p:spPr>
              <a:xfrm>
                <a:off x="8802375" y="4183475"/>
                <a:ext cx="67000" cy="68200"/>
              </a:xfrm>
              <a:custGeom>
                <a:rect b="b" l="l" r="r" t="t"/>
                <a:pathLst>
                  <a:path extrusionOk="0" h="2728" w="2680">
                    <a:moveTo>
                      <a:pt x="2477" y="1"/>
                    </a:moveTo>
                    <a:lnTo>
                      <a:pt x="1" y="2489"/>
                    </a:lnTo>
                    <a:cubicBezTo>
                      <a:pt x="60" y="2561"/>
                      <a:pt x="108" y="2656"/>
                      <a:pt x="179" y="2727"/>
                    </a:cubicBezTo>
                    <a:lnTo>
                      <a:pt x="2680" y="227"/>
                    </a:lnTo>
                    <a:cubicBezTo>
                      <a:pt x="2620" y="156"/>
                      <a:pt x="2537" y="84"/>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p:nvPr/>
            </p:nvSpPr>
            <p:spPr>
              <a:xfrm>
                <a:off x="8844950" y="4344225"/>
                <a:ext cx="89025" cy="7450"/>
              </a:xfrm>
              <a:custGeom>
                <a:rect b="b" l="l" r="r" t="t"/>
                <a:pathLst>
                  <a:path extrusionOk="0" h="298" w="3561">
                    <a:moveTo>
                      <a:pt x="0" y="0"/>
                    </a:moveTo>
                    <a:cubicBezTo>
                      <a:pt x="24" y="107"/>
                      <a:pt x="36" y="203"/>
                      <a:pt x="48" y="298"/>
                    </a:cubicBezTo>
                    <a:lnTo>
                      <a:pt x="3560" y="298"/>
                    </a:lnTo>
                    <a:cubicBezTo>
                      <a:pt x="3549" y="203"/>
                      <a:pt x="3549" y="107"/>
                      <a:pt x="3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8"/>
              <p:cNvSpPr/>
              <p:nvPr/>
            </p:nvSpPr>
            <p:spPr>
              <a:xfrm>
                <a:off x="8764275" y="4147175"/>
                <a:ext cx="68200" cy="67000"/>
              </a:xfrm>
              <a:custGeom>
                <a:rect b="b" l="l" r="r" t="t"/>
                <a:pathLst>
                  <a:path extrusionOk="0" h="2680" w="2728">
                    <a:moveTo>
                      <a:pt x="2501" y="0"/>
                    </a:moveTo>
                    <a:lnTo>
                      <a:pt x="1" y="2501"/>
                    </a:lnTo>
                    <a:cubicBezTo>
                      <a:pt x="96" y="2548"/>
                      <a:pt x="168" y="2608"/>
                      <a:pt x="239" y="2679"/>
                    </a:cubicBezTo>
                    <a:lnTo>
                      <a:pt x="2727" y="191"/>
                    </a:lnTo>
                    <a:cubicBezTo>
                      <a:pt x="2656" y="131"/>
                      <a:pt x="2573"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8"/>
              <p:cNvSpPr/>
              <p:nvPr/>
            </p:nvSpPr>
            <p:spPr>
              <a:xfrm>
                <a:off x="8664275" y="4081975"/>
                <a:ext cx="7475" cy="89025"/>
              </a:xfrm>
              <a:custGeom>
                <a:rect b="b" l="l" r="r" t="t"/>
                <a:pathLst>
                  <a:path extrusionOk="0" h="3561" w="299">
                    <a:moveTo>
                      <a:pt x="0" y="1"/>
                    </a:moveTo>
                    <a:lnTo>
                      <a:pt x="0" y="3513"/>
                    </a:lnTo>
                    <a:cubicBezTo>
                      <a:pt x="108" y="3525"/>
                      <a:pt x="203" y="3549"/>
                      <a:pt x="298" y="3561"/>
                    </a:cubicBezTo>
                    <a:lnTo>
                      <a:pt x="298" y="37"/>
                    </a:lnTo>
                    <a:cubicBezTo>
                      <a:pt x="191" y="13"/>
                      <a:pt x="108"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8"/>
              <p:cNvSpPr/>
              <p:nvPr/>
            </p:nvSpPr>
            <p:spPr>
              <a:xfrm>
                <a:off x="8349950" y="4396900"/>
                <a:ext cx="88725" cy="7475"/>
              </a:xfrm>
              <a:custGeom>
                <a:rect b="b" l="l" r="r" t="t"/>
                <a:pathLst>
                  <a:path extrusionOk="0" h="299" w="3549">
                    <a:moveTo>
                      <a:pt x="0" y="1"/>
                    </a:moveTo>
                    <a:cubicBezTo>
                      <a:pt x="12" y="96"/>
                      <a:pt x="12" y="191"/>
                      <a:pt x="24" y="298"/>
                    </a:cubicBezTo>
                    <a:lnTo>
                      <a:pt x="3548" y="298"/>
                    </a:lnTo>
                    <a:cubicBezTo>
                      <a:pt x="3525" y="203"/>
                      <a:pt x="3513" y="96"/>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8"/>
              <p:cNvSpPr/>
              <p:nvPr/>
            </p:nvSpPr>
            <p:spPr>
              <a:xfrm>
                <a:off x="8414250" y="4496925"/>
                <a:ext cx="67000" cy="68175"/>
              </a:xfrm>
              <a:custGeom>
                <a:rect b="b" l="l" r="r" t="t"/>
                <a:pathLst>
                  <a:path extrusionOk="0" h="2727" w="2680">
                    <a:moveTo>
                      <a:pt x="2500" y="0"/>
                    </a:moveTo>
                    <a:lnTo>
                      <a:pt x="0" y="2500"/>
                    </a:lnTo>
                    <a:cubicBezTo>
                      <a:pt x="60" y="2572"/>
                      <a:pt x="131" y="2643"/>
                      <a:pt x="191" y="2727"/>
                    </a:cubicBezTo>
                    <a:lnTo>
                      <a:pt x="2679" y="238"/>
                    </a:lnTo>
                    <a:cubicBezTo>
                      <a:pt x="2631" y="167"/>
                      <a:pt x="2560" y="83"/>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8"/>
              <p:cNvSpPr/>
              <p:nvPr/>
            </p:nvSpPr>
            <p:spPr>
              <a:xfrm>
                <a:off x="8451150" y="4534725"/>
                <a:ext cx="67900" cy="67000"/>
              </a:xfrm>
              <a:custGeom>
                <a:rect b="b" l="l" r="r" t="t"/>
                <a:pathLst>
                  <a:path extrusionOk="0" h="2680" w="2716">
                    <a:moveTo>
                      <a:pt x="2477" y="0"/>
                    </a:moveTo>
                    <a:lnTo>
                      <a:pt x="1" y="2489"/>
                    </a:lnTo>
                    <a:cubicBezTo>
                      <a:pt x="72" y="2548"/>
                      <a:pt x="143" y="2620"/>
                      <a:pt x="215" y="2679"/>
                    </a:cubicBezTo>
                    <a:lnTo>
                      <a:pt x="2715" y="179"/>
                    </a:lnTo>
                    <a:cubicBezTo>
                      <a:pt x="2644" y="119"/>
                      <a:pt x="2572" y="6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8"/>
              <p:cNvSpPr/>
              <p:nvPr/>
            </p:nvSpPr>
            <p:spPr>
              <a:xfrm>
                <a:off x="8611575" y="4577575"/>
                <a:ext cx="7475" cy="89025"/>
              </a:xfrm>
              <a:custGeom>
                <a:rect b="b" l="l" r="r" t="t"/>
                <a:pathLst>
                  <a:path extrusionOk="0" h="3561" w="299">
                    <a:moveTo>
                      <a:pt x="1" y="1"/>
                    </a:moveTo>
                    <a:lnTo>
                      <a:pt x="1" y="3525"/>
                    </a:lnTo>
                    <a:cubicBezTo>
                      <a:pt x="108" y="3549"/>
                      <a:pt x="203" y="3549"/>
                      <a:pt x="299" y="3561"/>
                    </a:cubicBezTo>
                    <a:lnTo>
                      <a:pt x="299" y="48"/>
                    </a:lnTo>
                    <a:cubicBezTo>
                      <a:pt x="215" y="36"/>
                      <a:pt x="108"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8"/>
              <p:cNvSpPr/>
              <p:nvPr/>
            </p:nvSpPr>
            <p:spPr>
              <a:xfrm>
                <a:off x="8414550" y="4183475"/>
                <a:ext cx="66975" cy="68200"/>
              </a:xfrm>
              <a:custGeom>
                <a:rect b="b" l="l" r="r" t="t"/>
                <a:pathLst>
                  <a:path extrusionOk="0" h="2728" w="2679">
                    <a:moveTo>
                      <a:pt x="191" y="1"/>
                    </a:moveTo>
                    <a:cubicBezTo>
                      <a:pt x="131" y="84"/>
                      <a:pt x="60" y="156"/>
                      <a:pt x="0" y="227"/>
                    </a:cubicBezTo>
                    <a:lnTo>
                      <a:pt x="2500" y="2727"/>
                    </a:lnTo>
                    <a:cubicBezTo>
                      <a:pt x="2548" y="2656"/>
                      <a:pt x="2619" y="2561"/>
                      <a:pt x="2679" y="2489"/>
                    </a:cubicBez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8"/>
              <p:cNvSpPr/>
              <p:nvPr/>
            </p:nvSpPr>
            <p:spPr>
              <a:xfrm>
                <a:off x="8349350" y="4344225"/>
                <a:ext cx="89025" cy="7450"/>
              </a:xfrm>
              <a:custGeom>
                <a:rect b="b" l="l" r="r" t="t"/>
                <a:pathLst>
                  <a:path extrusionOk="0" h="298" w="3561">
                    <a:moveTo>
                      <a:pt x="36" y="0"/>
                    </a:moveTo>
                    <a:cubicBezTo>
                      <a:pt x="24" y="107"/>
                      <a:pt x="24" y="203"/>
                      <a:pt x="1" y="298"/>
                    </a:cubicBezTo>
                    <a:lnTo>
                      <a:pt x="3513" y="298"/>
                    </a:lnTo>
                    <a:cubicBezTo>
                      <a:pt x="3537" y="203"/>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38"/>
            <p:cNvGrpSpPr/>
            <p:nvPr/>
          </p:nvGrpSpPr>
          <p:grpSpPr>
            <a:xfrm>
              <a:off x="7230328" y="739668"/>
              <a:ext cx="1056599" cy="962159"/>
              <a:chOff x="8325825" y="2733600"/>
              <a:chExt cx="643875" cy="586325"/>
            </a:xfrm>
          </p:grpSpPr>
          <p:sp>
            <p:nvSpPr>
              <p:cNvPr id="1232" name="Google Shape;1232;p38"/>
              <p:cNvSpPr/>
              <p:nvPr/>
            </p:nvSpPr>
            <p:spPr>
              <a:xfrm>
                <a:off x="8325825" y="2733600"/>
                <a:ext cx="643875" cy="586325"/>
              </a:xfrm>
              <a:custGeom>
                <a:rect b="b" l="l" r="r" t="t"/>
                <a:pathLst>
                  <a:path extrusionOk="0" h="23453" w="25755">
                    <a:moveTo>
                      <a:pt x="12878" y="1"/>
                    </a:moveTo>
                    <a:cubicBezTo>
                      <a:pt x="9877" y="1"/>
                      <a:pt x="6877" y="1144"/>
                      <a:pt x="4585" y="3430"/>
                    </a:cubicBezTo>
                    <a:cubicBezTo>
                      <a:pt x="1" y="8014"/>
                      <a:pt x="1" y="15443"/>
                      <a:pt x="4585" y="20015"/>
                    </a:cubicBezTo>
                    <a:cubicBezTo>
                      <a:pt x="6877" y="22307"/>
                      <a:pt x="9877" y="23453"/>
                      <a:pt x="12878" y="23453"/>
                    </a:cubicBezTo>
                    <a:cubicBezTo>
                      <a:pt x="15878" y="23453"/>
                      <a:pt x="18878" y="22307"/>
                      <a:pt x="21170" y="20015"/>
                    </a:cubicBezTo>
                    <a:cubicBezTo>
                      <a:pt x="25754" y="15443"/>
                      <a:pt x="25754" y="8014"/>
                      <a:pt x="21170" y="3430"/>
                    </a:cubicBezTo>
                    <a:cubicBezTo>
                      <a:pt x="18878" y="1144"/>
                      <a:pt x="15878" y="1"/>
                      <a:pt x="12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8"/>
              <p:cNvSpPr/>
              <p:nvPr/>
            </p:nvSpPr>
            <p:spPr>
              <a:xfrm>
                <a:off x="8441925" y="2821125"/>
                <a:ext cx="411675" cy="411375"/>
              </a:xfrm>
              <a:custGeom>
                <a:rect b="b" l="l" r="r" t="t"/>
                <a:pathLst>
                  <a:path extrusionOk="0" h="16455" w="16467">
                    <a:moveTo>
                      <a:pt x="8240" y="0"/>
                    </a:moveTo>
                    <a:cubicBezTo>
                      <a:pt x="3691" y="0"/>
                      <a:pt x="0" y="3679"/>
                      <a:pt x="0" y="8227"/>
                    </a:cubicBezTo>
                    <a:cubicBezTo>
                      <a:pt x="0" y="12775"/>
                      <a:pt x="3691" y="16454"/>
                      <a:pt x="8240" y="16454"/>
                    </a:cubicBezTo>
                    <a:cubicBezTo>
                      <a:pt x="12788" y="16454"/>
                      <a:pt x="16467" y="12775"/>
                      <a:pt x="16467" y="8227"/>
                    </a:cubicBezTo>
                    <a:cubicBezTo>
                      <a:pt x="16467" y="3679"/>
                      <a:pt x="12788" y="0"/>
                      <a:pt x="8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8"/>
              <p:cNvSpPr/>
              <p:nvPr/>
            </p:nvSpPr>
            <p:spPr>
              <a:xfrm>
                <a:off x="8438350" y="2816950"/>
                <a:ext cx="419125" cy="419125"/>
              </a:xfrm>
              <a:custGeom>
                <a:rect b="b" l="l" r="r" t="t"/>
                <a:pathLst>
                  <a:path extrusionOk="0" h="16765" w="16765">
                    <a:moveTo>
                      <a:pt x="8383" y="310"/>
                    </a:moveTo>
                    <a:cubicBezTo>
                      <a:pt x="12835" y="310"/>
                      <a:pt x="16443" y="3941"/>
                      <a:pt x="16467" y="8394"/>
                    </a:cubicBezTo>
                    <a:cubicBezTo>
                      <a:pt x="16467" y="12859"/>
                      <a:pt x="12847" y="16479"/>
                      <a:pt x="8383" y="16479"/>
                    </a:cubicBezTo>
                    <a:cubicBezTo>
                      <a:pt x="3918" y="16479"/>
                      <a:pt x="298" y="12847"/>
                      <a:pt x="298" y="8394"/>
                    </a:cubicBezTo>
                    <a:cubicBezTo>
                      <a:pt x="298" y="3929"/>
                      <a:pt x="3930" y="310"/>
                      <a:pt x="8383" y="310"/>
                    </a:cubicBezTo>
                    <a:close/>
                    <a:moveTo>
                      <a:pt x="8383" y="0"/>
                    </a:moveTo>
                    <a:cubicBezTo>
                      <a:pt x="3751" y="0"/>
                      <a:pt x="1" y="3763"/>
                      <a:pt x="1" y="8382"/>
                    </a:cubicBezTo>
                    <a:cubicBezTo>
                      <a:pt x="1" y="13014"/>
                      <a:pt x="3763" y="16764"/>
                      <a:pt x="8383" y="16764"/>
                    </a:cubicBezTo>
                    <a:cubicBezTo>
                      <a:pt x="12990" y="16764"/>
                      <a:pt x="16741" y="13014"/>
                      <a:pt x="16765" y="8382"/>
                    </a:cubicBezTo>
                    <a:cubicBezTo>
                      <a:pt x="16765" y="3751"/>
                      <a:pt x="12990" y="0"/>
                      <a:pt x="8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8"/>
              <p:cNvSpPr/>
              <p:nvPr/>
            </p:nvSpPr>
            <p:spPr>
              <a:xfrm>
                <a:off x="8402325" y="3109925"/>
                <a:ext cx="30100" cy="29400"/>
              </a:xfrm>
              <a:custGeom>
                <a:rect b="b" l="l" r="r" t="t"/>
                <a:pathLst>
                  <a:path extrusionOk="0" h="1176" w="1204">
                    <a:moveTo>
                      <a:pt x="608" y="295"/>
                    </a:moveTo>
                    <a:cubicBezTo>
                      <a:pt x="656" y="295"/>
                      <a:pt x="680" y="295"/>
                      <a:pt x="715" y="319"/>
                    </a:cubicBezTo>
                    <a:cubicBezTo>
                      <a:pt x="787" y="354"/>
                      <a:pt x="846" y="414"/>
                      <a:pt x="870" y="485"/>
                    </a:cubicBezTo>
                    <a:cubicBezTo>
                      <a:pt x="906" y="557"/>
                      <a:pt x="906" y="640"/>
                      <a:pt x="870" y="711"/>
                    </a:cubicBezTo>
                    <a:cubicBezTo>
                      <a:pt x="846" y="783"/>
                      <a:pt x="787" y="842"/>
                      <a:pt x="715" y="866"/>
                    </a:cubicBezTo>
                    <a:cubicBezTo>
                      <a:pt x="674" y="884"/>
                      <a:pt x="635" y="893"/>
                      <a:pt x="598" y="893"/>
                    </a:cubicBezTo>
                    <a:cubicBezTo>
                      <a:pt x="560" y="893"/>
                      <a:pt x="525" y="884"/>
                      <a:pt x="489" y="866"/>
                    </a:cubicBezTo>
                    <a:cubicBezTo>
                      <a:pt x="418" y="842"/>
                      <a:pt x="358" y="783"/>
                      <a:pt x="322" y="711"/>
                    </a:cubicBezTo>
                    <a:cubicBezTo>
                      <a:pt x="299" y="640"/>
                      <a:pt x="299" y="557"/>
                      <a:pt x="322" y="485"/>
                    </a:cubicBezTo>
                    <a:cubicBezTo>
                      <a:pt x="358" y="414"/>
                      <a:pt x="418" y="354"/>
                      <a:pt x="489" y="319"/>
                    </a:cubicBezTo>
                    <a:cubicBezTo>
                      <a:pt x="537" y="307"/>
                      <a:pt x="560" y="295"/>
                      <a:pt x="608" y="295"/>
                    </a:cubicBezTo>
                    <a:close/>
                    <a:moveTo>
                      <a:pt x="601" y="0"/>
                    </a:moveTo>
                    <a:cubicBezTo>
                      <a:pt x="525" y="0"/>
                      <a:pt x="447" y="15"/>
                      <a:pt x="370" y="45"/>
                    </a:cubicBezTo>
                    <a:cubicBezTo>
                      <a:pt x="239" y="104"/>
                      <a:pt x="120" y="223"/>
                      <a:pt x="60" y="366"/>
                    </a:cubicBezTo>
                    <a:cubicBezTo>
                      <a:pt x="1" y="497"/>
                      <a:pt x="1" y="664"/>
                      <a:pt x="60" y="819"/>
                    </a:cubicBezTo>
                    <a:cubicBezTo>
                      <a:pt x="120" y="950"/>
                      <a:pt x="239" y="1069"/>
                      <a:pt x="382" y="1128"/>
                    </a:cubicBezTo>
                    <a:cubicBezTo>
                      <a:pt x="465" y="1152"/>
                      <a:pt x="537" y="1176"/>
                      <a:pt x="608" y="1176"/>
                    </a:cubicBezTo>
                    <a:cubicBezTo>
                      <a:pt x="703" y="1176"/>
                      <a:pt x="775" y="1152"/>
                      <a:pt x="834" y="1128"/>
                    </a:cubicBezTo>
                    <a:cubicBezTo>
                      <a:pt x="965" y="1069"/>
                      <a:pt x="1084" y="950"/>
                      <a:pt x="1144" y="795"/>
                    </a:cubicBezTo>
                    <a:cubicBezTo>
                      <a:pt x="1203" y="664"/>
                      <a:pt x="1203" y="497"/>
                      <a:pt x="1144" y="354"/>
                    </a:cubicBezTo>
                    <a:cubicBezTo>
                      <a:pt x="1084" y="223"/>
                      <a:pt x="965" y="104"/>
                      <a:pt x="822" y="45"/>
                    </a:cubicBezTo>
                    <a:cubicBezTo>
                      <a:pt x="751" y="15"/>
                      <a:pt x="677"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8"/>
              <p:cNvSpPr/>
              <p:nvPr/>
            </p:nvSpPr>
            <p:spPr>
              <a:xfrm>
                <a:off x="8862500" y="2914350"/>
                <a:ext cx="30100" cy="29425"/>
              </a:xfrm>
              <a:custGeom>
                <a:rect b="b" l="l" r="r" t="t"/>
                <a:pathLst>
                  <a:path extrusionOk="0" h="1177" w="1204">
                    <a:moveTo>
                      <a:pt x="608" y="307"/>
                    </a:moveTo>
                    <a:cubicBezTo>
                      <a:pt x="656" y="307"/>
                      <a:pt x="680" y="307"/>
                      <a:pt x="715" y="319"/>
                    </a:cubicBezTo>
                    <a:cubicBezTo>
                      <a:pt x="787" y="343"/>
                      <a:pt x="846" y="403"/>
                      <a:pt x="882" y="486"/>
                    </a:cubicBezTo>
                    <a:cubicBezTo>
                      <a:pt x="906" y="557"/>
                      <a:pt x="906" y="629"/>
                      <a:pt x="882" y="700"/>
                    </a:cubicBezTo>
                    <a:cubicBezTo>
                      <a:pt x="846" y="784"/>
                      <a:pt x="787" y="831"/>
                      <a:pt x="715" y="867"/>
                    </a:cubicBezTo>
                    <a:cubicBezTo>
                      <a:pt x="674" y="886"/>
                      <a:pt x="631" y="895"/>
                      <a:pt x="589" y="895"/>
                    </a:cubicBezTo>
                    <a:cubicBezTo>
                      <a:pt x="473" y="895"/>
                      <a:pt x="366" y="829"/>
                      <a:pt x="322" y="724"/>
                    </a:cubicBezTo>
                    <a:cubicBezTo>
                      <a:pt x="299" y="641"/>
                      <a:pt x="299" y="569"/>
                      <a:pt x="322" y="498"/>
                    </a:cubicBezTo>
                    <a:cubicBezTo>
                      <a:pt x="358" y="426"/>
                      <a:pt x="418" y="367"/>
                      <a:pt x="489" y="331"/>
                    </a:cubicBezTo>
                    <a:cubicBezTo>
                      <a:pt x="537" y="319"/>
                      <a:pt x="561" y="307"/>
                      <a:pt x="608" y="307"/>
                    </a:cubicBezTo>
                    <a:close/>
                    <a:moveTo>
                      <a:pt x="601" y="1"/>
                    </a:moveTo>
                    <a:cubicBezTo>
                      <a:pt x="525" y="1"/>
                      <a:pt x="447" y="16"/>
                      <a:pt x="370" y="45"/>
                    </a:cubicBezTo>
                    <a:cubicBezTo>
                      <a:pt x="239" y="105"/>
                      <a:pt x="120" y="224"/>
                      <a:pt x="60" y="379"/>
                    </a:cubicBezTo>
                    <a:cubicBezTo>
                      <a:pt x="1" y="510"/>
                      <a:pt x="1" y="676"/>
                      <a:pt x="60" y="819"/>
                    </a:cubicBezTo>
                    <a:cubicBezTo>
                      <a:pt x="168" y="1045"/>
                      <a:pt x="382" y="1176"/>
                      <a:pt x="608" y="1176"/>
                    </a:cubicBezTo>
                    <a:cubicBezTo>
                      <a:pt x="680" y="1176"/>
                      <a:pt x="775" y="1165"/>
                      <a:pt x="834" y="1129"/>
                    </a:cubicBezTo>
                    <a:cubicBezTo>
                      <a:pt x="965" y="1069"/>
                      <a:pt x="1084" y="950"/>
                      <a:pt x="1144" y="807"/>
                    </a:cubicBezTo>
                    <a:cubicBezTo>
                      <a:pt x="1203" y="676"/>
                      <a:pt x="1203" y="510"/>
                      <a:pt x="1144" y="355"/>
                    </a:cubicBezTo>
                    <a:cubicBezTo>
                      <a:pt x="1084" y="224"/>
                      <a:pt x="965" y="105"/>
                      <a:pt x="822" y="45"/>
                    </a:cubicBezTo>
                    <a:cubicBezTo>
                      <a:pt x="751" y="16"/>
                      <a:pt x="677" y="1"/>
                      <a:pt x="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8"/>
              <p:cNvSpPr/>
              <p:nvPr/>
            </p:nvSpPr>
            <p:spPr>
              <a:xfrm>
                <a:off x="8728275" y="3242150"/>
                <a:ext cx="33950" cy="29650"/>
              </a:xfrm>
              <a:custGeom>
                <a:rect b="b" l="l" r="r" t="t"/>
                <a:pathLst>
                  <a:path extrusionOk="0" h="1186" w="1358">
                    <a:moveTo>
                      <a:pt x="679" y="304"/>
                    </a:moveTo>
                    <a:cubicBezTo>
                      <a:pt x="798" y="304"/>
                      <a:pt x="905" y="364"/>
                      <a:pt x="929" y="495"/>
                    </a:cubicBezTo>
                    <a:cubicBezTo>
                      <a:pt x="1012" y="649"/>
                      <a:pt x="929" y="816"/>
                      <a:pt x="786" y="887"/>
                    </a:cubicBezTo>
                    <a:cubicBezTo>
                      <a:pt x="750" y="899"/>
                      <a:pt x="712" y="905"/>
                      <a:pt x="673" y="905"/>
                    </a:cubicBezTo>
                    <a:cubicBezTo>
                      <a:pt x="634" y="905"/>
                      <a:pt x="596" y="899"/>
                      <a:pt x="560" y="887"/>
                    </a:cubicBezTo>
                    <a:cubicBezTo>
                      <a:pt x="488" y="852"/>
                      <a:pt x="429" y="792"/>
                      <a:pt x="393" y="721"/>
                    </a:cubicBezTo>
                    <a:cubicBezTo>
                      <a:pt x="369" y="649"/>
                      <a:pt x="369" y="566"/>
                      <a:pt x="393" y="495"/>
                    </a:cubicBezTo>
                    <a:cubicBezTo>
                      <a:pt x="429" y="423"/>
                      <a:pt x="488" y="364"/>
                      <a:pt x="560" y="328"/>
                    </a:cubicBezTo>
                    <a:cubicBezTo>
                      <a:pt x="607" y="316"/>
                      <a:pt x="631" y="304"/>
                      <a:pt x="679" y="304"/>
                    </a:cubicBezTo>
                    <a:close/>
                    <a:moveTo>
                      <a:pt x="675" y="0"/>
                    </a:moveTo>
                    <a:cubicBezTo>
                      <a:pt x="597" y="0"/>
                      <a:pt x="517" y="17"/>
                      <a:pt x="441" y="54"/>
                    </a:cubicBezTo>
                    <a:cubicBezTo>
                      <a:pt x="143" y="185"/>
                      <a:pt x="0" y="530"/>
                      <a:pt x="131" y="828"/>
                    </a:cubicBezTo>
                    <a:cubicBezTo>
                      <a:pt x="191" y="959"/>
                      <a:pt x="310" y="1078"/>
                      <a:pt x="465" y="1137"/>
                    </a:cubicBezTo>
                    <a:cubicBezTo>
                      <a:pt x="536" y="1161"/>
                      <a:pt x="607" y="1185"/>
                      <a:pt x="679" y="1185"/>
                    </a:cubicBezTo>
                    <a:cubicBezTo>
                      <a:pt x="762" y="1185"/>
                      <a:pt x="846" y="1161"/>
                      <a:pt x="905" y="1137"/>
                    </a:cubicBezTo>
                    <a:cubicBezTo>
                      <a:pt x="1203" y="1006"/>
                      <a:pt x="1358" y="661"/>
                      <a:pt x="1215" y="364"/>
                    </a:cubicBezTo>
                    <a:cubicBezTo>
                      <a:pt x="1117" y="142"/>
                      <a:pt x="902" y="0"/>
                      <a:pt x="6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8"/>
              <p:cNvSpPr/>
              <p:nvPr/>
            </p:nvSpPr>
            <p:spPr>
              <a:xfrm>
                <a:off x="8533000" y="2781850"/>
                <a:ext cx="31875" cy="29475"/>
              </a:xfrm>
              <a:custGeom>
                <a:rect b="b" l="l" r="r" t="t"/>
                <a:pathLst>
                  <a:path extrusionOk="0" h="1179" w="1275">
                    <a:moveTo>
                      <a:pt x="686" y="305"/>
                    </a:moveTo>
                    <a:cubicBezTo>
                      <a:pt x="801" y="305"/>
                      <a:pt x="909" y="374"/>
                      <a:pt x="953" y="488"/>
                    </a:cubicBezTo>
                    <a:cubicBezTo>
                      <a:pt x="1025" y="630"/>
                      <a:pt x="953" y="809"/>
                      <a:pt x="798" y="869"/>
                    </a:cubicBezTo>
                    <a:cubicBezTo>
                      <a:pt x="763" y="886"/>
                      <a:pt x="727" y="895"/>
                      <a:pt x="690" y="895"/>
                    </a:cubicBezTo>
                    <a:cubicBezTo>
                      <a:pt x="653" y="895"/>
                      <a:pt x="614" y="886"/>
                      <a:pt x="572" y="869"/>
                    </a:cubicBezTo>
                    <a:cubicBezTo>
                      <a:pt x="501" y="845"/>
                      <a:pt x="441" y="785"/>
                      <a:pt x="417" y="702"/>
                    </a:cubicBezTo>
                    <a:cubicBezTo>
                      <a:pt x="358" y="559"/>
                      <a:pt x="429" y="392"/>
                      <a:pt x="560" y="333"/>
                    </a:cubicBezTo>
                    <a:cubicBezTo>
                      <a:pt x="601" y="314"/>
                      <a:pt x="644" y="305"/>
                      <a:pt x="686" y="305"/>
                    </a:cubicBezTo>
                    <a:close/>
                    <a:moveTo>
                      <a:pt x="664" y="0"/>
                    </a:moveTo>
                    <a:cubicBezTo>
                      <a:pt x="589" y="0"/>
                      <a:pt x="514" y="15"/>
                      <a:pt x="441" y="47"/>
                    </a:cubicBezTo>
                    <a:cubicBezTo>
                      <a:pt x="144" y="190"/>
                      <a:pt x="1" y="523"/>
                      <a:pt x="132" y="821"/>
                    </a:cubicBezTo>
                    <a:cubicBezTo>
                      <a:pt x="191" y="964"/>
                      <a:pt x="310" y="1083"/>
                      <a:pt x="453" y="1142"/>
                    </a:cubicBezTo>
                    <a:cubicBezTo>
                      <a:pt x="537" y="1166"/>
                      <a:pt x="608" y="1178"/>
                      <a:pt x="679" y="1178"/>
                    </a:cubicBezTo>
                    <a:cubicBezTo>
                      <a:pt x="751" y="1178"/>
                      <a:pt x="846" y="1166"/>
                      <a:pt x="906" y="1142"/>
                    </a:cubicBezTo>
                    <a:cubicBezTo>
                      <a:pt x="1037" y="1083"/>
                      <a:pt x="1156" y="964"/>
                      <a:pt x="1215" y="809"/>
                    </a:cubicBezTo>
                    <a:cubicBezTo>
                      <a:pt x="1275" y="678"/>
                      <a:pt x="1275" y="511"/>
                      <a:pt x="1215" y="369"/>
                    </a:cubicBezTo>
                    <a:cubicBezTo>
                      <a:pt x="1116" y="144"/>
                      <a:pt x="895" y="0"/>
                      <a:pt x="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8"/>
              <p:cNvSpPr/>
              <p:nvPr/>
            </p:nvSpPr>
            <p:spPr>
              <a:xfrm>
                <a:off x="8538950" y="3244150"/>
                <a:ext cx="31575" cy="29425"/>
              </a:xfrm>
              <a:custGeom>
                <a:rect b="b" l="l" r="r" t="t"/>
                <a:pathLst>
                  <a:path extrusionOk="0" h="1177" w="1263">
                    <a:moveTo>
                      <a:pt x="608" y="284"/>
                    </a:moveTo>
                    <a:cubicBezTo>
                      <a:pt x="656" y="284"/>
                      <a:pt x="680" y="295"/>
                      <a:pt x="727" y="295"/>
                    </a:cubicBezTo>
                    <a:cubicBezTo>
                      <a:pt x="870" y="355"/>
                      <a:pt x="941" y="534"/>
                      <a:pt x="882" y="688"/>
                    </a:cubicBezTo>
                    <a:cubicBezTo>
                      <a:pt x="858" y="760"/>
                      <a:pt x="799" y="819"/>
                      <a:pt x="727" y="843"/>
                    </a:cubicBezTo>
                    <a:cubicBezTo>
                      <a:pt x="685" y="861"/>
                      <a:pt x="647" y="870"/>
                      <a:pt x="610" y="870"/>
                    </a:cubicBezTo>
                    <a:cubicBezTo>
                      <a:pt x="572" y="870"/>
                      <a:pt x="537" y="861"/>
                      <a:pt x="501" y="843"/>
                    </a:cubicBezTo>
                    <a:cubicBezTo>
                      <a:pt x="429" y="819"/>
                      <a:pt x="370" y="760"/>
                      <a:pt x="334" y="688"/>
                    </a:cubicBezTo>
                    <a:cubicBezTo>
                      <a:pt x="310" y="605"/>
                      <a:pt x="310" y="534"/>
                      <a:pt x="334" y="462"/>
                    </a:cubicBezTo>
                    <a:cubicBezTo>
                      <a:pt x="382" y="355"/>
                      <a:pt x="489" y="284"/>
                      <a:pt x="608" y="284"/>
                    </a:cubicBezTo>
                    <a:close/>
                    <a:moveTo>
                      <a:pt x="595" y="1"/>
                    </a:moveTo>
                    <a:cubicBezTo>
                      <a:pt x="519" y="1"/>
                      <a:pt x="441" y="16"/>
                      <a:pt x="370" y="45"/>
                    </a:cubicBezTo>
                    <a:cubicBezTo>
                      <a:pt x="227" y="105"/>
                      <a:pt x="120" y="224"/>
                      <a:pt x="60" y="367"/>
                    </a:cubicBezTo>
                    <a:cubicBezTo>
                      <a:pt x="1" y="510"/>
                      <a:pt x="1" y="665"/>
                      <a:pt x="60" y="819"/>
                    </a:cubicBezTo>
                    <a:cubicBezTo>
                      <a:pt x="108" y="950"/>
                      <a:pt x="227" y="1069"/>
                      <a:pt x="382" y="1129"/>
                    </a:cubicBezTo>
                    <a:cubicBezTo>
                      <a:pt x="453" y="1165"/>
                      <a:pt x="525" y="1177"/>
                      <a:pt x="608" y="1177"/>
                    </a:cubicBezTo>
                    <a:cubicBezTo>
                      <a:pt x="680" y="1177"/>
                      <a:pt x="775" y="1141"/>
                      <a:pt x="822" y="1141"/>
                    </a:cubicBezTo>
                    <a:cubicBezTo>
                      <a:pt x="965" y="1081"/>
                      <a:pt x="1084" y="962"/>
                      <a:pt x="1144" y="819"/>
                    </a:cubicBezTo>
                    <a:cubicBezTo>
                      <a:pt x="1263" y="510"/>
                      <a:pt x="1108" y="164"/>
                      <a:pt x="810" y="45"/>
                    </a:cubicBezTo>
                    <a:cubicBezTo>
                      <a:pt x="745" y="16"/>
                      <a:pt x="67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8"/>
              <p:cNvSpPr/>
              <p:nvPr/>
            </p:nvSpPr>
            <p:spPr>
              <a:xfrm>
                <a:off x="8724400" y="2780100"/>
                <a:ext cx="31875" cy="29725"/>
              </a:xfrm>
              <a:custGeom>
                <a:rect b="b" l="l" r="r" t="t"/>
                <a:pathLst>
                  <a:path extrusionOk="0" h="1189" w="1275">
                    <a:moveTo>
                      <a:pt x="679" y="296"/>
                    </a:moveTo>
                    <a:cubicBezTo>
                      <a:pt x="715" y="296"/>
                      <a:pt x="751" y="319"/>
                      <a:pt x="786" y="319"/>
                    </a:cubicBezTo>
                    <a:cubicBezTo>
                      <a:pt x="870" y="343"/>
                      <a:pt x="929" y="403"/>
                      <a:pt x="953" y="474"/>
                    </a:cubicBezTo>
                    <a:cubicBezTo>
                      <a:pt x="989" y="558"/>
                      <a:pt x="989" y="629"/>
                      <a:pt x="953" y="700"/>
                    </a:cubicBezTo>
                    <a:cubicBezTo>
                      <a:pt x="908" y="818"/>
                      <a:pt x="793" y="888"/>
                      <a:pt x="678" y="888"/>
                    </a:cubicBezTo>
                    <a:cubicBezTo>
                      <a:pt x="642" y="888"/>
                      <a:pt x="606" y="881"/>
                      <a:pt x="572" y="867"/>
                    </a:cubicBezTo>
                    <a:cubicBezTo>
                      <a:pt x="417" y="808"/>
                      <a:pt x="346" y="629"/>
                      <a:pt x="405" y="474"/>
                    </a:cubicBezTo>
                    <a:cubicBezTo>
                      <a:pt x="453" y="379"/>
                      <a:pt x="548" y="296"/>
                      <a:pt x="679" y="296"/>
                    </a:cubicBezTo>
                    <a:close/>
                    <a:moveTo>
                      <a:pt x="666" y="1"/>
                    </a:moveTo>
                    <a:cubicBezTo>
                      <a:pt x="590" y="1"/>
                      <a:pt x="512" y="16"/>
                      <a:pt x="441" y="46"/>
                    </a:cubicBezTo>
                    <a:cubicBezTo>
                      <a:pt x="298" y="105"/>
                      <a:pt x="179" y="224"/>
                      <a:pt x="120" y="379"/>
                    </a:cubicBezTo>
                    <a:cubicBezTo>
                      <a:pt x="0" y="689"/>
                      <a:pt x="155" y="1034"/>
                      <a:pt x="453" y="1153"/>
                    </a:cubicBezTo>
                    <a:cubicBezTo>
                      <a:pt x="524" y="1177"/>
                      <a:pt x="596" y="1189"/>
                      <a:pt x="679" y="1189"/>
                    </a:cubicBezTo>
                    <a:cubicBezTo>
                      <a:pt x="917" y="1189"/>
                      <a:pt x="1132" y="1046"/>
                      <a:pt x="1215" y="808"/>
                    </a:cubicBezTo>
                    <a:cubicBezTo>
                      <a:pt x="1274" y="665"/>
                      <a:pt x="1274" y="510"/>
                      <a:pt x="1215" y="355"/>
                    </a:cubicBezTo>
                    <a:cubicBezTo>
                      <a:pt x="1155" y="224"/>
                      <a:pt x="1036" y="105"/>
                      <a:pt x="882" y="46"/>
                    </a:cubicBezTo>
                    <a:cubicBezTo>
                      <a:pt x="816" y="16"/>
                      <a:pt x="742"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8864300" y="3105750"/>
                <a:ext cx="31875" cy="29425"/>
              </a:xfrm>
              <a:custGeom>
                <a:rect b="b" l="l" r="r" t="t"/>
                <a:pathLst>
                  <a:path extrusionOk="0" h="1177" w="1275">
                    <a:moveTo>
                      <a:pt x="608" y="295"/>
                    </a:moveTo>
                    <a:cubicBezTo>
                      <a:pt x="643" y="295"/>
                      <a:pt x="691" y="295"/>
                      <a:pt x="715" y="331"/>
                    </a:cubicBezTo>
                    <a:cubicBezTo>
                      <a:pt x="870" y="390"/>
                      <a:pt x="941" y="569"/>
                      <a:pt x="881" y="712"/>
                    </a:cubicBezTo>
                    <a:cubicBezTo>
                      <a:pt x="836" y="830"/>
                      <a:pt x="721" y="899"/>
                      <a:pt x="601" y="899"/>
                    </a:cubicBezTo>
                    <a:cubicBezTo>
                      <a:pt x="563" y="899"/>
                      <a:pt x="525" y="893"/>
                      <a:pt x="489" y="878"/>
                    </a:cubicBezTo>
                    <a:cubicBezTo>
                      <a:pt x="417" y="843"/>
                      <a:pt x="358" y="783"/>
                      <a:pt x="334" y="712"/>
                    </a:cubicBezTo>
                    <a:cubicBezTo>
                      <a:pt x="298" y="640"/>
                      <a:pt x="298" y="569"/>
                      <a:pt x="334" y="486"/>
                    </a:cubicBezTo>
                    <a:cubicBezTo>
                      <a:pt x="358" y="414"/>
                      <a:pt x="417" y="355"/>
                      <a:pt x="489" y="331"/>
                    </a:cubicBezTo>
                    <a:cubicBezTo>
                      <a:pt x="536" y="307"/>
                      <a:pt x="572" y="295"/>
                      <a:pt x="608" y="295"/>
                    </a:cubicBezTo>
                    <a:close/>
                    <a:moveTo>
                      <a:pt x="606" y="0"/>
                    </a:moveTo>
                    <a:cubicBezTo>
                      <a:pt x="530" y="0"/>
                      <a:pt x="453" y="15"/>
                      <a:pt x="381" y="45"/>
                    </a:cubicBezTo>
                    <a:cubicBezTo>
                      <a:pt x="239" y="105"/>
                      <a:pt x="119" y="224"/>
                      <a:pt x="60" y="367"/>
                    </a:cubicBezTo>
                    <a:cubicBezTo>
                      <a:pt x="0" y="509"/>
                      <a:pt x="0" y="664"/>
                      <a:pt x="60" y="819"/>
                    </a:cubicBezTo>
                    <a:cubicBezTo>
                      <a:pt x="119" y="950"/>
                      <a:pt x="239" y="1069"/>
                      <a:pt x="393" y="1128"/>
                    </a:cubicBezTo>
                    <a:cubicBezTo>
                      <a:pt x="465" y="1164"/>
                      <a:pt x="536" y="1176"/>
                      <a:pt x="608" y="1176"/>
                    </a:cubicBezTo>
                    <a:cubicBezTo>
                      <a:pt x="834" y="1176"/>
                      <a:pt x="1060" y="1045"/>
                      <a:pt x="1143" y="819"/>
                    </a:cubicBezTo>
                    <a:cubicBezTo>
                      <a:pt x="1274" y="509"/>
                      <a:pt x="1120" y="164"/>
                      <a:pt x="822" y="45"/>
                    </a:cubicBezTo>
                    <a:cubicBezTo>
                      <a:pt x="756" y="15"/>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8"/>
              <p:cNvSpPr/>
              <p:nvPr/>
            </p:nvSpPr>
            <p:spPr>
              <a:xfrm>
                <a:off x="8399350" y="2918225"/>
                <a:ext cx="31575" cy="29725"/>
              </a:xfrm>
              <a:custGeom>
                <a:rect b="b" l="l" r="r" t="t"/>
                <a:pathLst>
                  <a:path extrusionOk="0" h="1189" w="1263">
                    <a:moveTo>
                      <a:pt x="661" y="310"/>
                    </a:moveTo>
                    <a:cubicBezTo>
                      <a:pt x="699" y="310"/>
                      <a:pt x="738" y="317"/>
                      <a:pt x="775" y="331"/>
                    </a:cubicBezTo>
                    <a:cubicBezTo>
                      <a:pt x="918" y="390"/>
                      <a:pt x="1001" y="569"/>
                      <a:pt x="941" y="712"/>
                    </a:cubicBezTo>
                    <a:cubicBezTo>
                      <a:pt x="896" y="830"/>
                      <a:pt x="781" y="899"/>
                      <a:pt x="661" y="899"/>
                    </a:cubicBezTo>
                    <a:cubicBezTo>
                      <a:pt x="623" y="899"/>
                      <a:pt x="585" y="893"/>
                      <a:pt x="549" y="879"/>
                    </a:cubicBezTo>
                    <a:cubicBezTo>
                      <a:pt x="406" y="807"/>
                      <a:pt x="346" y="640"/>
                      <a:pt x="382" y="486"/>
                    </a:cubicBezTo>
                    <a:cubicBezTo>
                      <a:pt x="427" y="377"/>
                      <a:pt x="541" y="310"/>
                      <a:pt x="661" y="310"/>
                    </a:cubicBezTo>
                    <a:close/>
                    <a:moveTo>
                      <a:pt x="660" y="0"/>
                    </a:moveTo>
                    <a:cubicBezTo>
                      <a:pt x="584" y="0"/>
                      <a:pt x="507" y="15"/>
                      <a:pt x="429" y="45"/>
                    </a:cubicBezTo>
                    <a:cubicBezTo>
                      <a:pt x="298" y="105"/>
                      <a:pt x="179" y="224"/>
                      <a:pt x="120" y="367"/>
                    </a:cubicBezTo>
                    <a:cubicBezTo>
                      <a:pt x="1" y="688"/>
                      <a:pt x="144" y="1021"/>
                      <a:pt x="441" y="1140"/>
                    </a:cubicBezTo>
                    <a:cubicBezTo>
                      <a:pt x="525" y="1176"/>
                      <a:pt x="596" y="1188"/>
                      <a:pt x="668" y="1188"/>
                    </a:cubicBezTo>
                    <a:cubicBezTo>
                      <a:pt x="894" y="1188"/>
                      <a:pt x="1120" y="1057"/>
                      <a:pt x="1203" y="795"/>
                    </a:cubicBezTo>
                    <a:cubicBezTo>
                      <a:pt x="1263" y="664"/>
                      <a:pt x="1263" y="498"/>
                      <a:pt x="1203" y="355"/>
                    </a:cubicBezTo>
                    <a:cubicBezTo>
                      <a:pt x="1144" y="224"/>
                      <a:pt x="1025" y="105"/>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p:cNvSpPr/>
              <p:nvPr/>
            </p:nvSpPr>
            <p:spPr>
              <a:xfrm>
                <a:off x="8617850" y="2734800"/>
                <a:ext cx="7450" cy="89025"/>
              </a:xfrm>
              <a:custGeom>
                <a:rect b="b" l="l" r="r" t="t"/>
                <a:pathLst>
                  <a:path extrusionOk="0" h="3561" w="298">
                    <a:moveTo>
                      <a:pt x="298" y="0"/>
                    </a:moveTo>
                    <a:cubicBezTo>
                      <a:pt x="191" y="12"/>
                      <a:pt x="95" y="12"/>
                      <a:pt x="0" y="24"/>
                    </a:cubicBezTo>
                    <a:lnTo>
                      <a:pt x="0" y="3560"/>
                    </a:lnTo>
                    <a:cubicBezTo>
                      <a:pt x="95" y="3524"/>
                      <a:pt x="202" y="3513"/>
                      <a:pt x="298" y="3513"/>
                    </a:cubicBez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8457100" y="2799075"/>
                <a:ext cx="67900" cy="67000"/>
              </a:xfrm>
              <a:custGeom>
                <a:rect b="b" l="l" r="r" t="t"/>
                <a:pathLst>
                  <a:path extrusionOk="0" h="2680" w="2716">
                    <a:moveTo>
                      <a:pt x="215" y="1"/>
                    </a:moveTo>
                    <a:cubicBezTo>
                      <a:pt x="144" y="61"/>
                      <a:pt x="72" y="132"/>
                      <a:pt x="1" y="191"/>
                    </a:cubicBezTo>
                    <a:lnTo>
                      <a:pt x="2477" y="2680"/>
                    </a:lnTo>
                    <a:cubicBezTo>
                      <a:pt x="2560" y="2632"/>
                      <a:pt x="2644" y="2573"/>
                      <a:pt x="2715" y="2501"/>
                    </a:cubicBezTo>
                    <a:lnTo>
                      <a:pt x="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8670225" y="3230100"/>
                <a:ext cx="7475" cy="88725"/>
              </a:xfrm>
              <a:custGeom>
                <a:rect b="b" l="l" r="r" t="t"/>
                <a:pathLst>
                  <a:path extrusionOk="0" h="3549" w="299">
                    <a:moveTo>
                      <a:pt x="298" y="0"/>
                    </a:moveTo>
                    <a:cubicBezTo>
                      <a:pt x="203" y="24"/>
                      <a:pt x="108" y="24"/>
                      <a:pt x="1" y="36"/>
                    </a:cubicBezTo>
                    <a:lnTo>
                      <a:pt x="1" y="3548"/>
                    </a:lnTo>
                    <a:cubicBezTo>
                      <a:pt x="108" y="3536"/>
                      <a:pt x="191" y="3536"/>
                      <a:pt x="298" y="3524"/>
                    </a:cubicBez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p:cNvSpPr/>
              <p:nvPr/>
            </p:nvSpPr>
            <p:spPr>
              <a:xfrm>
                <a:off x="8770250" y="3187225"/>
                <a:ext cx="68175" cy="67000"/>
              </a:xfrm>
              <a:custGeom>
                <a:rect b="b" l="l" r="r" t="t"/>
                <a:pathLst>
                  <a:path extrusionOk="0" h="2680" w="2727">
                    <a:moveTo>
                      <a:pt x="238" y="1"/>
                    </a:moveTo>
                    <a:cubicBezTo>
                      <a:pt x="167" y="60"/>
                      <a:pt x="95" y="120"/>
                      <a:pt x="0" y="179"/>
                    </a:cubicBezTo>
                    <a:lnTo>
                      <a:pt x="2500" y="2680"/>
                    </a:lnTo>
                    <a:cubicBezTo>
                      <a:pt x="2572" y="2620"/>
                      <a:pt x="2655" y="2537"/>
                      <a:pt x="2727" y="2489"/>
                    </a:cubicBezTo>
                    <a:lnTo>
                      <a:pt x="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8"/>
              <p:cNvSpPr/>
              <p:nvPr/>
            </p:nvSpPr>
            <p:spPr>
              <a:xfrm>
                <a:off x="8808350" y="3149125"/>
                <a:ext cx="66975" cy="68200"/>
              </a:xfrm>
              <a:custGeom>
                <a:rect b="b" l="l" r="r" t="t"/>
                <a:pathLst>
                  <a:path extrusionOk="0" h="2728" w="2679">
                    <a:moveTo>
                      <a:pt x="167" y="1"/>
                    </a:moveTo>
                    <a:cubicBezTo>
                      <a:pt x="119" y="96"/>
                      <a:pt x="60" y="167"/>
                      <a:pt x="0" y="239"/>
                    </a:cubicBezTo>
                    <a:lnTo>
                      <a:pt x="2477" y="2727"/>
                    </a:lnTo>
                    <a:cubicBezTo>
                      <a:pt x="2536" y="2656"/>
                      <a:pt x="2619" y="2584"/>
                      <a:pt x="2679" y="2501"/>
                    </a:cubicBezTo>
                    <a:lnTo>
                      <a:pt x="1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p:cNvSpPr/>
              <p:nvPr/>
            </p:nvSpPr>
            <p:spPr>
              <a:xfrm>
                <a:off x="8850900" y="3049125"/>
                <a:ext cx="89025" cy="7450"/>
              </a:xfrm>
              <a:custGeom>
                <a:rect b="b" l="l" r="r" t="t"/>
                <a:pathLst>
                  <a:path extrusionOk="0" h="298" w="3561">
                    <a:moveTo>
                      <a:pt x="48" y="0"/>
                    </a:moveTo>
                    <a:cubicBezTo>
                      <a:pt x="36" y="107"/>
                      <a:pt x="24" y="191"/>
                      <a:pt x="1" y="298"/>
                    </a:cubicBezTo>
                    <a:lnTo>
                      <a:pt x="3525" y="298"/>
                    </a:lnTo>
                    <a:cubicBezTo>
                      <a:pt x="3549" y="191"/>
                      <a:pt x="3549" y="107"/>
                      <a:pt x="3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8"/>
              <p:cNvSpPr/>
              <p:nvPr/>
            </p:nvSpPr>
            <p:spPr>
              <a:xfrm>
                <a:off x="8808350" y="2836000"/>
                <a:ext cx="66975" cy="68175"/>
              </a:xfrm>
              <a:custGeom>
                <a:rect b="b" l="l" r="r" t="t"/>
                <a:pathLst>
                  <a:path extrusionOk="0" h="2727" w="2679">
                    <a:moveTo>
                      <a:pt x="2477" y="0"/>
                    </a:moveTo>
                    <a:lnTo>
                      <a:pt x="0" y="2489"/>
                    </a:lnTo>
                    <a:cubicBezTo>
                      <a:pt x="60" y="2572"/>
                      <a:pt x="119" y="2644"/>
                      <a:pt x="167" y="2727"/>
                    </a:cubicBezTo>
                    <a:lnTo>
                      <a:pt x="2679" y="227"/>
                    </a:lnTo>
                    <a:cubicBezTo>
                      <a:pt x="2619" y="143"/>
                      <a:pt x="2536" y="72"/>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8850900" y="2996725"/>
                <a:ext cx="89025" cy="7475"/>
              </a:xfrm>
              <a:custGeom>
                <a:rect b="b" l="l" r="r" t="t"/>
                <a:pathLst>
                  <a:path extrusionOk="0" h="299" w="3561">
                    <a:moveTo>
                      <a:pt x="1" y="1"/>
                    </a:moveTo>
                    <a:cubicBezTo>
                      <a:pt x="24" y="108"/>
                      <a:pt x="36" y="203"/>
                      <a:pt x="48" y="298"/>
                    </a:cubicBezTo>
                    <a:lnTo>
                      <a:pt x="3561" y="298"/>
                    </a:lnTo>
                    <a:cubicBezTo>
                      <a:pt x="3549" y="191"/>
                      <a:pt x="3549" y="108"/>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p:nvPr/>
            </p:nvSpPr>
            <p:spPr>
              <a:xfrm>
                <a:off x="8770250" y="2799375"/>
                <a:ext cx="68175" cy="67000"/>
              </a:xfrm>
              <a:custGeom>
                <a:rect b="b" l="l" r="r" t="t"/>
                <a:pathLst>
                  <a:path extrusionOk="0" h="2680" w="2727">
                    <a:moveTo>
                      <a:pt x="2500" y="1"/>
                    </a:moveTo>
                    <a:lnTo>
                      <a:pt x="0" y="2501"/>
                    </a:lnTo>
                    <a:cubicBezTo>
                      <a:pt x="95" y="2561"/>
                      <a:pt x="167" y="2620"/>
                      <a:pt x="238" y="2680"/>
                    </a:cubicBezTo>
                    <a:lnTo>
                      <a:pt x="2727" y="203"/>
                    </a:lnTo>
                    <a:cubicBezTo>
                      <a:pt x="2655" y="144"/>
                      <a:pt x="2572" y="60"/>
                      <a:pt x="2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8"/>
              <p:cNvSpPr/>
              <p:nvPr/>
            </p:nvSpPr>
            <p:spPr>
              <a:xfrm>
                <a:off x="8670225" y="2734200"/>
                <a:ext cx="7475" cy="89025"/>
              </a:xfrm>
              <a:custGeom>
                <a:rect b="b" l="l" r="r" t="t"/>
                <a:pathLst>
                  <a:path extrusionOk="0" h="3561" w="299">
                    <a:moveTo>
                      <a:pt x="1" y="0"/>
                    </a:moveTo>
                    <a:lnTo>
                      <a:pt x="1" y="3513"/>
                    </a:lnTo>
                    <a:cubicBezTo>
                      <a:pt x="108" y="3537"/>
                      <a:pt x="203" y="3548"/>
                      <a:pt x="298" y="3560"/>
                    </a:cubicBezTo>
                    <a:lnTo>
                      <a:pt x="298" y="36"/>
                    </a:lnTo>
                    <a:cubicBezTo>
                      <a:pt x="191" y="24"/>
                      <a:pt x="108"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8"/>
              <p:cNvSpPr/>
              <p:nvPr/>
            </p:nvSpPr>
            <p:spPr>
              <a:xfrm>
                <a:off x="8355900" y="3049125"/>
                <a:ext cx="88725" cy="7450"/>
              </a:xfrm>
              <a:custGeom>
                <a:rect b="b" l="l" r="r" t="t"/>
                <a:pathLst>
                  <a:path extrusionOk="0" h="298" w="3549">
                    <a:moveTo>
                      <a:pt x="1" y="0"/>
                    </a:moveTo>
                    <a:cubicBezTo>
                      <a:pt x="12" y="107"/>
                      <a:pt x="12" y="191"/>
                      <a:pt x="24" y="298"/>
                    </a:cubicBezTo>
                    <a:lnTo>
                      <a:pt x="3549" y="298"/>
                    </a:lnTo>
                    <a:cubicBezTo>
                      <a:pt x="3525" y="215"/>
                      <a:pt x="3513" y="107"/>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8420200" y="3149725"/>
                <a:ext cx="67000" cy="67900"/>
              </a:xfrm>
              <a:custGeom>
                <a:rect b="b" l="l" r="r" t="t"/>
                <a:pathLst>
                  <a:path extrusionOk="0" h="2716" w="2680">
                    <a:moveTo>
                      <a:pt x="2501" y="1"/>
                    </a:moveTo>
                    <a:lnTo>
                      <a:pt x="0" y="2501"/>
                    </a:lnTo>
                    <a:cubicBezTo>
                      <a:pt x="60" y="2572"/>
                      <a:pt x="131" y="2644"/>
                      <a:pt x="191" y="2715"/>
                    </a:cubicBezTo>
                    <a:lnTo>
                      <a:pt x="2679" y="239"/>
                    </a:lnTo>
                    <a:cubicBezTo>
                      <a:pt x="2620" y="143"/>
                      <a:pt x="2560" y="72"/>
                      <a:pt x="2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8"/>
              <p:cNvSpPr/>
              <p:nvPr/>
            </p:nvSpPr>
            <p:spPr>
              <a:xfrm>
                <a:off x="8457100" y="3187225"/>
                <a:ext cx="67900" cy="67000"/>
              </a:xfrm>
              <a:custGeom>
                <a:rect b="b" l="l" r="r" t="t"/>
                <a:pathLst>
                  <a:path extrusionOk="0" h="2680" w="2716">
                    <a:moveTo>
                      <a:pt x="2477" y="1"/>
                    </a:moveTo>
                    <a:lnTo>
                      <a:pt x="1" y="2489"/>
                    </a:lnTo>
                    <a:cubicBezTo>
                      <a:pt x="72" y="2549"/>
                      <a:pt x="144" y="2620"/>
                      <a:pt x="215" y="2680"/>
                    </a:cubicBezTo>
                    <a:lnTo>
                      <a:pt x="2715" y="179"/>
                    </a:lnTo>
                    <a:cubicBezTo>
                      <a:pt x="2644" y="120"/>
                      <a:pt x="2560" y="60"/>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a:off x="8617850" y="3230400"/>
                <a:ext cx="7450" cy="89025"/>
              </a:xfrm>
              <a:custGeom>
                <a:rect b="b" l="l" r="r" t="t"/>
                <a:pathLst>
                  <a:path extrusionOk="0" h="3561" w="298">
                    <a:moveTo>
                      <a:pt x="0" y="0"/>
                    </a:moveTo>
                    <a:lnTo>
                      <a:pt x="0" y="3524"/>
                    </a:lnTo>
                    <a:cubicBezTo>
                      <a:pt x="95" y="3536"/>
                      <a:pt x="191" y="3536"/>
                      <a:pt x="298" y="3560"/>
                    </a:cubicBezTo>
                    <a:lnTo>
                      <a:pt x="298" y="48"/>
                    </a:lnTo>
                    <a:cubicBezTo>
                      <a:pt x="202" y="12"/>
                      <a:pt x="95"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a:off x="8420500" y="2836000"/>
                <a:ext cx="67000" cy="68175"/>
              </a:xfrm>
              <a:custGeom>
                <a:rect b="b" l="l" r="r" t="t"/>
                <a:pathLst>
                  <a:path extrusionOk="0" h="2727" w="2680">
                    <a:moveTo>
                      <a:pt x="191" y="0"/>
                    </a:moveTo>
                    <a:cubicBezTo>
                      <a:pt x="131" y="72"/>
                      <a:pt x="60" y="143"/>
                      <a:pt x="0" y="227"/>
                    </a:cubicBezTo>
                    <a:lnTo>
                      <a:pt x="2500" y="2727"/>
                    </a:lnTo>
                    <a:cubicBezTo>
                      <a:pt x="2548" y="2644"/>
                      <a:pt x="2608" y="2572"/>
                      <a:pt x="2679" y="2489"/>
                    </a:cubicBez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a:off x="8355300" y="2996725"/>
                <a:ext cx="89025" cy="7475"/>
              </a:xfrm>
              <a:custGeom>
                <a:rect b="b" l="l" r="r" t="t"/>
                <a:pathLst>
                  <a:path extrusionOk="0" h="299" w="3561">
                    <a:moveTo>
                      <a:pt x="36" y="1"/>
                    </a:moveTo>
                    <a:cubicBezTo>
                      <a:pt x="25" y="108"/>
                      <a:pt x="25" y="191"/>
                      <a:pt x="1" y="298"/>
                    </a:cubicBezTo>
                    <a:lnTo>
                      <a:pt x="3513" y="298"/>
                    </a:lnTo>
                    <a:cubicBezTo>
                      <a:pt x="3537" y="203"/>
                      <a:pt x="3549" y="108"/>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38"/>
              <p:cNvGrpSpPr/>
              <p:nvPr/>
            </p:nvGrpSpPr>
            <p:grpSpPr>
              <a:xfrm>
                <a:off x="8507700" y="2979175"/>
                <a:ext cx="282500" cy="93175"/>
                <a:chOff x="8507700" y="2979175"/>
                <a:chExt cx="282500" cy="93175"/>
              </a:xfrm>
            </p:grpSpPr>
            <p:sp>
              <p:nvSpPr>
                <p:cNvPr id="1260" name="Google Shape;1260;p38"/>
                <p:cNvSpPr/>
                <p:nvPr/>
              </p:nvSpPr>
              <p:spPr>
                <a:xfrm>
                  <a:off x="8507700" y="2979475"/>
                  <a:ext cx="54500" cy="90200"/>
                </a:xfrm>
                <a:custGeom>
                  <a:rect b="b" l="l" r="r" t="t"/>
                  <a:pathLst>
                    <a:path extrusionOk="0" h="3608" w="2180">
                      <a:moveTo>
                        <a:pt x="1799" y="0"/>
                      </a:moveTo>
                      <a:cubicBezTo>
                        <a:pt x="1584" y="143"/>
                        <a:pt x="1334" y="214"/>
                        <a:pt x="1072" y="262"/>
                      </a:cubicBezTo>
                      <a:cubicBezTo>
                        <a:pt x="787" y="298"/>
                        <a:pt x="429" y="334"/>
                        <a:pt x="1" y="345"/>
                      </a:cubicBezTo>
                      <a:lnTo>
                        <a:pt x="1" y="500"/>
                      </a:lnTo>
                      <a:cubicBezTo>
                        <a:pt x="144" y="500"/>
                        <a:pt x="263" y="512"/>
                        <a:pt x="358" y="536"/>
                      </a:cubicBezTo>
                      <a:cubicBezTo>
                        <a:pt x="441" y="572"/>
                        <a:pt x="501" y="643"/>
                        <a:pt x="536" y="750"/>
                      </a:cubicBezTo>
                      <a:cubicBezTo>
                        <a:pt x="560" y="857"/>
                        <a:pt x="572" y="1000"/>
                        <a:pt x="572" y="1227"/>
                      </a:cubicBezTo>
                      <a:lnTo>
                        <a:pt x="572" y="2893"/>
                      </a:lnTo>
                      <a:cubicBezTo>
                        <a:pt x="572" y="3120"/>
                        <a:pt x="536" y="3262"/>
                        <a:pt x="429" y="3334"/>
                      </a:cubicBezTo>
                      <a:cubicBezTo>
                        <a:pt x="322" y="3417"/>
                        <a:pt x="179" y="3453"/>
                        <a:pt x="1" y="3453"/>
                      </a:cubicBezTo>
                      <a:lnTo>
                        <a:pt x="1" y="3608"/>
                      </a:lnTo>
                      <a:cubicBezTo>
                        <a:pt x="132" y="3608"/>
                        <a:pt x="310" y="3596"/>
                        <a:pt x="536" y="3596"/>
                      </a:cubicBezTo>
                      <a:cubicBezTo>
                        <a:pt x="751" y="3572"/>
                        <a:pt x="989" y="3572"/>
                        <a:pt x="1251" y="3572"/>
                      </a:cubicBezTo>
                      <a:cubicBezTo>
                        <a:pt x="1429" y="3572"/>
                        <a:pt x="1608" y="3596"/>
                        <a:pt x="1787" y="3596"/>
                      </a:cubicBezTo>
                      <a:cubicBezTo>
                        <a:pt x="1965" y="3596"/>
                        <a:pt x="2096" y="3608"/>
                        <a:pt x="2180" y="3608"/>
                      </a:cubicBezTo>
                      <a:lnTo>
                        <a:pt x="2180" y="3453"/>
                      </a:lnTo>
                      <a:cubicBezTo>
                        <a:pt x="2037" y="3453"/>
                        <a:pt x="1941" y="3429"/>
                        <a:pt x="1882" y="3358"/>
                      </a:cubicBezTo>
                      <a:cubicBezTo>
                        <a:pt x="1822" y="3274"/>
                        <a:pt x="1799" y="3155"/>
                        <a:pt x="1799" y="2965"/>
                      </a:cubicBezTo>
                      <a:lnTo>
                        <a:pt x="17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a:off x="8575275" y="2979175"/>
                  <a:ext cx="100325" cy="93175"/>
                </a:xfrm>
                <a:custGeom>
                  <a:rect b="b" l="l" r="r" t="t"/>
                  <a:pathLst>
                    <a:path extrusionOk="0" h="3727" w="4013">
                      <a:moveTo>
                        <a:pt x="1977" y="119"/>
                      </a:moveTo>
                      <a:cubicBezTo>
                        <a:pt x="2120" y="119"/>
                        <a:pt x="2251" y="179"/>
                        <a:pt x="2370" y="286"/>
                      </a:cubicBezTo>
                      <a:cubicBezTo>
                        <a:pt x="2489" y="381"/>
                        <a:pt x="2572" y="560"/>
                        <a:pt x="2644" y="822"/>
                      </a:cubicBezTo>
                      <a:cubicBezTo>
                        <a:pt x="2727" y="1072"/>
                        <a:pt x="2751" y="1393"/>
                        <a:pt x="2751" y="1798"/>
                      </a:cubicBezTo>
                      <a:cubicBezTo>
                        <a:pt x="2751" y="2346"/>
                        <a:pt x="2679" y="2786"/>
                        <a:pt x="2548" y="3096"/>
                      </a:cubicBezTo>
                      <a:cubicBezTo>
                        <a:pt x="2405" y="3405"/>
                        <a:pt x="2227" y="3572"/>
                        <a:pt x="2024" y="3572"/>
                      </a:cubicBezTo>
                      <a:cubicBezTo>
                        <a:pt x="1870" y="3572"/>
                        <a:pt x="1751" y="3525"/>
                        <a:pt x="1632" y="3405"/>
                      </a:cubicBezTo>
                      <a:cubicBezTo>
                        <a:pt x="1513" y="3286"/>
                        <a:pt x="1429" y="3108"/>
                        <a:pt x="1358" y="2858"/>
                      </a:cubicBezTo>
                      <a:cubicBezTo>
                        <a:pt x="1274" y="2608"/>
                        <a:pt x="1251" y="2274"/>
                        <a:pt x="1251" y="1881"/>
                      </a:cubicBezTo>
                      <a:cubicBezTo>
                        <a:pt x="1251" y="1322"/>
                        <a:pt x="1322" y="893"/>
                        <a:pt x="1453" y="584"/>
                      </a:cubicBezTo>
                      <a:cubicBezTo>
                        <a:pt x="1596" y="274"/>
                        <a:pt x="1774" y="119"/>
                        <a:pt x="1977" y="119"/>
                      </a:cubicBezTo>
                      <a:close/>
                      <a:moveTo>
                        <a:pt x="2036" y="0"/>
                      </a:moveTo>
                      <a:cubicBezTo>
                        <a:pt x="1620" y="0"/>
                        <a:pt x="1262" y="96"/>
                        <a:pt x="965" y="274"/>
                      </a:cubicBezTo>
                      <a:cubicBezTo>
                        <a:pt x="667" y="429"/>
                        <a:pt x="417" y="667"/>
                        <a:pt x="250" y="953"/>
                      </a:cubicBezTo>
                      <a:cubicBezTo>
                        <a:pt x="84" y="1239"/>
                        <a:pt x="0" y="1560"/>
                        <a:pt x="0" y="1917"/>
                      </a:cubicBezTo>
                      <a:cubicBezTo>
                        <a:pt x="0" y="2274"/>
                        <a:pt x="72" y="2608"/>
                        <a:pt x="250" y="2870"/>
                      </a:cubicBezTo>
                      <a:cubicBezTo>
                        <a:pt x="417" y="3144"/>
                        <a:pt x="655" y="3346"/>
                        <a:pt x="953" y="3501"/>
                      </a:cubicBezTo>
                      <a:cubicBezTo>
                        <a:pt x="1251" y="3644"/>
                        <a:pt x="1572" y="3727"/>
                        <a:pt x="1965" y="3727"/>
                      </a:cubicBezTo>
                      <a:cubicBezTo>
                        <a:pt x="2382" y="3727"/>
                        <a:pt x="2739" y="3632"/>
                        <a:pt x="3048" y="3465"/>
                      </a:cubicBezTo>
                      <a:cubicBezTo>
                        <a:pt x="3346" y="3310"/>
                        <a:pt x="3584" y="3072"/>
                        <a:pt x="3763" y="2786"/>
                      </a:cubicBezTo>
                      <a:cubicBezTo>
                        <a:pt x="3929" y="2489"/>
                        <a:pt x="4013" y="2155"/>
                        <a:pt x="4013" y="1798"/>
                      </a:cubicBezTo>
                      <a:cubicBezTo>
                        <a:pt x="4013" y="1429"/>
                        <a:pt x="3929" y="1119"/>
                        <a:pt x="3763" y="846"/>
                      </a:cubicBezTo>
                      <a:cubicBezTo>
                        <a:pt x="3608" y="584"/>
                        <a:pt x="3370" y="369"/>
                        <a:pt x="3072" y="226"/>
                      </a:cubicBezTo>
                      <a:cubicBezTo>
                        <a:pt x="2775" y="72"/>
                        <a:pt x="2429"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a:off x="8689875" y="2979175"/>
                  <a:ext cx="100325" cy="93175"/>
                </a:xfrm>
                <a:custGeom>
                  <a:rect b="b" l="l" r="r" t="t"/>
                  <a:pathLst>
                    <a:path extrusionOk="0" h="3727" w="4013">
                      <a:moveTo>
                        <a:pt x="1977" y="119"/>
                      </a:moveTo>
                      <a:cubicBezTo>
                        <a:pt x="2120" y="119"/>
                        <a:pt x="2251" y="179"/>
                        <a:pt x="2370" y="286"/>
                      </a:cubicBezTo>
                      <a:cubicBezTo>
                        <a:pt x="2489" y="381"/>
                        <a:pt x="2572" y="560"/>
                        <a:pt x="2655" y="822"/>
                      </a:cubicBezTo>
                      <a:cubicBezTo>
                        <a:pt x="2727" y="1072"/>
                        <a:pt x="2751" y="1393"/>
                        <a:pt x="2751" y="1798"/>
                      </a:cubicBezTo>
                      <a:cubicBezTo>
                        <a:pt x="2751" y="2346"/>
                        <a:pt x="2679" y="2786"/>
                        <a:pt x="2548" y="3096"/>
                      </a:cubicBezTo>
                      <a:cubicBezTo>
                        <a:pt x="2405" y="3405"/>
                        <a:pt x="2227" y="3572"/>
                        <a:pt x="2024" y="3572"/>
                      </a:cubicBezTo>
                      <a:cubicBezTo>
                        <a:pt x="1870" y="3572"/>
                        <a:pt x="1762" y="3525"/>
                        <a:pt x="1631" y="3405"/>
                      </a:cubicBezTo>
                      <a:cubicBezTo>
                        <a:pt x="1512" y="3286"/>
                        <a:pt x="1429" y="3108"/>
                        <a:pt x="1358" y="2858"/>
                      </a:cubicBezTo>
                      <a:cubicBezTo>
                        <a:pt x="1274" y="2608"/>
                        <a:pt x="1250" y="2274"/>
                        <a:pt x="1250" y="1881"/>
                      </a:cubicBezTo>
                      <a:cubicBezTo>
                        <a:pt x="1250" y="1322"/>
                        <a:pt x="1322" y="893"/>
                        <a:pt x="1465" y="584"/>
                      </a:cubicBezTo>
                      <a:cubicBezTo>
                        <a:pt x="1596" y="274"/>
                        <a:pt x="1774" y="119"/>
                        <a:pt x="1977" y="119"/>
                      </a:cubicBezTo>
                      <a:close/>
                      <a:moveTo>
                        <a:pt x="2036" y="0"/>
                      </a:moveTo>
                      <a:cubicBezTo>
                        <a:pt x="1620" y="0"/>
                        <a:pt x="1262" y="96"/>
                        <a:pt x="965" y="274"/>
                      </a:cubicBezTo>
                      <a:cubicBezTo>
                        <a:pt x="667" y="429"/>
                        <a:pt x="417" y="667"/>
                        <a:pt x="250" y="953"/>
                      </a:cubicBezTo>
                      <a:cubicBezTo>
                        <a:pt x="84" y="1239"/>
                        <a:pt x="0" y="1560"/>
                        <a:pt x="0" y="1917"/>
                      </a:cubicBezTo>
                      <a:cubicBezTo>
                        <a:pt x="0" y="2274"/>
                        <a:pt x="72" y="2608"/>
                        <a:pt x="250" y="2870"/>
                      </a:cubicBezTo>
                      <a:cubicBezTo>
                        <a:pt x="417" y="3144"/>
                        <a:pt x="655" y="3346"/>
                        <a:pt x="953" y="3501"/>
                      </a:cubicBezTo>
                      <a:cubicBezTo>
                        <a:pt x="1250" y="3644"/>
                        <a:pt x="1572" y="3727"/>
                        <a:pt x="1965" y="3727"/>
                      </a:cubicBezTo>
                      <a:cubicBezTo>
                        <a:pt x="2382" y="3727"/>
                        <a:pt x="2739" y="3632"/>
                        <a:pt x="3048" y="3465"/>
                      </a:cubicBezTo>
                      <a:cubicBezTo>
                        <a:pt x="3346" y="3310"/>
                        <a:pt x="3584" y="3072"/>
                        <a:pt x="3763" y="2786"/>
                      </a:cubicBezTo>
                      <a:cubicBezTo>
                        <a:pt x="3929" y="2489"/>
                        <a:pt x="4013" y="2155"/>
                        <a:pt x="4013" y="1798"/>
                      </a:cubicBezTo>
                      <a:cubicBezTo>
                        <a:pt x="4013" y="1429"/>
                        <a:pt x="3929" y="1119"/>
                        <a:pt x="3763" y="846"/>
                      </a:cubicBezTo>
                      <a:cubicBezTo>
                        <a:pt x="3608" y="584"/>
                        <a:pt x="3370" y="369"/>
                        <a:pt x="3072" y="226"/>
                      </a:cubicBezTo>
                      <a:cubicBezTo>
                        <a:pt x="2774" y="72"/>
                        <a:pt x="2429"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3" name="Google Shape;1263;p38"/>
            <p:cNvGrpSpPr/>
            <p:nvPr/>
          </p:nvGrpSpPr>
          <p:grpSpPr>
            <a:xfrm>
              <a:off x="5870021" y="2100016"/>
              <a:ext cx="1056066" cy="962159"/>
              <a:chOff x="7496875" y="3562575"/>
              <a:chExt cx="643550" cy="586325"/>
            </a:xfrm>
          </p:grpSpPr>
          <p:sp>
            <p:nvSpPr>
              <p:cNvPr id="1264" name="Google Shape;1264;p38"/>
              <p:cNvSpPr/>
              <p:nvPr/>
            </p:nvSpPr>
            <p:spPr>
              <a:xfrm>
                <a:off x="7496875" y="3562575"/>
                <a:ext cx="643550" cy="586325"/>
              </a:xfrm>
              <a:custGeom>
                <a:rect b="b" l="l" r="r" t="t"/>
                <a:pathLst>
                  <a:path extrusionOk="0" h="23453" w="25742">
                    <a:moveTo>
                      <a:pt x="12872" y="0"/>
                    </a:moveTo>
                    <a:cubicBezTo>
                      <a:pt x="9870" y="0"/>
                      <a:pt x="6870" y="1143"/>
                      <a:pt x="4584" y="3429"/>
                    </a:cubicBezTo>
                    <a:cubicBezTo>
                      <a:pt x="0" y="8013"/>
                      <a:pt x="0" y="15443"/>
                      <a:pt x="4584" y="20015"/>
                    </a:cubicBezTo>
                    <a:cubicBezTo>
                      <a:pt x="6870" y="22307"/>
                      <a:pt x="9870" y="23453"/>
                      <a:pt x="12872" y="23453"/>
                    </a:cubicBezTo>
                    <a:cubicBezTo>
                      <a:pt x="15874" y="23453"/>
                      <a:pt x="18877" y="22307"/>
                      <a:pt x="21169" y="20015"/>
                    </a:cubicBezTo>
                    <a:cubicBezTo>
                      <a:pt x="25741" y="15443"/>
                      <a:pt x="25741" y="8013"/>
                      <a:pt x="21169" y="3429"/>
                    </a:cubicBezTo>
                    <a:cubicBezTo>
                      <a:pt x="18877" y="1143"/>
                      <a:pt x="15874" y="0"/>
                      <a:pt x="128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a:off x="7646575" y="3683425"/>
                <a:ext cx="344425" cy="344700"/>
              </a:xfrm>
              <a:custGeom>
                <a:rect b="b" l="l" r="r" t="t"/>
                <a:pathLst>
                  <a:path extrusionOk="0" h="13788" w="13777">
                    <a:moveTo>
                      <a:pt x="6895" y="0"/>
                    </a:moveTo>
                    <a:cubicBezTo>
                      <a:pt x="3085" y="0"/>
                      <a:pt x="1" y="3084"/>
                      <a:pt x="1" y="6894"/>
                    </a:cubicBezTo>
                    <a:cubicBezTo>
                      <a:pt x="1" y="10704"/>
                      <a:pt x="3085" y="13788"/>
                      <a:pt x="6895" y="13788"/>
                    </a:cubicBezTo>
                    <a:cubicBezTo>
                      <a:pt x="10693" y="13788"/>
                      <a:pt x="13776" y="10704"/>
                      <a:pt x="13776" y="6894"/>
                    </a:cubicBezTo>
                    <a:cubicBezTo>
                      <a:pt x="13776" y="3084"/>
                      <a:pt x="10693" y="0"/>
                      <a:pt x="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a:off x="7643025" y="3679850"/>
                <a:ext cx="351850" cy="351850"/>
              </a:xfrm>
              <a:custGeom>
                <a:rect b="b" l="l" r="r" t="t"/>
                <a:pathLst>
                  <a:path extrusionOk="0" h="14074" w="14074">
                    <a:moveTo>
                      <a:pt x="7037" y="298"/>
                    </a:moveTo>
                    <a:cubicBezTo>
                      <a:pt x="10739" y="298"/>
                      <a:pt x="13776" y="3322"/>
                      <a:pt x="13776" y="7037"/>
                    </a:cubicBezTo>
                    <a:cubicBezTo>
                      <a:pt x="13776" y="10764"/>
                      <a:pt x="10751" y="13776"/>
                      <a:pt x="7037" y="13776"/>
                    </a:cubicBezTo>
                    <a:cubicBezTo>
                      <a:pt x="3310" y="13776"/>
                      <a:pt x="298" y="10764"/>
                      <a:pt x="298" y="7037"/>
                    </a:cubicBezTo>
                    <a:cubicBezTo>
                      <a:pt x="298" y="3322"/>
                      <a:pt x="3310" y="298"/>
                      <a:pt x="7037" y="298"/>
                    </a:cubicBezTo>
                    <a:close/>
                    <a:moveTo>
                      <a:pt x="7037" y="1"/>
                    </a:moveTo>
                    <a:cubicBezTo>
                      <a:pt x="3155" y="1"/>
                      <a:pt x="0" y="3156"/>
                      <a:pt x="0" y="7037"/>
                    </a:cubicBezTo>
                    <a:cubicBezTo>
                      <a:pt x="0" y="10919"/>
                      <a:pt x="3155" y="14074"/>
                      <a:pt x="7037" y="14074"/>
                    </a:cubicBezTo>
                    <a:cubicBezTo>
                      <a:pt x="10906" y="14074"/>
                      <a:pt x="14073" y="10919"/>
                      <a:pt x="14073" y="7037"/>
                    </a:cubicBezTo>
                    <a:cubicBezTo>
                      <a:pt x="14073" y="3156"/>
                      <a:pt x="10918"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a:off x="7782025" y="3595625"/>
                <a:ext cx="44675" cy="51800"/>
              </a:xfrm>
              <a:custGeom>
                <a:rect b="b" l="l" r="r" t="t"/>
                <a:pathLst>
                  <a:path extrusionOk="0" h="2072" w="1787">
                    <a:moveTo>
                      <a:pt x="0" y="0"/>
                    </a:moveTo>
                    <a:lnTo>
                      <a:pt x="0" y="2072"/>
                    </a:lnTo>
                    <a:lnTo>
                      <a:pt x="1786" y="20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a:off x="7811200" y="3595625"/>
                <a:ext cx="44075" cy="51800"/>
              </a:xfrm>
              <a:custGeom>
                <a:rect b="b" l="l" r="r" t="t"/>
                <a:pathLst>
                  <a:path extrusionOk="0" h="2072" w="1763">
                    <a:moveTo>
                      <a:pt x="1762" y="0"/>
                    </a:moveTo>
                    <a:lnTo>
                      <a:pt x="0" y="2072"/>
                    </a:lnTo>
                    <a:lnTo>
                      <a:pt x="1762" y="2072"/>
                    </a:lnTo>
                    <a:lnTo>
                      <a:pt x="1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a:off x="7796600" y="3595625"/>
                <a:ext cx="44375" cy="51800"/>
              </a:xfrm>
              <a:custGeom>
                <a:rect b="b" l="l" r="r" t="t"/>
                <a:pathLst>
                  <a:path extrusionOk="0" h="2072" w="1775">
                    <a:moveTo>
                      <a:pt x="894" y="0"/>
                    </a:moveTo>
                    <a:lnTo>
                      <a:pt x="1" y="2072"/>
                    </a:lnTo>
                    <a:lnTo>
                      <a:pt x="1775" y="2072"/>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a:off x="7811200" y="4064125"/>
                <a:ext cx="44075" cy="51825"/>
              </a:xfrm>
              <a:custGeom>
                <a:rect b="b" l="l" r="r" t="t"/>
                <a:pathLst>
                  <a:path extrusionOk="0" h="2073" w="1763">
                    <a:moveTo>
                      <a:pt x="0" y="0"/>
                    </a:moveTo>
                    <a:lnTo>
                      <a:pt x="1762" y="2072"/>
                    </a:lnTo>
                    <a:lnTo>
                      <a:pt x="1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a:off x="7782025" y="4064125"/>
                <a:ext cx="44675" cy="51825"/>
              </a:xfrm>
              <a:custGeom>
                <a:rect b="b" l="l" r="r" t="t"/>
                <a:pathLst>
                  <a:path extrusionOk="0" h="2073" w="1787">
                    <a:moveTo>
                      <a:pt x="0" y="0"/>
                    </a:moveTo>
                    <a:lnTo>
                      <a:pt x="0" y="2072"/>
                    </a:lnTo>
                    <a:lnTo>
                      <a:pt x="1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a:off x="7796600" y="4064125"/>
                <a:ext cx="44375" cy="51825"/>
              </a:xfrm>
              <a:custGeom>
                <a:rect b="b" l="l" r="r" t="t"/>
                <a:pathLst>
                  <a:path extrusionOk="0" h="2073" w="1775">
                    <a:moveTo>
                      <a:pt x="1" y="0"/>
                    </a:moveTo>
                    <a:lnTo>
                      <a:pt x="894" y="2072"/>
                    </a:lnTo>
                    <a:lnTo>
                      <a:pt x="1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p:nvPr/>
            </p:nvSpPr>
            <p:spPr>
              <a:xfrm>
                <a:off x="7558775" y="3848025"/>
                <a:ext cx="51825" cy="44375"/>
              </a:xfrm>
              <a:custGeom>
                <a:rect b="b" l="l" r="r" t="t"/>
                <a:pathLst>
                  <a:path extrusionOk="0" h="1775" w="2073">
                    <a:moveTo>
                      <a:pt x="2072" y="1"/>
                    </a:moveTo>
                    <a:lnTo>
                      <a:pt x="1" y="1775"/>
                    </a:lnTo>
                    <a:lnTo>
                      <a:pt x="2072" y="1775"/>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p:nvPr/>
            </p:nvSpPr>
            <p:spPr>
              <a:xfrm>
                <a:off x="7558775" y="3819450"/>
                <a:ext cx="51825" cy="44075"/>
              </a:xfrm>
              <a:custGeom>
                <a:rect b="b" l="l" r="r" t="t"/>
                <a:pathLst>
                  <a:path extrusionOk="0" h="1763" w="2073">
                    <a:moveTo>
                      <a:pt x="1" y="1"/>
                    </a:moveTo>
                    <a:lnTo>
                      <a:pt x="2072" y="1763"/>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a:off x="7558775" y="3833450"/>
                <a:ext cx="51825" cy="44675"/>
              </a:xfrm>
              <a:custGeom>
                <a:rect b="b" l="l" r="r" t="t"/>
                <a:pathLst>
                  <a:path extrusionOk="0" h="1787" w="2073">
                    <a:moveTo>
                      <a:pt x="2072" y="0"/>
                    </a:moveTo>
                    <a:lnTo>
                      <a:pt x="1" y="893"/>
                    </a:lnTo>
                    <a:lnTo>
                      <a:pt x="2072" y="1786"/>
                    </a:ln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8027000" y="3819450"/>
                <a:ext cx="52100" cy="44075"/>
              </a:xfrm>
              <a:custGeom>
                <a:rect b="b" l="l" r="r" t="t"/>
                <a:pathLst>
                  <a:path extrusionOk="0" h="1763" w="2084">
                    <a:moveTo>
                      <a:pt x="0" y="1"/>
                    </a:moveTo>
                    <a:lnTo>
                      <a:pt x="0" y="1763"/>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a:off x="8027000" y="3848025"/>
                <a:ext cx="52100" cy="44375"/>
              </a:xfrm>
              <a:custGeom>
                <a:rect b="b" l="l" r="r" t="t"/>
                <a:pathLst>
                  <a:path extrusionOk="0" h="1775" w="2084">
                    <a:moveTo>
                      <a:pt x="0" y="1"/>
                    </a:moveTo>
                    <a:lnTo>
                      <a:pt x="0" y="1775"/>
                    </a:lnTo>
                    <a:lnTo>
                      <a:pt x="2084" y="177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a:off x="8027000" y="3833450"/>
                <a:ext cx="52100" cy="44675"/>
              </a:xfrm>
              <a:custGeom>
                <a:rect b="b" l="l" r="r" t="t"/>
                <a:pathLst>
                  <a:path extrusionOk="0" h="1787" w="2084">
                    <a:moveTo>
                      <a:pt x="0" y="0"/>
                    </a:moveTo>
                    <a:lnTo>
                      <a:pt x="0" y="1786"/>
                    </a:lnTo>
                    <a:lnTo>
                      <a:pt x="2084" y="89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a:off x="7609075" y="3697700"/>
                <a:ext cx="68200" cy="36950"/>
              </a:xfrm>
              <a:custGeom>
                <a:rect b="b" l="l" r="r" t="t"/>
                <a:pathLst>
                  <a:path extrusionOk="0" h="1478" w="2728">
                    <a:moveTo>
                      <a:pt x="1" y="1"/>
                    </a:moveTo>
                    <a:lnTo>
                      <a:pt x="1453" y="1477"/>
                    </a:lnTo>
                    <a:lnTo>
                      <a:pt x="2727" y="2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a:off x="7660875" y="3645925"/>
                <a:ext cx="36625" cy="68175"/>
              </a:xfrm>
              <a:custGeom>
                <a:rect b="b" l="l" r="r" t="t"/>
                <a:pathLst>
                  <a:path extrusionOk="0" h="2727" w="1465">
                    <a:moveTo>
                      <a:pt x="0" y="0"/>
                    </a:moveTo>
                    <a:lnTo>
                      <a:pt x="203" y="2727"/>
                    </a:lnTo>
                    <a:lnTo>
                      <a:pt x="1465" y="147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a:off x="7634675" y="3672100"/>
                <a:ext cx="52425" cy="52425"/>
              </a:xfrm>
              <a:custGeom>
                <a:rect b="b" l="l" r="r" t="t"/>
                <a:pathLst>
                  <a:path extrusionOk="0" h="2097" w="2097">
                    <a:moveTo>
                      <a:pt x="1" y="1"/>
                    </a:moveTo>
                    <a:lnTo>
                      <a:pt x="846" y="2096"/>
                    </a:lnTo>
                    <a:lnTo>
                      <a:pt x="2096" y="8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a:off x="7960325" y="3977200"/>
                <a:ext cx="68475" cy="36650"/>
              </a:xfrm>
              <a:custGeom>
                <a:rect b="b" l="l" r="r" t="t"/>
                <a:pathLst>
                  <a:path extrusionOk="0" h="1466" w="2739">
                    <a:moveTo>
                      <a:pt x="1262" y="1"/>
                    </a:moveTo>
                    <a:lnTo>
                      <a:pt x="0" y="1263"/>
                    </a:lnTo>
                    <a:lnTo>
                      <a:pt x="2739" y="1465"/>
                    </a:lnTo>
                    <a:lnTo>
                      <a:pt x="2739" y="146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a:off x="7940075" y="3997450"/>
                <a:ext cx="36625" cy="68175"/>
              </a:xfrm>
              <a:custGeom>
                <a:rect b="b" l="l" r="r" t="t"/>
                <a:pathLst>
                  <a:path extrusionOk="0" h="2727" w="1465">
                    <a:moveTo>
                      <a:pt x="1251" y="0"/>
                    </a:moveTo>
                    <a:lnTo>
                      <a:pt x="0" y="1251"/>
                    </a:lnTo>
                    <a:lnTo>
                      <a:pt x="1465" y="2727"/>
                    </a:lnTo>
                    <a:lnTo>
                      <a:pt x="12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a:off x="7950200" y="3987025"/>
                <a:ext cx="52400" cy="52725"/>
              </a:xfrm>
              <a:custGeom>
                <a:rect b="b" l="l" r="r" t="t"/>
                <a:pathLst>
                  <a:path extrusionOk="0" h="2109" w="2096">
                    <a:moveTo>
                      <a:pt x="1262" y="1"/>
                    </a:moveTo>
                    <a:lnTo>
                      <a:pt x="0" y="1275"/>
                    </a:lnTo>
                    <a:lnTo>
                      <a:pt x="2096" y="2108"/>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7660875" y="3997450"/>
                <a:ext cx="36625" cy="68175"/>
              </a:xfrm>
              <a:custGeom>
                <a:rect b="b" l="l" r="r" t="t"/>
                <a:pathLst>
                  <a:path extrusionOk="0" h="2727" w="1465">
                    <a:moveTo>
                      <a:pt x="203" y="0"/>
                    </a:moveTo>
                    <a:lnTo>
                      <a:pt x="0" y="2727"/>
                    </a:lnTo>
                    <a:lnTo>
                      <a:pt x="1465" y="1251"/>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a:off x="7609075" y="3977200"/>
                <a:ext cx="68200" cy="36650"/>
              </a:xfrm>
              <a:custGeom>
                <a:rect b="b" l="l" r="r" t="t"/>
                <a:pathLst>
                  <a:path extrusionOk="0" h="1466" w="2728">
                    <a:moveTo>
                      <a:pt x="1453" y="1"/>
                    </a:moveTo>
                    <a:lnTo>
                      <a:pt x="1" y="1465"/>
                    </a:lnTo>
                    <a:lnTo>
                      <a:pt x="2727" y="1263"/>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8"/>
              <p:cNvSpPr/>
              <p:nvPr/>
            </p:nvSpPr>
            <p:spPr>
              <a:xfrm>
                <a:off x="7634675" y="3987025"/>
                <a:ext cx="52425" cy="52725"/>
              </a:xfrm>
              <a:custGeom>
                <a:rect b="b" l="l" r="r" t="t"/>
                <a:pathLst>
                  <a:path extrusionOk="0" h="2109" w="2097">
                    <a:moveTo>
                      <a:pt x="846" y="1"/>
                    </a:moveTo>
                    <a:lnTo>
                      <a:pt x="1" y="2108"/>
                    </a:lnTo>
                    <a:lnTo>
                      <a:pt x="2096" y="1275"/>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a:off x="7940075" y="3645925"/>
                <a:ext cx="36625" cy="68175"/>
              </a:xfrm>
              <a:custGeom>
                <a:rect b="b" l="l" r="r" t="t"/>
                <a:pathLst>
                  <a:path extrusionOk="0" h="2727" w="1465">
                    <a:moveTo>
                      <a:pt x="1465" y="0"/>
                    </a:moveTo>
                    <a:lnTo>
                      <a:pt x="0" y="1477"/>
                    </a:lnTo>
                    <a:lnTo>
                      <a:pt x="1251" y="2727"/>
                    </a:lnTo>
                    <a:lnTo>
                      <a:pt x="1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a:off x="7960325" y="3697700"/>
                <a:ext cx="68475" cy="36950"/>
              </a:xfrm>
              <a:custGeom>
                <a:rect b="b" l="l" r="r" t="t"/>
                <a:pathLst>
                  <a:path extrusionOk="0" h="1478" w="2739">
                    <a:moveTo>
                      <a:pt x="2739" y="1"/>
                    </a:moveTo>
                    <a:lnTo>
                      <a:pt x="0" y="203"/>
                    </a:lnTo>
                    <a:lnTo>
                      <a:pt x="1262" y="1477"/>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a:off x="7950200" y="3672100"/>
                <a:ext cx="52400" cy="52425"/>
              </a:xfrm>
              <a:custGeom>
                <a:rect b="b" l="l" r="r" t="t"/>
                <a:pathLst>
                  <a:path extrusionOk="0" h="2097" w="2096">
                    <a:moveTo>
                      <a:pt x="2096" y="1"/>
                    </a:moveTo>
                    <a:lnTo>
                      <a:pt x="0" y="834"/>
                    </a:lnTo>
                    <a:lnTo>
                      <a:pt x="1262" y="2096"/>
                    </a:ln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7536450" y="3770350"/>
                <a:ext cx="117000" cy="52400"/>
              </a:xfrm>
              <a:custGeom>
                <a:rect b="b" l="l" r="r" t="t"/>
                <a:pathLst>
                  <a:path extrusionOk="0" h="2096" w="4680">
                    <a:moveTo>
                      <a:pt x="72" y="0"/>
                    </a:moveTo>
                    <a:cubicBezTo>
                      <a:pt x="48" y="83"/>
                      <a:pt x="13" y="191"/>
                      <a:pt x="1" y="274"/>
                    </a:cubicBezTo>
                    <a:lnTo>
                      <a:pt x="4608" y="2096"/>
                    </a:lnTo>
                    <a:cubicBezTo>
                      <a:pt x="4632" y="1988"/>
                      <a:pt x="4644" y="1881"/>
                      <a:pt x="4680" y="1798"/>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a:off x="7539425" y="3895650"/>
                <a:ext cx="114925" cy="56575"/>
              </a:xfrm>
              <a:custGeom>
                <a:rect b="b" l="l" r="r" t="t"/>
                <a:pathLst>
                  <a:path extrusionOk="0" h="2263" w="4597">
                    <a:moveTo>
                      <a:pt x="4525" y="1"/>
                    </a:moveTo>
                    <a:lnTo>
                      <a:pt x="1" y="1977"/>
                    </a:lnTo>
                    <a:cubicBezTo>
                      <a:pt x="36" y="2060"/>
                      <a:pt x="60" y="2167"/>
                      <a:pt x="96" y="2263"/>
                    </a:cubicBezTo>
                    <a:lnTo>
                      <a:pt x="4596" y="298"/>
                    </a:lnTo>
                    <a:cubicBezTo>
                      <a:pt x="4573" y="191"/>
                      <a:pt x="4561" y="108"/>
                      <a:pt x="4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a:off x="7980850" y="3759925"/>
                <a:ext cx="117000" cy="57175"/>
              </a:xfrm>
              <a:custGeom>
                <a:rect b="b" l="l" r="r" t="t"/>
                <a:pathLst>
                  <a:path extrusionOk="0" h="2287" w="4680">
                    <a:moveTo>
                      <a:pt x="4596" y="0"/>
                    </a:moveTo>
                    <a:lnTo>
                      <a:pt x="1" y="2001"/>
                    </a:lnTo>
                    <a:cubicBezTo>
                      <a:pt x="24" y="2096"/>
                      <a:pt x="36" y="2179"/>
                      <a:pt x="72" y="2286"/>
                    </a:cubicBezTo>
                    <a:lnTo>
                      <a:pt x="4680" y="274"/>
                    </a:lnTo>
                    <a:cubicBezTo>
                      <a:pt x="4656" y="191"/>
                      <a:pt x="4620" y="84"/>
                      <a:pt x="4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7982925" y="3888500"/>
                <a:ext cx="118500" cy="53300"/>
              </a:xfrm>
              <a:custGeom>
                <a:rect b="b" l="l" r="r" t="t"/>
                <a:pathLst>
                  <a:path extrusionOk="0" h="2132" w="4740">
                    <a:moveTo>
                      <a:pt x="61" y="1"/>
                    </a:moveTo>
                    <a:cubicBezTo>
                      <a:pt x="49" y="108"/>
                      <a:pt x="13" y="191"/>
                      <a:pt x="1" y="298"/>
                    </a:cubicBezTo>
                    <a:lnTo>
                      <a:pt x="4656" y="2132"/>
                    </a:lnTo>
                    <a:cubicBezTo>
                      <a:pt x="4692" y="2037"/>
                      <a:pt x="4716" y="1942"/>
                      <a:pt x="4740" y="1846"/>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7957925" y="3711400"/>
                <a:ext cx="119700" cy="56875"/>
              </a:xfrm>
              <a:custGeom>
                <a:rect b="b" l="l" r="r" t="t"/>
                <a:pathLst>
                  <a:path extrusionOk="0" h="2275" w="4788">
                    <a:moveTo>
                      <a:pt x="4632" y="1"/>
                    </a:moveTo>
                    <a:lnTo>
                      <a:pt x="1" y="2025"/>
                    </a:lnTo>
                    <a:cubicBezTo>
                      <a:pt x="84" y="2120"/>
                      <a:pt x="120" y="2203"/>
                      <a:pt x="179" y="2275"/>
                    </a:cubicBezTo>
                    <a:lnTo>
                      <a:pt x="4787" y="274"/>
                    </a:lnTo>
                    <a:cubicBezTo>
                      <a:pt x="4740" y="179"/>
                      <a:pt x="4692"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7900775" y="3591750"/>
                <a:ext cx="52425" cy="120875"/>
              </a:xfrm>
              <a:custGeom>
                <a:rect b="b" l="l" r="r" t="t"/>
                <a:pathLst>
                  <a:path extrusionOk="0" h="4835" w="2097">
                    <a:moveTo>
                      <a:pt x="1834" y="0"/>
                    </a:moveTo>
                    <a:lnTo>
                      <a:pt x="1" y="4668"/>
                    </a:lnTo>
                    <a:cubicBezTo>
                      <a:pt x="72" y="4727"/>
                      <a:pt x="168" y="4787"/>
                      <a:pt x="251" y="4834"/>
                    </a:cubicBezTo>
                    <a:lnTo>
                      <a:pt x="2096" y="131"/>
                    </a:lnTo>
                    <a:lnTo>
                      <a:pt x="1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a:off x="7851075" y="3573875"/>
                <a:ext cx="53300" cy="118500"/>
              </a:xfrm>
              <a:custGeom>
                <a:rect b="b" l="l" r="r" t="t"/>
                <a:pathLst>
                  <a:path extrusionOk="0" h="4740" w="2132">
                    <a:moveTo>
                      <a:pt x="1846" y="1"/>
                    </a:moveTo>
                    <a:lnTo>
                      <a:pt x="1" y="4680"/>
                    </a:lnTo>
                    <a:cubicBezTo>
                      <a:pt x="108" y="4680"/>
                      <a:pt x="215" y="4716"/>
                      <a:pt x="310" y="4740"/>
                    </a:cubicBezTo>
                    <a:lnTo>
                      <a:pt x="2132" y="72"/>
                    </a:lnTo>
                    <a:cubicBezTo>
                      <a:pt x="2048" y="37"/>
                      <a:pt x="1941" y="13"/>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a:off x="7722500" y="3576850"/>
                <a:ext cx="57450" cy="116725"/>
              </a:xfrm>
              <a:custGeom>
                <a:rect b="b" l="l" r="r" t="t"/>
                <a:pathLst>
                  <a:path extrusionOk="0" h="4669" w="2298">
                    <a:moveTo>
                      <a:pt x="286" y="1"/>
                    </a:moveTo>
                    <a:cubicBezTo>
                      <a:pt x="191" y="25"/>
                      <a:pt x="95" y="60"/>
                      <a:pt x="0" y="84"/>
                    </a:cubicBezTo>
                    <a:lnTo>
                      <a:pt x="2000" y="4668"/>
                    </a:lnTo>
                    <a:cubicBezTo>
                      <a:pt x="2096" y="4644"/>
                      <a:pt x="2191" y="4609"/>
                      <a:pt x="2298" y="4597"/>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7674575" y="3596800"/>
                <a:ext cx="56575" cy="118500"/>
              </a:xfrm>
              <a:custGeom>
                <a:rect b="b" l="l" r="r" t="t"/>
                <a:pathLst>
                  <a:path extrusionOk="0" h="4740" w="2263">
                    <a:moveTo>
                      <a:pt x="262" y="1"/>
                    </a:moveTo>
                    <a:cubicBezTo>
                      <a:pt x="179" y="48"/>
                      <a:pt x="83" y="96"/>
                      <a:pt x="0" y="155"/>
                    </a:cubicBezTo>
                    <a:lnTo>
                      <a:pt x="1988" y="4739"/>
                    </a:lnTo>
                    <a:cubicBezTo>
                      <a:pt x="2084" y="4680"/>
                      <a:pt x="2167" y="4620"/>
                      <a:pt x="2262"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a:off x="7555200" y="3721525"/>
                <a:ext cx="119100" cy="52100"/>
              </a:xfrm>
              <a:custGeom>
                <a:rect b="b" l="l" r="r" t="t"/>
                <a:pathLst>
                  <a:path extrusionOk="0" h="2084" w="4764">
                    <a:moveTo>
                      <a:pt x="132" y="0"/>
                    </a:moveTo>
                    <a:lnTo>
                      <a:pt x="1" y="262"/>
                    </a:lnTo>
                    <a:lnTo>
                      <a:pt x="4608" y="2084"/>
                    </a:lnTo>
                    <a:cubicBezTo>
                      <a:pt x="4656" y="1977"/>
                      <a:pt x="4704" y="1905"/>
                      <a:pt x="4763" y="1810"/>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a:off x="7684100" y="4001625"/>
                <a:ext cx="51800" cy="117875"/>
              </a:xfrm>
              <a:custGeom>
                <a:rect b="b" l="l" r="r" t="t"/>
                <a:pathLst>
                  <a:path extrusionOk="0" h="4715" w="2072">
                    <a:moveTo>
                      <a:pt x="1810" y="0"/>
                    </a:moveTo>
                    <a:lnTo>
                      <a:pt x="0" y="4584"/>
                    </a:lnTo>
                    <a:lnTo>
                      <a:pt x="274" y="4715"/>
                    </a:lnTo>
                    <a:lnTo>
                      <a:pt x="2072" y="155"/>
                    </a:lnTo>
                    <a:cubicBezTo>
                      <a:pt x="1988" y="107"/>
                      <a:pt x="1893" y="48"/>
                      <a:pt x="1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a:off x="7559675" y="3944475"/>
                <a:ext cx="116700" cy="55675"/>
              </a:xfrm>
              <a:custGeom>
                <a:rect b="b" l="l" r="r" t="t"/>
                <a:pathLst>
                  <a:path extrusionOk="0" h="2227" w="4668">
                    <a:moveTo>
                      <a:pt x="4501" y="0"/>
                    </a:moveTo>
                    <a:lnTo>
                      <a:pt x="0" y="1965"/>
                    </a:lnTo>
                    <a:cubicBezTo>
                      <a:pt x="36" y="2048"/>
                      <a:pt x="84" y="2143"/>
                      <a:pt x="143" y="2227"/>
                    </a:cubicBezTo>
                    <a:lnTo>
                      <a:pt x="4668" y="262"/>
                    </a:lnTo>
                    <a:cubicBezTo>
                      <a:pt x="4608" y="155"/>
                      <a:pt x="4560" y="72"/>
                      <a:pt x="4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a:off x="7732900" y="4021850"/>
                <a:ext cx="52125" cy="116425"/>
              </a:xfrm>
              <a:custGeom>
                <a:rect b="b" l="l" r="r" t="t"/>
                <a:pathLst>
                  <a:path extrusionOk="0" h="4657" w="2085">
                    <a:moveTo>
                      <a:pt x="1799" y="1"/>
                    </a:moveTo>
                    <a:lnTo>
                      <a:pt x="1" y="4585"/>
                    </a:lnTo>
                    <a:cubicBezTo>
                      <a:pt x="96" y="4608"/>
                      <a:pt x="191" y="4644"/>
                      <a:pt x="286" y="4656"/>
                    </a:cubicBezTo>
                    <a:lnTo>
                      <a:pt x="2084" y="60"/>
                    </a:lnTo>
                    <a:cubicBezTo>
                      <a:pt x="2001" y="36"/>
                      <a:pt x="1894" y="13"/>
                      <a:pt x="1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a:off x="7858225" y="4019475"/>
                <a:ext cx="56575" cy="115525"/>
              </a:xfrm>
              <a:custGeom>
                <a:rect b="b" l="l" r="r" t="t"/>
                <a:pathLst>
                  <a:path extrusionOk="0" h="4621" w="2263">
                    <a:moveTo>
                      <a:pt x="286" y="1"/>
                    </a:moveTo>
                    <a:cubicBezTo>
                      <a:pt x="203" y="36"/>
                      <a:pt x="107" y="60"/>
                      <a:pt x="0" y="72"/>
                    </a:cubicBezTo>
                    <a:lnTo>
                      <a:pt x="1989" y="4620"/>
                    </a:lnTo>
                    <a:cubicBezTo>
                      <a:pt x="2072" y="4584"/>
                      <a:pt x="2179" y="4549"/>
                      <a:pt x="2262"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a:off x="7963000" y="3937925"/>
                <a:ext cx="119675" cy="52700"/>
              </a:xfrm>
              <a:custGeom>
                <a:rect b="b" l="l" r="r" t="t"/>
                <a:pathLst>
                  <a:path extrusionOk="0" h="2108" w="4787">
                    <a:moveTo>
                      <a:pt x="143" y="0"/>
                    </a:moveTo>
                    <a:cubicBezTo>
                      <a:pt x="96" y="95"/>
                      <a:pt x="36" y="179"/>
                      <a:pt x="0" y="274"/>
                    </a:cubicBezTo>
                    <a:lnTo>
                      <a:pt x="4656" y="2108"/>
                    </a:lnTo>
                    <a:lnTo>
                      <a:pt x="4787" y="183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7906725" y="3997150"/>
                <a:ext cx="56300" cy="117600"/>
              </a:xfrm>
              <a:custGeom>
                <a:rect b="b" l="l" r="r" t="t"/>
                <a:pathLst>
                  <a:path extrusionOk="0" h="4704" w="2252">
                    <a:moveTo>
                      <a:pt x="251" y="1"/>
                    </a:moveTo>
                    <a:cubicBezTo>
                      <a:pt x="168" y="48"/>
                      <a:pt x="84" y="108"/>
                      <a:pt x="1" y="167"/>
                    </a:cubicBezTo>
                    <a:lnTo>
                      <a:pt x="1977" y="4704"/>
                    </a:lnTo>
                    <a:cubicBezTo>
                      <a:pt x="2073" y="4656"/>
                      <a:pt x="2156" y="4620"/>
                      <a:pt x="2251" y="4561"/>
                    </a:cubicBez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38"/>
              <p:cNvGrpSpPr/>
              <p:nvPr/>
            </p:nvGrpSpPr>
            <p:grpSpPr>
              <a:xfrm>
                <a:off x="7727850" y="3804575"/>
                <a:ext cx="165825" cy="118175"/>
                <a:chOff x="7727850" y="3804575"/>
                <a:chExt cx="165825" cy="118175"/>
              </a:xfrm>
            </p:grpSpPr>
            <p:sp>
              <p:nvSpPr>
                <p:cNvPr id="1308" name="Google Shape;1308;p38"/>
                <p:cNvSpPr/>
                <p:nvPr/>
              </p:nvSpPr>
              <p:spPr>
                <a:xfrm>
                  <a:off x="7727850" y="3806950"/>
                  <a:ext cx="81275" cy="91400"/>
                </a:xfrm>
                <a:custGeom>
                  <a:rect b="b" l="l" r="r" t="t"/>
                  <a:pathLst>
                    <a:path extrusionOk="0" h="3656" w="3251">
                      <a:moveTo>
                        <a:pt x="1762" y="0"/>
                      </a:moveTo>
                      <a:cubicBezTo>
                        <a:pt x="1310" y="0"/>
                        <a:pt x="929" y="96"/>
                        <a:pt x="631" y="239"/>
                      </a:cubicBezTo>
                      <a:cubicBezTo>
                        <a:pt x="369" y="405"/>
                        <a:pt x="155" y="620"/>
                        <a:pt x="0" y="858"/>
                      </a:cubicBezTo>
                      <a:lnTo>
                        <a:pt x="119" y="929"/>
                      </a:lnTo>
                      <a:cubicBezTo>
                        <a:pt x="215" y="774"/>
                        <a:pt x="358" y="655"/>
                        <a:pt x="500" y="584"/>
                      </a:cubicBezTo>
                      <a:cubicBezTo>
                        <a:pt x="655" y="512"/>
                        <a:pt x="834" y="465"/>
                        <a:pt x="1024" y="465"/>
                      </a:cubicBezTo>
                      <a:cubicBezTo>
                        <a:pt x="1227" y="465"/>
                        <a:pt x="1381" y="524"/>
                        <a:pt x="1489" y="632"/>
                      </a:cubicBezTo>
                      <a:cubicBezTo>
                        <a:pt x="1584" y="739"/>
                        <a:pt x="1631" y="893"/>
                        <a:pt x="1631" y="1132"/>
                      </a:cubicBezTo>
                      <a:cubicBezTo>
                        <a:pt x="1631" y="1405"/>
                        <a:pt x="1572" y="1655"/>
                        <a:pt x="1453" y="1882"/>
                      </a:cubicBezTo>
                      <a:cubicBezTo>
                        <a:pt x="1334" y="2108"/>
                        <a:pt x="1179" y="2322"/>
                        <a:pt x="1012" y="2525"/>
                      </a:cubicBezTo>
                      <a:cubicBezTo>
                        <a:pt x="834" y="2715"/>
                        <a:pt x="655" y="2894"/>
                        <a:pt x="477" y="3060"/>
                      </a:cubicBezTo>
                      <a:cubicBezTo>
                        <a:pt x="274" y="3203"/>
                        <a:pt x="131" y="3358"/>
                        <a:pt x="12" y="3477"/>
                      </a:cubicBezTo>
                      <a:lnTo>
                        <a:pt x="12" y="3620"/>
                      </a:lnTo>
                      <a:lnTo>
                        <a:pt x="2858" y="3620"/>
                      </a:lnTo>
                      <a:cubicBezTo>
                        <a:pt x="3060" y="3620"/>
                        <a:pt x="3191" y="3632"/>
                        <a:pt x="3251" y="3656"/>
                      </a:cubicBezTo>
                      <a:cubicBezTo>
                        <a:pt x="3251" y="3501"/>
                        <a:pt x="3239" y="3334"/>
                        <a:pt x="3239" y="3144"/>
                      </a:cubicBezTo>
                      <a:lnTo>
                        <a:pt x="3239" y="2334"/>
                      </a:lnTo>
                      <a:lnTo>
                        <a:pt x="3096" y="2334"/>
                      </a:lnTo>
                      <a:cubicBezTo>
                        <a:pt x="3072" y="2441"/>
                        <a:pt x="3036" y="2525"/>
                        <a:pt x="2989" y="2560"/>
                      </a:cubicBezTo>
                      <a:cubicBezTo>
                        <a:pt x="2929" y="2608"/>
                        <a:pt x="2810" y="2620"/>
                        <a:pt x="2632" y="2620"/>
                      </a:cubicBezTo>
                      <a:lnTo>
                        <a:pt x="1096" y="2620"/>
                      </a:lnTo>
                      <a:cubicBezTo>
                        <a:pt x="1250" y="2489"/>
                        <a:pt x="1417" y="2370"/>
                        <a:pt x="1631" y="2251"/>
                      </a:cubicBezTo>
                      <a:cubicBezTo>
                        <a:pt x="1846" y="2132"/>
                        <a:pt x="2048" y="2013"/>
                        <a:pt x="2263" y="1882"/>
                      </a:cubicBezTo>
                      <a:cubicBezTo>
                        <a:pt x="2465" y="1739"/>
                        <a:pt x="2644" y="1596"/>
                        <a:pt x="2774" y="1429"/>
                      </a:cubicBezTo>
                      <a:cubicBezTo>
                        <a:pt x="2917" y="1274"/>
                        <a:pt x="2989" y="1072"/>
                        <a:pt x="2989" y="870"/>
                      </a:cubicBezTo>
                      <a:cubicBezTo>
                        <a:pt x="2989" y="596"/>
                        <a:pt x="2882" y="381"/>
                        <a:pt x="2655" y="227"/>
                      </a:cubicBezTo>
                      <a:cubicBezTo>
                        <a:pt x="2441" y="84"/>
                        <a:pt x="2143" y="0"/>
                        <a:pt x="1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7818625" y="3804575"/>
                  <a:ext cx="75050" cy="118175"/>
                </a:xfrm>
                <a:custGeom>
                  <a:rect b="b" l="l" r="r" t="t"/>
                  <a:pathLst>
                    <a:path extrusionOk="0" h="4727" w="3002">
                      <a:moveTo>
                        <a:pt x="2584" y="0"/>
                      </a:moveTo>
                      <a:cubicBezTo>
                        <a:pt x="2584" y="72"/>
                        <a:pt x="2537" y="131"/>
                        <a:pt x="2489" y="155"/>
                      </a:cubicBezTo>
                      <a:cubicBezTo>
                        <a:pt x="2453" y="191"/>
                        <a:pt x="2370" y="203"/>
                        <a:pt x="2275" y="203"/>
                      </a:cubicBezTo>
                      <a:lnTo>
                        <a:pt x="727" y="203"/>
                      </a:lnTo>
                      <a:cubicBezTo>
                        <a:pt x="656" y="203"/>
                        <a:pt x="584" y="203"/>
                        <a:pt x="548" y="191"/>
                      </a:cubicBezTo>
                      <a:lnTo>
                        <a:pt x="275" y="2381"/>
                      </a:lnTo>
                      <a:lnTo>
                        <a:pt x="382" y="2453"/>
                      </a:lnTo>
                      <a:cubicBezTo>
                        <a:pt x="477" y="2381"/>
                        <a:pt x="560" y="2322"/>
                        <a:pt x="667" y="2274"/>
                      </a:cubicBezTo>
                      <a:cubicBezTo>
                        <a:pt x="751" y="2227"/>
                        <a:pt x="894" y="2203"/>
                        <a:pt x="1025" y="2203"/>
                      </a:cubicBezTo>
                      <a:cubicBezTo>
                        <a:pt x="1263" y="2203"/>
                        <a:pt x="1441" y="2274"/>
                        <a:pt x="1560" y="2417"/>
                      </a:cubicBezTo>
                      <a:cubicBezTo>
                        <a:pt x="1680" y="2572"/>
                        <a:pt x="1739" y="2774"/>
                        <a:pt x="1739" y="3060"/>
                      </a:cubicBezTo>
                      <a:cubicBezTo>
                        <a:pt x="1739" y="3382"/>
                        <a:pt x="1644" y="3655"/>
                        <a:pt x="1489" y="3894"/>
                      </a:cubicBezTo>
                      <a:cubicBezTo>
                        <a:pt x="1310" y="4120"/>
                        <a:pt x="1096" y="4298"/>
                        <a:pt x="834" y="4417"/>
                      </a:cubicBezTo>
                      <a:cubicBezTo>
                        <a:pt x="560" y="4548"/>
                        <a:pt x="275" y="4608"/>
                        <a:pt x="1" y="4608"/>
                      </a:cubicBezTo>
                      <a:lnTo>
                        <a:pt x="1" y="4727"/>
                      </a:lnTo>
                      <a:cubicBezTo>
                        <a:pt x="358" y="4727"/>
                        <a:pt x="715" y="4679"/>
                        <a:pt x="1072" y="4608"/>
                      </a:cubicBezTo>
                      <a:cubicBezTo>
                        <a:pt x="1429" y="4513"/>
                        <a:pt x="1751" y="4417"/>
                        <a:pt x="2037" y="4263"/>
                      </a:cubicBezTo>
                      <a:cubicBezTo>
                        <a:pt x="2334" y="4120"/>
                        <a:pt x="2561" y="3941"/>
                        <a:pt x="2739" y="3727"/>
                      </a:cubicBezTo>
                      <a:cubicBezTo>
                        <a:pt x="2918" y="3524"/>
                        <a:pt x="3001" y="3298"/>
                        <a:pt x="3001" y="3024"/>
                      </a:cubicBezTo>
                      <a:cubicBezTo>
                        <a:pt x="3001" y="2715"/>
                        <a:pt x="2882" y="2465"/>
                        <a:pt x="2656" y="2251"/>
                      </a:cubicBezTo>
                      <a:cubicBezTo>
                        <a:pt x="2418" y="2048"/>
                        <a:pt x="2084" y="1941"/>
                        <a:pt x="1584" y="1941"/>
                      </a:cubicBezTo>
                      <a:cubicBezTo>
                        <a:pt x="1322" y="1941"/>
                        <a:pt x="1084" y="1977"/>
                        <a:pt x="894" y="2036"/>
                      </a:cubicBezTo>
                      <a:cubicBezTo>
                        <a:pt x="691" y="2096"/>
                        <a:pt x="537" y="2167"/>
                        <a:pt x="417" y="2251"/>
                      </a:cubicBezTo>
                      <a:lnTo>
                        <a:pt x="548" y="1203"/>
                      </a:lnTo>
                      <a:lnTo>
                        <a:pt x="2382" y="1203"/>
                      </a:lnTo>
                      <a:cubicBezTo>
                        <a:pt x="2572" y="1203"/>
                        <a:pt x="2692" y="1215"/>
                        <a:pt x="2751" y="1227"/>
                      </a:cubicBezTo>
                      <a:cubicBezTo>
                        <a:pt x="2751" y="1096"/>
                        <a:pt x="2739" y="929"/>
                        <a:pt x="2739" y="750"/>
                      </a:cubicBez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10" name="Google Shape;1310;p38"/>
          <p:cNvSpPr/>
          <p:nvPr/>
        </p:nvSpPr>
        <p:spPr>
          <a:xfrm>
            <a:off x="713225" y="539500"/>
            <a:ext cx="5005800" cy="29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38"/>
          <p:cNvGrpSpPr/>
          <p:nvPr/>
        </p:nvGrpSpPr>
        <p:grpSpPr>
          <a:xfrm>
            <a:off x="5844323" y="3372859"/>
            <a:ext cx="1137764" cy="1131095"/>
            <a:chOff x="5719023" y="3349434"/>
            <a:chExt cx="1137764" cy="1131095"/>
          </a:xfrm>
        </p:grpSpPr>
        <p:grpSp>
          <p:nvGrpSpPr>
            <p:cNvPr id="1312" name="Google Shape;1312;p38"/>
            <p:cNvGrpSpPr/>
            <p:nvPr/>
          </p:nvGrpSpPr>
          <p:grpSpPr>
            <a:xfrm>
              <a:off x="5719023" y="3944218"/>
              <a:ext cx="536280" cy="536311"/>
              <a:chOff x="456700" y="2363100"/>
              <a:chExt cx="307800" cy="307800"/>
            </a:xfrm>
          </p:grpSpPr>
          <p:sp>
            <p:nvSpPr>
              <p:cNvPr id="1313" name="Google Shape;1313;p38"/>
              <p:cNvSpPr/>
              <p:nvPr/>
            </p:nvSpPr>
            <p:spPr>
              <a:xfrm>
                <a:off x="456700" y="2363100"/>
                <a:ext cx="307800" cy="307800"/>
              </a:xfrm>
              <a:custGeom>
                <a:rect b="b" l="l" r="r" t="t"/>
                <a:pathLst>
                  <a:path extrusionOk="0" h="12312" w="12312">
                    <a:moveTo>
                      <a:pt x="0" y="1"/>
                    </a:moveTo>
                    <a:lnTo>
                      <a:pt x="0"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475750" y="2382750"/>
                <a:ext cx="269400" cy="269400"/>
              </a:xfrm>
              <a:custGeom>
                <a:rect b="b" l="l" r="r" t="t"/>
                <a:pathLst>
                  <a:path extrusionOk="0" h="10776" w="10776">
                    <a:moveTo>
                      <a:pt x="9025" y="275"/>
                    </a:moveTo>
                    <a:cubicBezTo>
                      <a:pt x="9097" y="1072"/>
                      <a:pt x="9716" y="1679"/>
                      <a:pt x="10490" y="1751"/>
                    </a:cubicBezTo>
                    <a:lnTo>
                      <a:pt x="10490" y="9002"/>
                    </a:lnTo>
                    <a:cubicBezTo>
                      <a:pt x="9704" y="9073"/>
                      <a:pt x="9097" y="9704"/>
                      <a:pt x="9025" y="10478"/>
                    </a:cubicBezTo>
                    <a:lnTo>
                      <a:pt x="1775" y="10478"/>
                    </a:lnTo>
                    <a:cubicBezTo>
                      <a:pt x="1703" y="9704"/>
                      <a:pt x="1072" y="9073"/>
                      <a:pt x="298" y="9002"/>
                    </a:cubicBezTo>
                    <a:lnTo>
                      <a:pt x="298" y="1751"/>
                    </a:lnTo>
                    <a:cubicBezTo>
                      <a:pt x="1084" y="1679"/>
                      <a:pt x="1703" y="1048"/>
                      <a:pt x="1775" y="275"/>
                    </a:cubicBezTo>
                    <a:close/>
                    <a:moveTo>
                      <a:pt x="1477" y="1"/>
                    </a:moveTo>
                    <a:lnTo>
                      <a:pt x="1477" y="144"/>
                    </a:lnTo>
                    <a:cubicBezTo>
                      <a:pt x="1477" y="870"/>
                      <a:pt x="882" y="1465"/>
                      <a:pt x="155" y="1465"/>
                    </a:cubicBezTo>
                    <a:lnTo>
                      <a:pt x="0" y="1465"/>
                    </a:lnTo>
                    <a:lnTo>
                      <a:pt x="0" y="9299"/>
                    </a:lnTo>
                    <a:lnTo>
                      <a:pt x="155" y="9299"/>
                    </a:lnTo>
                    <a:cubicBezTo>
                      <a:pt x="882" y="9299"/>
                      <a:pt x="1477" y="9895"/>
                      <a:pt x="1477" y="10621"/>
                    </a:cubicBezTo>
                    <a:lnTo>
                      <a:pt x="1477" y="10776"/>
                    </a:lnTo>
                    <a:lnTo>
                      <a:pt x="9299" y="10776"/>
                    </a:lnTo>
                    <a:lnTo>
                      <a:pt x="9299" y="10621"/>
                    </a:lnTo>
                    <a:cubicBezTo>
                      <a:pt x="9299" y="9895"/>
                      <a:pt x="9895" y="9299"/>
                      <a:pt x="10633" y="9299"/>
                    </a:cubicBezTo>
                    <a:lnTo>
                      <a:pt x="10776" y="9299"/>
                    </a:lnTo>
                    <a:lnTo>
                      <a:pt x="10776" y="1465"/>
                    </a:lnTo>
                    <a:lnTo>
                      <a:pt x="10633" y="1465"/>
                    </a:lnTo>
                    <a:cubicBezTo>
                      <a:pt x="9895" y="1465"/>
                      <a:pt x="9299" y="870"/>
                      <a:pt x="9299" y="144"/>
                    </a:cubicBezTo>
                    <a:lnTo>
                      <a:pt x="9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521875" y="2555700"/>
                <a:ext cx="53625" cy="53600"/>
              </a:xfrm>
              <a:custGeom>
                <a:rect b="b" l="l" r="r" t="t"/>
                <a:pathLst>
                  <a:path extrusionOk="0" h="2144" w="2145">
                    <a:moveTo>
                      <a:pt x="1073" y="310"/>
                    </a:moveTo>
                    <a:cubicBezTo>
                      <a:pt x="1501" y="310"/>
                      <a:pt x="1846" y="655"/>
                      <a:pt x="1846" y="1084"/>
                    </a:cubicBezTo>
                    <a:cubicBezTo>
                      <a:pt x="1846" y="1512"/>
                      <a:pt x="1489" y="1858"/>
                      <a:pt x="1073" y="1858"/>
                    </a:cubicBezTo>
                    <a:cubicBezTo>
                      <a:pt x="644" y="1858"/>
                      <a:pt x="299" y="1500"/>
                      <a:pt x="299" y="1084"/>
                    </a:cubicBezTo>
                    <a:cubicBezTo>
                      <a:pt x="299" y="655"/>
                      <a:pt x="656" y="310"/>
                      <a:pt x="1073" y="310"/>
                    </a:cubicBezTo>
                    <a:close/>
                    <a:moveTo>
                      <a:pt x="1073" y="0"/>
                    </a:moveTo>
                    <a:cubicBezTo>
                      <a:pt x="477" y="0"/>
                      <a:pt x="1" y="488"/>
                      <a:pt x="1" y="1072"/>
                    </a:cubicBezTo>
                    <a:cubicBezTo>
                      <a:pt x="1" y="1667"/>
                      <a:pt x="489" y="2143"/>
                      <a:pt x="1073" y="2143"/>
                    </a:cubicBezTo>
                    <a:cubicBezTo>
                      <a:pt x="1668" y="2143"/>
                      <a:pt x="2144" y="1667"/>
                      <a:pt x="2144" y="1072"/>
                    </a:cubicBezTo>
                    <a:cubicBezTo>
                      <a:pt x="2144" y="476"/>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645425" y="2555700"/>
                <a:ext cx="53600" cy="53600"/>
              </a:xfrm>
              <a:custGeom>
                <a:rect b="b" l="l" r="r" t="t"/>
                <a:pathLst>
                  <a:path extrusionOk="0" h="2144" w="2144">
                    <a:moveTo>
                      <a:pt x="1072" y="310"/>
                    </a:moveTo>
                    <a:cubicBezTo>
                      <a:pt x="1488" y="310"/>
                      <a:pt x="1846" y="655"/>
                      <a:pt x="1846" y="1084"/>
                    </a:cubicBezTo>
                    <a:cubicBezTo>
                      <a:pt x="1846" y="1512"/>
                      <a:pt x="1488" y="1858"/>
                      <a:pt x="1072" y="1858"/>
                    </a:cubicBezTo>
                    <a:cubicBezTo>
                      <a:pt x="643" y="1858"/>
                      <a:pt x="298" y="1500"/>
                      <a:pt x="298" y="1084"/>
                    </a:cubicBezTo>
                    <a:cubicBezTo>
                      <a:pt x="298" y="655"/>
                      <a:pt x="655" y="310"/>
                      <a:pt x="1072" y="310"/>
                    </a:cubicBezTo>
                    <a:close/>
                    <a:moveTo>
                      <a:pt x="1072" y="0"/>
                    </a:moveTo>
                    <a:cubicBezTo>
                      <a:pt x="476" y="0"/>
                      <a:pt x="0" y="488"/>
                      <a:pt x="0" y="1072"/>
                    </a:cubicBezTo>
                    <a:cubicBezTo>
                      <a:pt x="0" y="1667"/>
                      <a:pt x="488" y="2143"/>
                      <a:pt x="1072" y="2143"/>
                    </a:cubicBezTo>
                    <a:cubicBezTo>
                      <a:pt x="1667" y="2143"/>
                      <a:pt x="2143" y="1667"/>
                      <a:pt x="2143" y="1072"/>
                    </a:cubicBezTo>
                    <a:cubicBezTo>
                      <a:pt x="2143" y="476"/>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583800" y="2490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3" y="1858"/>
                      <a:pt x="298" y="1513"/>
                      <a:pt x="298" y="1084"/>
                    </a:cubicBezTo>
                    <a:cubicBezTo>
                      <a:pt x="298" y="656"/>
                      <a:pt x="655" y="310"/>
                      <a:pt x="1072" y="310"/>
                    </a:cubicBezTo>
                    <a:close/>
                    <a:moveTo>
                      <a:pt x="1072" y="1"/>
                    </a:moveTo>
                    <a:cubicBezTo>
                      <a:pt x="477" y="1"/>
                      <a:pt x="0" y="489"/>
                      <a:pt x="0" y="1072"/>
                    </a:cubicBezTo>
                    <a:cubicBezTo>
                      <a:pt x="0" y="1668"/>
                      <a:pt x="489" y="2144"/>
                      <a:pt x="1072" y="2144"/>
                    </a:cubicBezTo>
                    <a:cubicBezTo>
                      <a:pt x="1667" y="2144"/>
                      <a:pt x="2144" y="1668"/>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521875" y="2424725"/>
                <a:ext cx="53625" cy="53600"/>
              </a:xfrm>
              <a:custGeom>
                <a:rect b="b" l="l" r="r" t="t"/>
                <a:pathLst>
                  <a:path extrusionOk="0" h="2144" w="2145">
                    <a:moveTo>
                      <a:pt x="1073" y="310"/>
                    </a:moveTo>
                    <a:cubicBezTo>
                      <a:pt x="1501" y="310"/>
                      <a:pt x="1846" y="655"/>
                      <a:pt x="1846" y="1084"/>
                    </a:cubicBezTo>
                    <a:cubicBezTo>
                      <a:pt x="1846" y="1513"/>
                      <a:pt x="1489" y="1858"/>
                      <a:pt x="1073" y="1858"/>
                    </a:cubicBezTo>
                    <a:cubicBezTo>
                      <a:pt x="644" y="1858"/>
                      <a:pt x="299" y="1513"/>
                      <a:pt x="299" y="1084"/>
                    </a:cubicBezTo>
                    <a:cubicBezTo>
                      <a:pt x="299" y="655"/>
                      <a:pt x="656" y="310"/>
                      <a:pt x="1073" y="310"/>
                    </a:cubicBezTo>
                    <a:close/>
                    <a:moveTo>
                      <a:pt x="1073" y="0"/>
                    </a:moveTo>
                    <a:cubicBezTo>
                      <a:pt x="477" y="0"/>
                      <a:pt x="1" y="477"/>
                      <a:pt x="1" y="1072"/>
                    </a:cubicBezTo>
                    <a:cubicBezTo>
                      <a:pt x="1" y="1667"/>
                      <a:pt x="489" y="2144"/>
                      <a:pt x="1073" y="2144"/>
                    </a:cubicBezTo>
                    <a:cubicBezTo>
                      <a:pt x="1668" y="2144"/>
                      <a:pt x="2144" y="1667"/>
                      <a:pt x="2144" y="1072"/>
                    </a:cubicBezTo>
                    <a:cubicBezTo>
                      <a:pt x="2144" y="477"/>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645425" y="2424725"/>
                <a:ext cx="53600" cy="53600"/>
              </a:xfrm>
              <a:custGeom>
                <a:rect b="b" l="l" r="r" t="t"/>
                <a:pathLst>
                  <a:path extrusionOk="0" h="2144" w="2144">
                    <a:moveTo>
                      <a:pt x="1072" y="310"/>
                    </a:moveTo>
                    <a:cubicBezTo>
                      <a:pt x="1488" y="310"/>
                      <a:pt x="1846" y="655"/>
                      <a:pt x="1846" y="1084"/>
                    </a:cubicBezTo>
                    <a:cubicBezTo>
                      <a:pt x="1846" y="1513"/>
                      <a:pt x="1488" y="1858"/>
                      <a:pt x="1072" y="1858"/>
                    </a:cubicBezTo>
                    <a:cubicBezTo>
                      <a:pt x="643" y="1858"/>
                      <a:pt x="298" y="1513"/>
                      <a:pt x="298" y="1084"/>
                    </a:cubicBezTo>
                    <a:cubicBezTo>
                      <a:pt x="298" y="655"/>
                      <a:pt x="655" y="310"/>
                      <a:pt x="1072" y="310"/>
                    </a:cubicBezTo>
                    <a:close/>
                    <a:moveTo>
                      <a:pt x="1072" y="0"/>
                    </a:moveTo>
                    <a:cubicBezTo>
                      <a:pt x="476" y="0"/>
                      <a:pt x="0" y="477"/>
                      <a:pt x="0" y="1072"/>
                    </a:cubicBezTo>
                    <a:cubicBezTo>
                      <a:pt x="0" y="1667"/>
                      <a:pt x="488" y="2144"/>
                      <a:pt x="1072" y="2144"/>
                    </a:cubicBezTo>
                    <a:cubicBezTo>
                      <a:pt x="1667" y="2144"/>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38"/>
            <p:cNvGrpSpPr/>
            <p:nvPr/>
          </p:nvGrpSpPr>
          <p:grpSpPr>
            <a:xfrm>
              <a:off x="6320507" y="3944458"/>
              <a:ext cx="536280" cy="535832"/>
              <a:chOff x="1310075" y="2153250"/>
              <a:chExt cx="307800" cy="307525"/>
            </a:xfrm>
          </p:grpSpPr>
          <p:sp>
            <p:nvSpPr>
              <p:cNvPr id="1321" name="Google Shape;1321;p38"/>
              <p:cNvSpPr/>
              <p:nvPr/>
            </p:nvSpPr>
            <p:spPr>
              <a:xfrm>
                <a:off x="1310075" y="2153250"/>
                <a:ext cx="307800" cy="307525"/>
              </a:xfrm>
              <a:custGeom>
                <a:rect b="b" l="l" r="r" t="t"/>
                <a:pathLst>
                  <a:path extrusionOk="0" h="12301" w="12312">
                    <a:moveTo>
                      <a:pt x="1" y="1"/>
                    </a:moveTo>
                    <a:lnTo>
                      <a:pt x="1" y="12300"/>
                    </a:lnTo>
                    <a:lnTo>
                      <a:pt x="12312" y="12300"/>
                    </a:lnTo>
                    <a:lnTo>
                      <a:pt x="12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1329425" y="2172300"/>
                <a:ext cx="269400" cy="269425"/>
              </a:xfrm>
              <a:custGeom>
                <a:rect b="b" l="l" r="r" t="t"/>
                <a:pathLst>
                  <a:path extrusionOk="0" h="10777" w="10776">
                    <a:moveTo>
                      <a:pt x="9002" y="287"/>
                    </a:moveTo>
                    <a:cubicBezTo>
                      <a:pt x="9073" y="1073"/>
                      <a:pt x="9704" y="1692"/>
                      <a:pt x="10478" y="1763"/>
                    </a:cubicBezTo>
                    <a:lnTo>
                      <a:pt x="10478" y="9014"/>
                    </a:lnTo>
                    <a:cubicBezTo>
                      <a:pt x="9692" y="9085"/>
                      <a:pt x="9073" y="9705"/>
                      <a:pt x="9002" y="10478"/>
                    </a:cubicBezTo>
                    <a:lnTo>
                      <a:pt x="1751" y="10478"/>
                    </a:lnTo>
                    <a:cubicBezTo>
                      <a:pt x="1679" y="9693"/>
                      <a:pt x="1072" y="9085"/>
                      <a:pt x="286" y="9014"/>
                    </a:cubicBezTo>
                    <a:lnTo>
                      <a:pt x="286" y="1763"/>
                    </a:lnTo>
                    <a:cubicBezTo>
                      <a:pt x="1072" y="1692"/>
                      <a:pt x="1679" y="1061"/>
                      <a:pt x="1751" y="287"/>
                    </a:cubicBezTo>
                    <a:close/>
                    <a:moveTo>
                      <a:pt x="1477" y="1"/>
                    </a:moveTo>
                    <a:lnTo>
                      <a:pt x="1477" y="156"/>
                    </a:lnTo>
                    <a:cubicBezTo>
                      <a:pt x="1477" y="882"/>
                      <a:pt x="882" y="1477"/>
                      <a:pt x="143" y="1477"/>
                    </a:cubicBezTo>
                    <a:lnTo>
                      <a:pt x="1" y="1477"/>
                    </a:lnTo>
                    <a:lnTo>
                      <a:pt x="1" y="9312"/>
                    </a:lnTo>
                    <a:lnTo>
                      <a:pt x="143" y="9312"/>
                    </a:lnTo>
                    <a:cubicBezTo>
                      <a:pt x="882" y="9312"/>
                      <a:pt x="1477" y="9907"/>
                      <a:pt x="1477" y="10633"/>
                    </a:cubicBezTo>
                    <a:lnTo>
                      <a:pt x="1477" y="10776"/>
                    </a:lnTo>
                    <a:lnTo>
                      <a:pt x="9299" y="10776"/>
                    </a:lnTo>
                    <a:lnTo>
                      <a:pt x="9299" y="10633"/>
                    </a:lnTo>
                    <a:cubicBezTo>
                      <a:pt x="9299" y="9907"/>
                      <a:pt x="9895" y="9312"/>
                      <a:pt x="10621" y="9312"/>
                    </a:cubicBezTo>
                    <a:lnTo>
                      <a:pt x="10776" y="9312"/>
                    </a:lnTo>
                    <a:lnTo>
                      <a:pt x="10776" y="1477"/>
                    </a:lnTo>
                    <a:lnTo>
                      <a:pt x="10621" y="1477"/>
                    </a:lnTo>
                    <a:cubicBezTo>
                      <a:pt x="9895" y="1477"/>
                      <a:pt x="9299" y="882"/>
                      <a:pt x="9299" y="156"/>
                    </a:cubicBezTo>
                    <a:lnTo>
                      <a:pt x="9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1499100" y="2345250"/>
                <a:ext cx="53600" cy="53900"/>
              </a:xfrm>
              <a:custGeom>
                <a:rect b="b" l="l" r="r" t="t"/>
                <a:pathLst>
                  <a:path extrusionOk="0" h="2156" w="2144">
                    <a:moveTo>
                      <a:pt x="1072" y="322"/>
                    </a:moveTo>
                    <a:cubicBezTo>
                      <a:pt x="1488" y="322"/>
                      <a:pt x="1834" y="667"/>
                      <a:pt x="1846" y="1096"/>
                    </a:cubicBezTo>
                    <a:cubicBezTo>
                      <a:pt x="1846" y="1524"/>
                      <a:pt x="1488" y="1870"/>
                      <a:pt x="1072" y="1870"/>
                    </a:cubicBezTo>
                    <a:cubicBezTo>
                      <a:pt x="643" y="1870"/>
                      <a:pt x="298" y="1513"/>
                      <a:pt x="298" y="1096"/>
                    </a:cubicBezTo>
                    <a:cubicBezTo>
                      <a:pt x="298" y="667"/>
                      <a:pt x="655" y="322"/>
                      <a:pt x="1072" y="322"/>
                    </a:cubicBezTo>
                    <a:close/>
                    <a:moveTo>
                      <a:pt x="1072" y="0"/>
                    </a:moveTo>
                    <a:cubicBezTo>
                      <a:pt x="476" y="0"/>
                      <a:pt x="0" y="501"/>
                      <a:pt x="0" y="1072"/>
                    </a:cubicBezTo>
                    <a:cubicBezTo>
                      <a:pt x="0" y="1667"/>
                      <a:pt x="488" y="2156"/>
                      <a:pt x="1072" y="2156"/>
                    </a:cubicBezTo>
                    <a:cubicBezTo>
                      <a:pt x="1655" y="2156"/>
                      <a:pt x="2131" y="1667"/>
                      <a:pt x="2143" y="1072"/>
                    </a:cubicBezTo>
                    <a:cubicBezTo>
                      <a:pt x="2143" y="477"/>
                      <a:pt x="165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1375575" y="2214275"/>
                <a:ext cx="53600" cy="53600"/>
              </a:xfrm>
              <a:custGeom>
                <a:rect b="b" l="l" r="r" t="t"/>
                <a:pathLst>
                  <a:path extrusionOk="0" h="2144" w="2144">
                    <a:moveTo>
                      <a:pt x="1072" y="322"/>
                    </a:moveTo>
                    <a:cubicBezTo>
                      <a:pt x="1488" y="322"/>
                      <a:pt x="1834" y="656"/>
                      <a:pt x="1846" y="1096"/>
                    </a:cubicBezTo>
                    <a:cubicBezTo>
                      <a:pt x="1846" y="1525"/>
                      <a:pt x="1488" y="1870"/>
                      <a:pt x="1072" y="1870"/>
                    </a:cubicBezTo>
                    <a:cubicBezTo>
                      <a:pt x="631" y="1870"/>
                      <a:pt x="298" y="1513"/>
                      <a:pt x="298" y="1096"/>
                    </a:cubicBezTo>
                    <a:cubicBezTo>
                      <a:pt x="298" y="656"/>
                      <a:pt x="655" y="322"/>
                      <a:pt x="1072" y="322"/>
                    </a:cubicBezTo>
                    <a:close/>
                    <a:moveTo>
                      <a:pt x="1072" y="1"/>
                    </a:moveTo>
                    <a:cubicBezTo>
                      <a:pt x="476" y="1"/>
                      <a:pt x="0" y="501"/>
                      <a:pt x="0" y="1072"/>
                    </a:cubicBezTo>
                    <a:cubicBezTo>
                      <a:pt x="0" y="1668"/>
                      <a:pt x="488" y="2144"/>
                      <a:pt x="1072" y="2144"/>
                    </a:cubicBezTo>
                    <a:cubicBezTo>
                      <a:pt x="1655" y="2144"/>
                      <a:pt x="2131" y="1680"/>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38"/>
            <p:cNvGrpSpPr/>
            <p:nvPr/>
          </p:nvGrpSpPr>
          <p:grpSpPr>
            <a:xfrm rot="-5400000">
              <a:off x="5726896" y="3349429"/>
              <a:ext cx="520536" cy="521044"/>
              <a:chOff x="1032375" y="2678925"/>
              <a:chExt cx="307500" cy="307800"/>
            </a:xfrm>
          </p:grpSpPr>
          <p:sp>
            <p:nvSpPr>
              <p:cNvPr id="1326" name="Google Shape;1326;p38"/>
              <p:cNvSpPr/>
              <p:nvPr/>
            </p:nvSpPr>
            <p:spPr>
              <a:xfrm>
                <a:off x="1032375" y="2678925"/>
                <a:ext cx="307500" cy="307800"/>
              </a:xfrm>
              <a:custGeom>
                <a:rect b="b" l="l" r="r" t="t"/>
                <a:pathLst>
                  <a:path extrusionOk="0" h="12312" w="12300">
                    <a:moveTo>
                      <a:pt x="0" y="0"/>
                    </a:moveTo>
                    <a:lnTo>
                      <a:pt x="0" y="12311"/>
                    </a:lnTo>
                    <a:lnTo>
                      <a:pt x="12299" y="12311"/>
                    </a:lnTo>
                    <a:lnTo>
                      <a:pt x="12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1051425" y="2698275"/>
                <a:ext cx="269400" cy="269400"/>
              </a:xfrm>
              <a:custGeom>
                <a:rect b="b" l="l" r="r" t="t"/>
                <a:pathLst>
                  <a:path extrusionOk="0" h="10776" w="10776">
                    <a:moveTo>
                      <a:pt x="9025" y="274"/>
                    </a:moveTo>
                    <a:cubicBezTo>
                      <a:pt x="9097" y="1060"/>
                      <a:pt x="9716" y="1679"/>
                      <a:pt x="10490" y="1750"/>
                    </a:cubicBezTo>
                    <a:lnTo>
                      <a:pt x="10490" y="9001"/>
                    </a:lnTo>
                    <a:cubicBezTo>
                      <a:pt x="9704" y="9073"/>
                      <a:pt x="9097" y="9692"/>
                      <a:pt x="9025" y="10478"/>
                    </a:cubicBezTo>
                    <a:lnTo>
                      <a:pt x="1774" y="10478"/>
                    </a:lnTo>
                    <a:cubicBezTo>
                      <a:pt x="1691" y="9680"/>
                      <a:pt x="1072" y="9073"/>
                      <a:pt x="298" y="9001"/>
                    </a:cubicBezTo>
                    <a:lnTo>
                      <a:pt x="298" y="1750"/>
                    </a:lnTo>
                    <a:cubicBezTo>
                      <a:pt x="1084" y="1679"/>
                      <a:pt x="1691" y="1048"/>
                      <a:pt x="1774" y="274"/>
                    </a:cubicBezTo>
                    <a:close/>
                    <a:moveTo>
                      <a:pt x="1477" y="0"/>
                    </a:moveTo>
                    <a:lnTo>
                      <a:pt x="1477" y="143"/>
                    </a:lnTo>
                    <a:cubicBezTo>
                      <a:pt x="1477" y="869"/>
                      <a:pt x="881" y="1465"/>
                      <a:pt x="143" y="1465"/>
                    </a:cubicBezTo>
                    <a:lnTo>
                      <a:pt x="0" y="1465"/>
                    </a:lnTo>
                    <a:lnTo>
                      <a:pt x="0" y="9299"/>
                    </a:lnTo>
                    <a:lnTo>
                      <a:pt x="143" y="9299"/>
                    </a:lnTo>
                    <a:cubicBezTo>
                      <a:pt x="881" y="9299"/>
                      <a:pt x="1477" y="9894"/>
                      <a:pt x="1477" y="10621"/>
                    </a:cubicBezTo>
                    <a:lnTo>
                      <a:pt x="1477" y="10775"/>
                    </a:lnTo>
                    <a:lnTo>
                      <a:pt x="9299" y="10775"/>
                    </a:lnTo>
                    <a:lnTo>
                      <a:pt x="9299" y="10621"/>
                    </a:lnTo>
                    <a:cubicBezTo>
                      <a:pt x="9299" y="9894"/>
                      <a:pt x="9894" y="9299"/>
                      <a:pt x="10632" y="9299"/>
                    </a:cubicBezTo>
                    <a:lnTo>
                      <a:pt x="10775" y="9299"/>
                    </a:lnTo>
                    <a:lnTo>
                      <a:pt x="10775" y="1465"/>
                    </a:lnTo>
                    <a:lnTo>
                      <a:pt x="10632" y="1465"/>
                    </a:lnTo>
                    <a:cubicBezTo>
                      <a:pt x="9894" y="1465"/>
                      <a:pt x="9299" y="869"/>
                      <a:pt x="9299" y="143"/>
                    </a:cubicBezTo>
                    <a:lnTo>
                      <a:pt x="9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1097550" y="2871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4" y="1858"/>
                      <a:pt x="298" y="1513"/>
                      <a:pt x="298" y="1084"/>
                    </a:cubicBezTo>
                    <a:cubicBezTo>
                      <a:pt x="298" y="656"/>
                      <a:pt x="655" y="310"/>
                      <a:pt x="1072" y="310"/>
                    </a:cubicBezTo>
                    <a:close/>
                    <a:moveTo>
                      <a:pt x="1072" y="1"/>
                    </a:moveTo>
                    <a:cubicBezTo>
                      <a:pt x="477" y="1"/>
                      <a:pt x="1" y="477"/>
                      <a:pt x="1" y="1072"/>
                    </a:cubicBezTo>
                    <a:cubicBezTo>
                      <a:pt x="1" y="1668"/>
                      <a:pt x="489" y="2144"/>
                      <a:pt x="1072" y="2144"/>
                    </a:cubicBezTo>
                    <a:cubicBezTo>
                      <a:pt x="1668" y="2144"/>
                      <a:pt x="2144" y="1668"/>
                      <a:pt x="2144" y="1072"/>
                    </a:cubicBezTo>
                    <a:cubicBezTo>
                      <a:pt x="2144" y="477"/>
                      <a:pt x="1668"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1221075" y="2871200"/>
                <a:ext cx="53600" cy="53600"/>
              </a:xfrm>
              <a:custGeom>
                <a:rect b="b" l="l" r="r" t="t"/>
                <a:pathLst>
                  <a:path extrusionOk="0" h="2144" w="2144">
                    <a:moveTo>
                      <a:pt x="1072" y="310"/>
                    </a:moveTo>
                    <a:cubicBezTo>
                      <a:pt x="1489" y="310"/>
                      <a:pt x="1846" y="656"/>
                      <a:pt x="1846" y="1084"/>
                    </a:cubicBezTo>
                    <a:cubicBezTo>
                      <a:pt x="1846" y="1513"/>
                      <a:pt x="1489" y="1858"/>
                      <a:pt x="1072" y="1858"/>
                    </a:cubicBezTo>
                    <a:cubicBezTo>
                      <a:pt x="644" y="1858"/>
                      <a:pt x="298" y="1513"/>
                      <a:pt x="298" y="1084"/>
                    </a:cubicBezTo>
                    <a:cubicBezTo>
                      <a:pt x="298" y="656"/>
                      <a:pt x="656" y="310"/>
                      <a:pt x="1072" y="310"/>
                    </a:cubicBezTo>
                    <a:close/>
                    <a:moveTo>
                      <a:pt x="1072" y="1"/>
                    </a:moveTo>
                    <a:cubicBezTo>
                      <a:pt x="477" y="1"/>
                      <a:pt x="1" y="477"/>
                      <a:pt x="1" y="1072"/>
                    </a:cubicBezTo>
                    <a:cubicBezTo>
                      <a:pt x="1" y="1668"/>
                      <a:pt x="489" y="2144"/>
                      <a:pt x="1072" y="2144"/>
                    </a:cubicBezTo>
                    <a:cubicBezTo>
                      <a:pt x="1656" y="2144"/>
                      <a:pt x="2144" y="1668"/>
                      <a:pt x="2144" y="1072"/>
                    </a:cubicBezTo>
                    <a:cubicBezTo>
                      <a:pt x="2144" y="477"/>
                      <a:pt x="1656"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1159475" y="2805725"/>
                <a:ext cx="53600" cy="53600"/>
              </a:xfrm>
              <a:custGeom>
                <a:rect b="b" l="l" r="r" t="t"/>
                <a:pathLst>
                  <a:path extrusionOk="0" h="2144" w="2144">
                    <a:moveTo>
                      <a:pt x="1072" y="310"/>
                    </a:moveTo>
                    <a:cubicBezTo>
                      <a:pt x="1488" y="310"/>
                      <a:pt x="1846" y="655"/>
                      <a:pt x="1846" y="1084"/>
                    </a:cubicBezTo>
                    <a:cubicBezTo>
                      <a:pt x="1846" y="1513"/>
                      <a:pt x="1500" y="1858"/>
                      <a:pt x="1072" y="1858"/>
                    </a:cubicBezTo>
                    <a:cubicBezTo>
                      <a:pt x="631" y="1858"/>
                      <a:pt x="298" y="1501"/>
                      <a:pt x="298" y="1084"/>
                    </a:cubicBezTo>
                    <a:cubicBezTo>
                      <a:pt x="298" y="655"/>
                      <a:pt x="655" y="310"/>
                      <a:pt x="1072" y="310"/>
                    </a:cubicBezTo>
                    <a:close/>
                    <a:moveTo>
                      <a:pt x="1072" y="0"/>
                    </a:moveTo>
                    <a:cubicBezTo>
                      <a:pt x="476" y="0"/>
                      <a:pt x="0" y="489"/>
                      <a:pt x="0" y="1072"/>
                    </a:cubicBezTo>
                    <a:cubicBezTo>
                      <a:pt x="0" y="1667"/>
                      <a:pt x="488" y="2144"/>
                      <a:pt x="1072" y="2144"/>
                    </a:cubicBezTo>
                    <a:cubicBezTo>
                      <a:pt x="1667" y="2144"/>
                      <a:pt x="2143" y="1667"/>
                      <a:pt x="2143" y="1072"/>
                    </a:cubicBezTo>
                    <a:cubicBezTo>
                      <a:pt x="2143" y="477"/>
                      <a:pt x="1667"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1097550" y="2740250"/>
                <a:ext cx="53600" cy="53600"/>
              </a:xfrm>
              <a:custGeom>
                <a:rect b="b" l="l" r="r" t="t"/>
                <a:pathLst>
                  <a:path extrusionOk="0" h="2144" w="2144">
                    <a:moveTo>
                      <a:pt x="1072" y="310"/>
                    </a:moveTo>
                    <a:cubicBezTo>
                      <a:pt x="1501" y="310"/>
                      <a:pt x="1846" y="655"/>
                      <a:pt x="1846" y="1084"/>
                    </a:cubicBezTo>
                    <a:cubicBezTo>
                      <a:pt x="1846" y="1512"/>
                      <a:pt x="1501" y="1857"/>
                      <a:pt x="1072" y="1857"/>
                    </a:cubicBezTo>
                    <a:cubicBezTo>
                      <a:pt x="644" y="1857"/>
                      <a:pt x="298" y="1512"/>
                      <a:pt x="298" y="1084"/>
                    </a:cubicBezTo>
                    <a:cubicBezTo>
                      <a:pt x="298" y="655"/>
                      <a:pt x="655" y="310"/>
                      <a:pt x="1072" y="310"/>
                    </a:cubicBezTo>
                    <a:close/>
                    <a:moveTo>
                      <a:pt x="1072" y="0"/>
                    </a:moveTo>
                    <a:cubicBezTo>
                      <a:pt x="477" y="0"/>
                      <a:pt x="1" y="476"/>
                      <a:pt x="1" y="1072"/>
                    </a:cubicBezTo>
                    <a:cubicBezTo>
                      <a:pt x="1" y="1667"/>
                      <a:pt x="489" y="2143"/>
                      <a:pt x="1072" y="2143"/>
                    </a:cubicBezTo>
                    <a:cubicBezTo>
                      <a:pt x="1668" y="2143"/>
                      <a:pt x="2144" y="1667"/>
                      <a:pt x="2144" y="1072"/>
                    </a:cubicBezTo>
                    <a:cubicBezTo>
                      <a:pt x="2144" y="476"/>
                      <a:pt x="1668"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1221075" y="2740250"/>
                <a:ext cx="53600" cy="53600"/>
              </a:xfrm>
              <a:custGeom>
                <a:rect b="b" l="l" r="r" t="t"/>
                <a:pathLst>
                  <a:path extrusionOk="0" h="2144" w="2144">
                    <a:moveTo>
                      <a:pt x="1072" y="310"/>
                    </a:moveTo>
                    <a:cubicBezTo>
                      <a:pt x="1489" y="310"/>
                      <a:pt x="1846" y="655"/>
                      <a:pt x="1846" y="1084"/>
                    </a:cubicBezTo>
                    <a:cubicBezTo>
                      <a:pt x="1846" y="1512"/>
                      <a:pt x="1489" y="1857"/>
                      <a:pt x="1072" y="1857"/>
                    </a:cubicBezTo>
                    <a:cubicBezTo>
                      <a:pt x="644" y="1857"/>
                      <a:pt x="298" y="1512"/>
                      <a:pt x="298" y="1084"/>
                    </a:cubicBezTo>
                    <a:cubicBezTo>
                      <a:pt x="298" y="655"/>
                      <a:pt x="656" y="310"/>
                      <a:pt x="1072" y="310"/>
                    </a:cubicBezTo>
                    <a:close/>
                    <a:moveTo>
                      <a:pt x="1072" y="0"/>
                    </a:moveTo>
                    <a:cubicBezTo>
                      <a:pt x="477" y="0"/>
                      <a:pt x="1" y="476"/>
                      <a:pt x="1" y="1072"/>
                    </a:cubicBezTo>
                    <a:cubicBezTo>
                      <a:pt x="1" y="1667"/>
                      <a:pt x="489" y="2143"/>
                      <a:pt x="1072" y="2143"/>
                    </a:cubicBezTo>
                    <a:cubicBezTo>
                      <a:pt x="1656" y="2143"/>
                      <a:pt x="2144" y="1667"/>
                      <a:pt x="2144" y="1072"/>
                    </a:cubicBezTo>
                    <a:cubicBezTo>
                      <a:pt x="2144" y="476"/>
                      <a:pt x="1656"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38"/>
            <p:cNvGrpSpPr/>
            <p:nvPr/>
          </p:nvGrpSpPr>
          <p:grpSpPr>
            <a:xfrm rot="-5400000">
              <a:off x="6328120" y="3349413"/>
              <a:ext cx="521044" cy="521086"/>
              <a:chOff x="1926525" y="2245225"/>
              <a:chExt cx="307800" cy="307825"/>
            </a:xfrm>
          </p:grpSpPr>
          <p:sp>
            <p:nvSpPr>
              <p:cNvPr id="1334" name="Google Shape;1334;p38"/>
              <p:cNvSpPr/>
              <p:nvPr/>
            </p:nvSpPr>
            <p:spPr>
              <a:xfrm>
                <a:off x="1926525" y="2245225"/>
                <a:ext cx="307800" cy="307825"/>
              </a:xfrm>
              <a:custGeom>
                <a:rect b="b" l="l" r="r" t="t"/>
                <a:pathLst>
                  <a:path extrusionOk="0" h="12313" w="12312">
                    <a:moveTo>
                      <a:pt x="1" y="1"/>
                    </a:moveTo>
                    <a:lnTo>
                      <a:pt x="1"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1946175" y="2264275"/>
                <a:ext cx="269400" cy="269425"/>
              </a:xfrm>
              <a:custGeom>
                <a:rect b="b" l="l" r="r" t="t"/>
                <a:pathLst>
                  <a:path extrusionOk="0" h="10777" w="10776">
                    <a:moveTo>
                      <a:pt x="9013" y="287"/>
                    </a:moveTo>
                    <a:cubicBezTo>
                      <a:pt x="9085" y="1073"/>
                      <a:pt x="9704" y="1680"/>
                      <a:pt x="10478" y="1763"/>
                    </a:cubicBezTo>
                    <a:lnTo>
                      <a:pt x="10478" y="9002"/>
                    </a:lnTo>
                    <a:cubicBezTo>
                      <a:pt x="9692" y="9085"/>
                      <a:pt x="9085" y="9705"/>
                      <a:pt x="9013" y="10478"/>
                    </a:cubicBezTo>
                    <a:lnTo>
                      <a:pt x="1762" y="10478"/>
                    </a:lnTo>
                    <a:cubicBezTo>
                      <a:pt x="1691" y="9705"/>
                      <a:pt x="1072" y="9085"/>
                      <a:pt x="286" y="9002"/>
                    </a:cubicBezTo>
                    <a:lnTo>
                      <a:pt x="286" y="1763"/>
                    </a:lnTo>
                    <a:cubicBezTo>
                      <a:pt x="1072" y="1680"/>
                      <a:pt x="1691" y="1061"/>
                      <a:pt x="1762" y="287"/>
                    </a:cubicBezTo>
                    <a:close/>
                    <a:moveTo>
                      <a:pt x="1477" y="1"/>
                    </a:moveTo>
                    <a:lnTo>
                      <a:pt x="1477" y="156"/>
                    </a:lnTo>
                    <a:cubicBezTo>
                      <a:pt x="1477" y="882"/>
                      <a:pt x="881" y="1477"/>
                      <a:pt x="155" y="1477"/>
                    </a:cubicBezTo>
                    <a:lnTo>
                      <a:pt x="0" y="1477"/>
                    </a:lnTo>
                    <a:lnTo>
                      <a:pt x="0" y="9300"/>
                    </a:lnTo>
                    <a:lnTo>
                      <a:pt x="155" y="9300"/>
                    </a:lnTo>
                    <a:cubicBezTo>
                      <a:pt x="881" y="9300"/>
                      <a:pt x="1477" y="9895"/>
                      <a:pt x="1477" y="10633"/>
                    </a:cubicBezTo>
                    <a:lnTo>
                      <a:pt x="1477" y="10776"/>
                    </a:lnTo>
                    <a:lnTo>
                      <a:pt x="9311" y="10776"/>
                    </a:lnTo>
                    <a:lnTo>
                      <a:pt x="9311" y="10633"/>
                    </a:lnTo>
                    <a:cubicBezTo>
                      <a:pt x="9311" y="9895"/>
                      <a:pt x="9906" y="9300"/>
                      <a:pt x="10633" y="9300"/>
                    </a:cubicBezTo>
                    <a:lnTo>
                      <a:pt x="10776" y="9300"/>
                    </a:lnTo>
                    <a:lnTo>
                      <a:pt x="10776" y="1477"/>
                    </a:lnTo>
                    <a:lnTo>
                      <a:pt x="10633" y="1477"/>
                    </a:lnTo>
                    <a:cubicBezTo>
                      <a:pt x="9906" y="1477"/>
                      <a:pt x="9311" y="882"/>
                      <a:pt x="9311" y="156"/>
                    </a:cubicBezTo>
                    <a:lnTo>
                      <a:pt x="9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1992300" y="2437525"/>
                <a:ext cx="53600" cy="53900"/>
              </a:xfrm>
              <a:custGeom>
                <a:rect b="b" l="l" r="r" t="t"/>
                <a:pathLst>
                  <a:path extrusionOk="0" h="2156" w="2144">
                    <a:moveTo>
                      <a:pt x="1072" y="322"/>
                    </a:moveTo>
                    <a:cubicBezTo>
                      <a:pt x="1489" y="322"/>
                      <a:pt x="1846" y="667"/>
                      <a:pt x="1846" y="1096"/>
                    </a:cubicBezTo>
                    <a:cubicBezTo>
                      <a:pt x="1846" y="1524"/>
                      <a:pt x="1489" y="1870"/>
                      <a:pt x="1072" y="1870"/>
                    </a:cubicBezTo>
                    <a:cubicBezTo>
                      <a:pt x="644" y="1870"/>
                      <a:pt x="298" y="1524"/>
                      <a:pt x="298" y="1096"/>
                    </a:cubicBezTo>
                    <a:cubicBezTo>
                      <a:pt x="298" y="667"/>
                      <a:pt x="656" y="322"/>
                      <a:pt x="1072" y="322"/>
                    </a:cubicBezTo>
                    <a:close/>
                    <a:moveTo>
                      <a:pt x="1072" y="0"/>
                    </a:moveTo>
                    <a:cubicBezTo>
                      <a:pt x="477" y="0"/>
                      <a:pt x="1" y="477"/>
                      <a:pt x="1" y="1072"/>
                    </a:cubicBezTo>
                    <a:cubicBezTo>
                      <a:pt x="1" y="1667"/>
                      <a:pt x="501" y="2155"/>
                      <a:pt x="1072" y="2155"/>
                    </a:cubicBezTo>
                    <a:cubicBezTo>
                      <a:pt x="1656" y="2155"/>
                      <a:pt x="2144" y="1667"/>
                      <a:pt x="2144" y="1072"/>
                    </a:cubicBezTo>
                    <a:cubicBezTo>
                      <a:pt x="2144" y="477"/>
                      <a:pt x="1656"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2115550" y="2437525"/>
                <a:ext cx="53600" cy="53900"/>
              </a:xfrm>
              <a:custGeom>
                <a:rect b="b" l="l" r="r" t="t"/>
                <a:pathLst>
                  <a:path extrusionOk="0" h="2156" w="2144">
                    <a:moveTo>
                      <a:pt x="1072" y="322"/>
                    </a:moveTo>
                    <a:cubicBezTo>
                      <a:pt x="1500" y="322"/>
                      <a:pt x="1845" y="667"/>
                      <a:pt x="1845" y="1096"/>
                    </a:cubicBezTo>
                    <a:cubicBezTo>
                      <a:pt x="1845" y="1524"/>
                      <a:pt x="1500" y="1870"/>
                      <a:pt x="1072" y="1870"/>
                    </a:cubicBezTo>
                    <a:cubicBezTo>
                      <a:pt x="643" y="1870"/>
                      <a:pt x="298" y="1524"/>
                      <a:pt x="298" y="1096"/>
                    </a:cubicBezTo>
                    <a:cubicBezTo>
                      <a:pt x="298" y="667"/>
                      <a:pt x="655" y="322"/>
                      <a:pt x="1072" y="322"/>
                    </a:cubicBezTo>
                    <a:close/>
                    <a:moveTo>
                      <a:pt x="1072" y="0"/>
                    </a:moveTo>
                    <a:cubicBezTo>
                      <a:pt x="476" y="0"/>
                      <a:pt x="0" y="477"/>
                      <a:pt x="0" y="1072"/>
                    </a:cubicBezTo>
                    <a:cubicBezTo>
                      <a:pt x="0" y="1667"/>
                      <a:pt x="488" y="2155"/>
                      <a:pt x="1072" y="2155"/>
                    </a:cubicBezTo>
                    <a:cubicBezTo>
                      <a:pt x="1667" y="2155"/>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1992300" y="2306550"/>
                <a:ext cx="53600" cy="53900"/>
              </a:xfrm>
              <a:custGeom>
                <a:rect b="b" l="l" r="r" t="t"/>
                <a:pathLst>
                  <a:path extrusionOk="0" h="2156" w="2144">
                    <a:moveTo>
                      <a:pt x="1072" y="322"/>
                    </a:moveTo>
                    <a:cubicBezTo>
                      <a:pt x="1489" y="322"/>
                      <a:pt x="1846" y="656"/>
                      <a:pt x="1846" y="1096"/>
                    </a:cubicBezTo>
                    <a:cubicBezTo>
                      <a:pt x="1846" y="1525"/>
                      <a:pt x="1489" y="1870"/>
                      <a:pt x="1072" y="1870"/>
                    </a:cubicBezTo>
                    <a:cubicBezTo>
                      <a:pt x="644" y="1870"/>
                      <a:pt x="298" y="1525"/>
                      <a:pt x="298" y="1096"/>
                    </a:cubicBezTo>
                    <a:cubicBezTo>
                      <a:pt x="298" y="656"/>
                      <a:pt x="656" y="322"/>
                      <a:pt x="1072" y="322"/>
                    </a:cubicBezTo>
                    <a:close/>
                    <a:moveTo>
                      <a:pt x="1072" y="1"/>
                    </a:moveTo>
                    <a:cubicBezTo>
                      <a:pt x="477" y="1"/>
                      <a:pt x="1" y="501"/>
                      <a:pt x="1" y="1084"/>
                    </a:cubicBezTo>
                    <a:cubicBezTo>
                      <a:pt x="1" y="1679"/>
                      <a:pt x="501" y="2156"/>
                      <a:pt x="1072" y="2156"/>
                    </a:cubicBezTo>
                    <a:cubicBezTo>
                      <a:pt x="1656" y="2156"/>
                      <a:pt x="2132" y="1656"/>
                      <a:pt x="2144" y="1084"/>
                    </a:cubicBezTo>
                    <a:cubicBezTo>
                      <a:pt x="2144" y="489"/>
                      <a:pt x="1656"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2115550" y="2306550"/>
                <a:ext cx="53600" cy="53900"/>
              </a:xfrm>
              <a:custGeom>
                <a:rect b="b" l="l" r="r" t="t"/>
                <a:pathLst>
                  <a:path extrusionOk="0" h="2156" w="2144">
                    <a:moveTo>
                      <a:pt x="1072" y="322"/>
                    </a:moveTo>
                    <a:cubicBezTo>
                      <a:pt x="1500" y="322"/>
                      <a:pt x="1845" y="656"/>
                      <a:pt x="1845" y="1096"/>
                    </a:cubicBezTo>
                    <a:cubicBezTo>
                      <a:pt x="1845" y="1525"/>
                      <a:pt x="1500" y="1870"/>
                      <a:pt x="1072" y="1870"/>
                    </a:cubicBezTo>
                    <a:cubicBezTo>
                      <a:pt x="643" y="1870"/>
                      <a:pt x="298" y="1525"/>
                      <a:pt x="298" y="1096"/>
                    </a:cubicBezTo>
                    <a:cubicBezTo>
                      <a:pt x="298" y="656"/>
                      <a:pt x="655" y="322"/>
                      <a:pt x="1072" y="322"/>
                    </a:cubicBezTo>
                    <a:close/>
                    <a:moveTo>
                      <a:pt x="1072" y="1"/>
                    </a:moveTo>
                    <a:cubicBezTo>
                      <a:pt x="476" y="1"/>
                      <a:pt x="0" y="501"/>
                      <a:pt x="0" y="1084"/>
                    </a:cubicBezTo>
                    <a:cubicBezTo>
                      <a:pt x="0" y="1679"/>
                      <a:pt x="488" y="2156"/>
                      <a:pt x="1072" y="2156"/>
                    </a:cubicBezTo>
                    <a:cubicBezTo>
                      <a:pt x="1667" y="2156"/>
                      <a:pt x="2143" y="1656"/>
                      <a:pt x="2143" y="1084"/>
                    </a:cubicBezTo>
                    <a:cubicBezTo>
                      <a:pt x="2143" y="489"/>
                      <a:pt x="165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340" name="Google Shape;1340;p38"/>
          <p:cNvCxnSpPr/>
          <p:nvPr/>
        </p:nvCxnSpPr>
        <p:spPr>
          <a:xfrm>
            <a:off x="5725400" y="3262650"/>
            <a:ext cx="0" cy="13653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descr="Las Vegas casino music video - for night game of poker, blackjack, roulette wheel and slots.&#10;&#10;Featured in this collection are:&#10;&#10;Track 1: Amor maior - Higher Love (starts at 00:00)&#10;Track 2: Exuberante - Bountiful (starts at 02:42)&#10;Track 3: By Your Side (starts at 07:54)&#10;Track 4: Perto de você - Close to you (starts at 10:53)&#10;Track 5: Endless Summer - Extended Edition (starts at 16:46)&#10;Track 6: Glide with me (starts at 37:43)&#10;Track 7: A glória do amor - Glory of love (starts at 40:43)&#10;Track 8: Halos of Eternity (starts at 46:28)&#10;Track 9: Apaixonado por Ipanema - In love with Ipanema (starts at 49:29)&#10;Track 10: Ipanema à noite - Ipanema by night (starts at 54:17)&#10;Track 11: Apenas um sonho - Just a dream (starts at 59:02)&#10;Track 12: Luar sobre o mar - Moonlight Over The Sea (starts at 01:03:01)&#10;Track 13: Memoir of Summer (starts at 01:06:08)&#10;Track 14: Oh meu doce Rio - Oh My Sweet Rio (starts at 01:09:02)&#10;Track 15: Mais uma vez - One more time (starts at 01:12:43)&#10;Track 16: Uma noite no céu - One night in heaven (starts at 1:18:35)&#10;Track 17: Paradise in Fernando de Noronha (starts at 01:22:58)&#10;Track 18: Pathway To Haven (starts at 01:28:03)&#10;Track 19: Rejubilar - Rejoice (starts at 01:33:35)&#10;Track 20: Sacopenapã / Copacabana  (starts at 01:36:19)&#10;Track 21: Sons da floresta - Sounds Of Forest (starts at 01:39:20)&#10;Track 22: Starry Nights (starts at 01:42:42)&#10;Track 23: Sussurros do mar- Whispers of sea (starts at 01:45:55)&#10;Track 24: Uma noite para recordar - A Night To Remember (starts at 01:48:58) &#10;Track 25: Sweet Lullaby (stars at 01:52:03)&#10;&#10;-----&#10;All music featured on this channel are composed and recorded by me. For commercial use of my music please email your enquiry to SensualMusic8@gmail.com or visit my official website here: https://sensualmusic8.wixsite.com/original &#10;&#10;Music can enlighten all your senses. Enjoy a variety of my original music on my official Youtube channel here which features relaxing videos with contemporary music in free style jazz, smooth jazz, swing jazz, bossa nova jazz and funk fusion jazz genres. Join in for a new release every Thursday on this channel Most experts agree that music affects individuals in different ways. Therefore, explore the many genres of music on this channel and find the music that calms and relaxes you.&#10;&#10;&#10;* Stay up to date with my latest releases by subscribing to my Youtube channel here: http://www.youtube.com/user/SensualMusic4You?sub_confirmation=1" id="1345" name="Google Shape;1345;p39" title="Las Vegas Casino Music Video: For Night Game of Poker, Blackjack, Roulette Wheel &amp; Slots">
            <a:hlinkClick r:id="rId3"/>
          </p:cNvPr>
          <p:cNvPicPr preferRelativeResize="0"/>
          <p:nvPr/>
        </p:nvPicPr>
        <p:blipFill>
          <a:blip r:embed="rId4">
            <a:alphaModFix/>
          </a:blip>
          <a:stretch>
            <a:fillRect/>
          </a:stretch>
        </p:blipFill>
        <p:spPr>
          <a:xfrm>
            <a:off x="441725" y="399475"/>
            <a:ext cx="8264125" cy="432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4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Does This Matter in a Casino?</a:t>
            </a:r>
            <a:endParaRPr/>
          </a:p>
        </p:txBody>
      </p:sp>
      <p:grpSp>
        <p:nvGrpSpPr>
          <p:cNvPr id="1351" name="Google Shape;1351;p40"/>
          <p:cNvGrpSpPr/>
          <p:nvPr/>
        </p:nvGrpSpPr>
        <p:grpSpPr>
          <a:xfrm rot="-5400000">
            <a:off x="8208396" y="382604"/>
            <a:ext cx="520536" cy="521044"/>
            <a:chOff x="1032375" y="2678925"/>
            <a:chExt cx="307500" cy="307800"/>
          </a:xfrm>
        </p:grpSpPr>
        <p:sp>
          <p:nvSpPr>
            <p:cNvPr id="1352" name="Google Shape;1352;p40"/>
            <p:cNvSpPr/>
            <p:nvPr/>
          </p:nvSpPr>
          <p:spPr>
            <a:xfrm>
              <a:off x="1032375" y="2678925"/>
              <a:ext cx="307500" cy="307800"/>
            </a:xfrm>
            <a:custGeom>
              <a:rect b="b" l="l" r="r" t="t"/>
              <a:pathLst>
                <a:path extrusionOk="0" h="12312" w="12300">
                  <a:moveTo>
                    <a:pt x="0" y="0"/>
                  </a:moveTo>
                  <a:lnTo>
                    <a:pt x="0" y="12311"/>
                  </a:lnTo>
                  <a:lnTo>
                    <a:pt x="12299" y="12311"/>
                  </a:lnTo>
                  <a:lnTo>
                    <a:pt x="12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1051425" y="2698275"/>
              <a:ext cx="269400" cy="269400"/>
            </a:xfrm>
            <a:custGeom>
              <a:rect b="b" l="l" r="r" t="t"/>
              <a:pathLst>
                <a:path extrusionOk="0" h="10776" w="10776">
                  <a:moveTo>
                    <a:pt x="9025" y="274"/>
                  </a:moveTo>
                  <a:cubicBezTo>
                    <a:pt x="9097" y="1060"/>
                    <a:pt x="9716" y="1679"/>
                    <a:pt x="10490" y="1750"/>
                  </a:cubicBezTo>
                  <a:lnTo>
                    <a:pt x="10490" y="9001"/>
                  </a:lnTo>
                  <a:cubicBezTo>
                    <a:pt x="9704" y="9073"/>
                    <a:pt x="9097" y="9692"/>
                    <a:pt x="9025" y="10478"/>
                  </a:cubicBezTo>
                  <a:lnTo>
                    <a:pt x="1774" y="10478"/>
                  </a:lnTo>
                  <a:cubicBezTo>
                    <a:pt x="1691" y="9680"/>
                    <a:pt x="1072" y="9073"/>
                    <a:pt x="298" y="9001"/>
                  </a:cubicBezTo>
                  <a:lnTo>
                    <a:pt x="298" y="1750"/>
                  </a:lnTo>
                  <a:cubicBezTo>
                    <a:pt x="1084" y="1679"/>
                    <a:pt x="1691" y="1048"/>
                    <a:pt x="1774" y="274"/>
                  </a:cubicBezTo>
                  <a:close/>
                  <a:moveTo>
                    <a:pt x="1477" y="0"/>
                  </a:moveTo>
                  <a:lnTo>
                    <a:pt x="1477" y="143"/>
                  </a:lnTo>
                  <a:cubicBezTo>
                    <a:pt x="1477" y="869"/>
                    <a:pt x="881" y="1465"/>
                    <a:pt x="143" y="1465"/>
                  </a:cubicBezTo>
                  <a:lnTo>
                    <a:pt x="0" y="1465"/>
                  </a:lnTo>
                  <a:lnTo>
                    <a:pt x="0" y="9299"/>
                  </a:lnTo>
                  <a:lnTo>
                    <a:pt x="143" y="9299"/>
                  </a:lnTo>
                  <a:cubicBezTo>
                    <a:pt x="881" y="9299"/>
                    <a:pt x="1477" y="9894"/>
                    <a:pt x="1477" y="10621"/>
                  </a:cubicBezTo>
                  <a:lnTo>
                    <a:pt x="1477" y="10775"/>
                  </a:lnTo>
                  <a:lnTo>
                    <a:pt x="9299" y="10775"/>
                  </a:lnTo>
                  <a:lnTo>
                    <a:pt x="9299" y="10621"/>
                  </a:lnTo>
                  <a:cubicBezTo>
                    <a:pt x="9299" y="9894"/>
                    <a:pt x="9894" y="9299"/>
                    <a:pt x="10632" y="9299"/>
                  </a:cubicBezTo>
                  <a:lnTo>
                    <a:pt x="10775" y="9299"/>
                  </a:lnTo>
                  <a:lnTo>
                    <a:pt x="10775" y="1465"/>
                  </a:lnTo>
                  <a:lnTo>
                    <a:pt x="10632" y="1465"/>
                  </a:lnTo>
                  <a:cubicBezTo>
                    <a:pt x="9894" y="1465"/>
                    <a:pt x="9299" y="869"/>
                    <a:pt x="9299" y="143"/>
                  </a:cubicBezTo>
                  <a:lnTo>
                    <a:pt x="9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1097550" y="2871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4" y="1858"/>
                    <a:pt x="298" y="1513"/>
                    <a:pt x="298" y="1084"/>
                  </a:cubicBezTo>
                  <a:cubicBezTo>
                    <a:pt x="298" y="656"/>
                    <a:pt x="655" y="310"/>
                    <a:pt x="1072" y="310"/>
                  </a:cubicBezTo>
                  <a:close/>
                  <a:moveTo>
                    <a:pt x="1072" y="1"/>
                  </a:moveTo>
                  <a:cubicBezTo>
                    <a:pt x="477" y="1"/>
                    <a:pt x="1" y="477"/>
                    <a:pt x="1" y="1072"/>
                  </a:cubicBezTo>
                  <a:cubicBezTo>
                    <a:pt x="1" y="1668"/>
                    <a:pt x="489" y="2144"/>
                    <a:pt x="1072" y="2144"/>
                  </a:cubicBezTo>
                  <a:cubicBezTo>
                    <a:pt x="1668" y="2144"/>
                    <a:pt x="2144" y="1668"/>
                    <a:pt x="2144" y="1072"/>
                  </a:cubicBezTo>
                  <a:cubicBezTo>
                    <a:pt x="2144" y="477"/>
                    <a:pt x="1668"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1221075" y="2871200"/>
              <a:ext cx="53600" cy="53600"/>
            </a:xfrm>
            <a:custGeom>
              <a:rect b="b" l="l" r="r" t="t"/>
              <a:pathLst>
                <a:path extrusionOk="0" h="2144" w="2144">
                  <a:moveTo>
                    <a:pt x="1072" y="310"/>
                  </a:moveTo>
                  <a:cubicBezTo>
                    <a:pt x="1489" y="310"/>
                    <a:pt x="1846" y="656"/>
                    <a:pt x="1846" y="1084"/>
                  </a:cubicBezTo>
                  <a:cubicBezTo>
                    <a:pt x="1846" y="1513"/>
                    <a:pt x="1489" y="1858"/>
                    <a:pt x="1072" y="1858"/>
                  </a:cubicBezTo>
                  <a:cubicBezTo>
                    <a:pt x="644" y="1858"/>
                    <a:pt x="298" y="1513"/>
                    <a:pt x="298" y="1084"/>
                  </a:cubicBezTo>
                  <a:cubicBezTo>
                    <a:pt x="298" y="656"/>
                    <a:pt x="656" y="310"/>
                    <a:pt x="1072" y="310"/>
                  </a:cubicBezTo>
                  <a:close/>
                  <a:moveTo>
                    <a:pt x="1072" y="1"/>
                  </a:moveTo>
                  <a:cubicBezTo>
                    <a:pt x="477" y="1"/>
                    <a:pt x="1" y="477"/>
                    <a:pt x="1" y="1072"/>
                  </a:cubicBezTo>
                  <a:cubicBezTo>
                    <a:pt x="1" y="1668"/>
                    <a:pt x="489" y="2144"/>
                    <a:pt x="1072" y="2144"/>
                  </a:cubicBezTo>
                  <a:cubicBezTo>
                    <a:pt x="1656" y="2144"/>
                    <a:pt x="2144" y="1668"/>
                    <a:pt x="2144" y="1072"/>
                  </a:cubicBezTo>
                  <a:cubicBezTo>
                    <a:pt x="2144" y="477"/>
                    <a:pt x="1656"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1159475" y="2805725"/>
              <a:ext cx="53600" cy="53600"/>
            </a:xfrm>
            <a:custGeom>
              <a:rect b="b" l="l" r="r" t="t"/>
              <a:pathLst>
                <a:path extrusionOk="0" h="2144" w="2144">
                  <a:moveTo>
                    <a:pt x="1072" y="310"/>
                  </a:moveTo>
                  <a:cubicBezTo>
                    <a:pt x="1488" y="310"/>
                    <a:pt x="1846" y="655"/>
                    <a:pt x="1846" y="1084"/>
                  </a:cubicBezTo>
                  <a:cubicBezTo>
                    <a:pt x="1846" y="1513"/>
                    <a:pt x="1500" y="1858"/>
                    <a:pt x="1072" y="1858"/>
                  </a:cubicBezTo>
                  <a:cubicBezTo>
                    <a:pt x="631" y="1858"/>
                    <a:pt x="298" y="1501"/>
                    <a:pt x="298" y="1084"/>
                  </a:cubicBezTo>
                  <a:cubicBezTo>
                    <a:pt x="298" y="655"/>
                    <a:pt x="655" y="310"/>
                    <a:pt x="1072" y="310"/>
                  </a:cubicBezTo>
                  <a:close/>
                  <a:moveTo>
                    <a:pt x="1072" y="0"/>
                  </a:moveTo>
                  <a:cubicBezTo>
                    <a:pt x="476" y="0"/>
                    <a:pt x="0" y="489"/>
                    <a:pt x="0" y="1072"/>
                  </a:cubicBezTo>
                  <a:cubicBezTo>
                    <a:pt x="0" y="1667"/>
                    <a:pt x="488" y="2144"/>
                    <a:pt x="1072" y="2144"/>
                  </a:cubicBezTo>
                  <a:cubicBezTo>
                    <a:pt x="1667" y="2144"/>
                    <a:pt x="2143" y="1667"/>
                    <a:pt x="2143" y="1072"/>
                  </a:cubicBezTo>
                  <a:cubicBezTo>
                    <a:pt x="2143" y="477"/>
                    <a:pt x="1667"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1097550" y="2740250"/>
              <a:ext cx="53600" cy="53600"/>
            </a:xfrm>
            <a:custGeom>
              <a:rect b="b" l="l" r="r" t="t"/>
              <a:pathLst>
                <a:path extrusionOk="0" h="2144" w="2144">
                  <a:moveTo>
                    <a:pt x="1072" y="310"/>
                  </a:moveTo>
                  <a:cubicBezTo>
                    <a:pt x="1501" y="310"/>
                    <a:pt x="1846" y="655"/>
                    <a:pt x="1846" y="1084"/>
                  </a:cubicBezTo>
                  <a:cubicBezTo>
                    <a:pt x="1846" y="1512"/>
                    <a:pt x="1501" y="1857"/>
                    <a:pt x="1072" y="1857"/>
                  </a:cubicBezTo>
                  <a:cubicBezTo>
                    <a:pt x="644" y="1857"/>
                    <a:pt x="298" y="1512"/>
                    <a:pt x="298" y="1084"/>
                  </a:cubicBezTo>
                  <a:cubicBezTo>
                    <a:pt x="298" y="655"/>
                    <a:pt x="655" y="310"/>
                    <a:pt x="1072" y="310"/>
                  </a:cubicBezTo>
                  <a:close/>
                  <a:moveTo>
                    <a:pt x="1072" y="0"/>
                  </a:moveTo>
                  <a:cubicBezTo>
                    <a:pt x="477" y="0"/>
                    <a:pt x="1" y="476"/>
                    <a:pt x="1" y="1072"/>
                  </a:cubicBezTo>
                  <a:cubicBezTo>
                    <a:pt x="1" y="1667"/>
                    <a:pt x="489" y="2143"/>
                    <a:pt x="1072" y="2143"/>
                  </a:cubicBezTo>
                  <a:cubicBezTo>
                    <a:pt x="1668" y="2143"/>
                    <a:pt x="2144" y="1667"/>
                    <a:pt x="2144" y="1072"/>
                  </a:cubicBezTo>
                  <a:cubicBezTo>
                    <a:pt x="2144" y="476"/>
                    <a:pt x="1668"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0"/>
            <p:cNvSpPr/>
            <p:nvPr/>
          </p:nvSpPr>
          <p:spPr>
            <a:xfrm>
              <a:off x="1221075" y="2740250"/>
              <a:ext cx="53600" cy="53600"/>
            </a:xfrm>
            <a:custGeom>
              <a:rect b="b" l="l" r="r" t="t"/>
              <a:pathLst>
                <a:path extrusionOk="0" h="2144" w="2144">
                  <a:moveTo>
                    <a:pt x="1072" y="310"/>
                  </a:moveTo>
                  <a:cubicBezTo>
                    <a:pt x="1489" y="310"/>
                    <a:pt x="1846" y="655"/>
                    <a:pt x="1846" y="1084"/>
                  </a:cubicBezTo>
                  <a:cubicBezTo>
                    <a:pt x="1846" y="1512"/>
                    <a:pt x="1489" y="1857"/>
                    <a:pt x="1072" y="1857"/>
                  </a:cubicBezTo>
                  <a:cubicBezTo>
                    <a:pt x="644" y="1857"/>
                    <a:pt x="298" y="1512"/>
                    <a:pt x="298" y="1084"/>
                  </a:cubicBezTo>
                  <a:cubicBezTo>
                    <a:pt x="298" y="655"/>
                    <a:pt x="656" y="310"/>
                    <a:pt x="1072" y="310"/>
                  </a:cubicBezTo>
                  <a:close/>
                  <a:moveTo>
                    <a:pt x="1072" y="0"/>
                  </a:moveTo>
                  <a:cubicBezTo>
                    <a:pt x="477" y="0"/>
                    <a:pt x="1" y="476"/>
                    <a:pt x="1" y="1072"/>
                  </a:cubicBezTo>
                  <a:cubicBezTo>
                    <a:pt x="1" y="1667"/>
                    <a:pt x="489" y="2143"/>
                    <a:pt x="1072" y="2143"/>
                  </a:cubicBezTo>
                  <a:cubicBezTo>
                    <a:pt x="1656" y="2143"/>
                    <a:pt x="2144" y="1667"/>
                    <a:pt x="2144" y="1072"/>
                  </a:cubicBezTo>
                  <a:cubicBezTo>
                    <a:pt x="2144" y="476"/>
                    <a:pt x="1656"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40"/>
          <p:cNvGrpSpPr/>
          <p:nvPr/>
        </p:nvGrpSpPr>
        <p:grpSpPr>
          <a:xfrm rot="-5400000">
            <a:off x="408770" y="382838"/>
            <a:ext cx="521044" cy="521086"/>
            <a:chOff x="1926525" y="2245225"/>
            <a:chExt cx="307800" cy="307825"/>
          </a:xfrm>
        </p:grpSpPr>
        <p:sp>
          <p:nvSpPr>
            <p:cNvPr id="1360" name="Google Shape;1360;p40"/>
            <p:cNvSpPr/>
            <p:nvPr/>
          </p:nvSpPr>
          <p:spPr>
            <a:xfrm>
              <a:off x="1926525" y="2245225"/>
              <a:ext cx="307800" cy="307825"/>
            </a:xfrm>
            <a:custGeom>
              <a:rect b="b" l="l" r="r" t="t"/>
              <a:pathLst>
                <a:path extrusionOk="0" h="12313" w="12312">
                  <a:moveTo>
                    <a:pt x="1" y="1"/>
                  </a:moveTo>
                  <a:lnTo>
                    <a:pt x="1"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1946175" y="2264275"/>
              <a:ext cx="269400" cy="269425"/>
            </a:xfrm>
            <a:custGeom>
              <a:rect b="b" l="l" r="r" t="t"/>
              <a:pathLst>
                <a:path extrusionOk="0" h="10777" w="10776">
                  <a:moveTo>
                    <a:pt x="9013" y="287"/>
                  </a:moveTo>
                  <a:cubicBezTo>
                    <a:pt x="9085" y="1073"/>
                    <a:pt x="9704" y="1680"/>
                    <a:pt x="10478" y="1763"/>
                  </a:cubicBezTo>
                  <a:lnTo>
                    <a:pt x="10478" y="9002"/>
                  </a:lnTo>
                  <a:cubicBezTo>
                    <a:pt x="9692" y="9085"/>
                    <a:pt x="9085" y="9705"/>
                    <a:pt x="9013" y="10478"/>
                  </a:cubicBezTo>
                  <a:lnTo>
                    <a:pt x="1762" y="10478"/>
                  </a:lnTo>
                  <a:cubicBezTo>
                    <a:pt x="1691" y="9705"/>
                    <a:pt x="1072" y="9085"/>
                    <a:pt x="286" y="9002"/>
                  </a:cubicBezTo>
                  <a:lnTo>
                    <a:pt x="286" y="1763"/>
                  </a:lnTo>
                  <a:cubicBezTo>
                    <a:pt x="1072" y="1680"/>
                    <a:pt x="1691" y="1061"/>
                    <a:pt x="1762" y="287"/>
                  </a:cubicBezTo>
                  <a:close/>
                  <a:moveTo>
                    <a:pt x="1477" y="1"/>
                  </a:moveTo>
                  <a:lnTo>
                    <a:pt x="1477" y="156"/>
                  </a:lnTo>
                  <a:cubicBezTo>
                    <a:pt x="1477" y="882"/>
                    <a:pt x="881" y="1477"/>
                    <a:pt x="155" y="1477"/>
                  </a:cubicBezTo>
                  <a:lnTo>
                    <a:pt x="0" y="1477"/>
                  </a:lnTo>
                  <a:lnTo>
                    <a:pt x="0" y="9300"/>
                  </a:lnTo>
                  <a:lnTo>
                    <a:pt x="155" y="9300"/>
                  </a:lnTo>
                  <a:cubicBezTo>
                    <a:pt x="881" y="9300"/>
                    <a:pt x="1477" y="9895"/>
                    <a:pt x="1477" y="10633"/>
                  </a:cubicBezTo>
                  <a:lnTo>
                    <a:pt x="1477" y="10776"/>
                  </a:lnTo>
                  <a:lnTo>
                    <a:pt x="9311" y="10776"/>
                  </a:lnTo>
                  <a:lnTo>
                    <a:pt x="9311" y="10633"/>
                  </a:lnTo>
                  <a:cubicBezTo>
                    <a:pt x="9311" y="9895"/>
                    <a:pt x="9906" y="9300"/>
                    <a:pt x="10633" y="9300"/>
                  </a:cubicBezTo>
                  <a:lnTo>
                    <a:pt x="10776" y="9300"/>
                  </a:lnTo>
                  <a:lnTo>
                    <a:pt x="10776" y="1477"/>
                  </a:lnTo>
                  <a:lnTo>
                    <a:pt x="10633" y="1477"/>
                  </a:lnTo>
                  <a:cubicBezTo>
                    <a:pt x="9906" y="1477"/>
                    <a:pt x="9311" y="882"/>
                    <a:pt x="9311" y="156"/>
                  </a:cubicBezTo>
                  <a:lnTo>
                    <a:pt x="9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1992300" y="2437525"/>
              <a:ext cx="53600" cy="53900"/>
            </a:xfrm>
            <a:custGeom>
              <a:rect b="b" l="l" r="r" t="t"/>
              <a:pathLst>
                <a:path extrusionOk="0" h="2156" w="2144">
                  <a:moveTo>
                    <a:pt x="1072" y="322"/>
                  </a:moveTo>
                  <a:cubicBezTo>
                    <a:pt x="1489" y="322"/>
                    <a:pt x="1846" y="667"/>
                    <a:pt x="1846" y="1096"/>
                  </a:cubicBezTo>
                  <a:cubicBezTo>
                    <a:pt x="1846" y="1524"/>
                    <a:pt x="1489" y="1870"/>
                    <a:pt x="1072" y="1870"/>
                  </a:cubicBezTo>
                  <a:cubicBezTo>
                    <a:pt x="644" y="1870"/>
                    <a:pt x="298" y="1524"/>
                    <a:pt x="298" y="1096"/>
                  </a:cubicBezTo>
                  <a:cubicBezTo>
                    <a:pt x="298" y="667"/>
                    <a:pt x="656" y="322"/>
                    <a:pt x="1072" y="322"/>
                  </a:cubicBezTo>
                  <a:close/>
                  <a:moveTo>
                    <a:pt x="1072" y="0"/>
                  </a:moveTo>
                  <a:cubicBezTo>
                    <a:pt x="477" y="0"/>
                    <a:pt x="1" y="477"/>
                    <a:pt x="1" y="1072"/>
                  </a:cubicBezTo>
                  <a:cubicBezTo>
                    <a:pt x="1" y="1667"/>
                    <a:pt x="501" y="2155"/>
                    <a:pt x="1072" y="2155"/>
                  </a:cubicBezTo>
                  <a:cubicBezTo>
                    <a:pt x="1656" y="2155"/>
                    <a:pt x="2144" y="1667"/>
                    <a:pt x="2144" y="1072"/>
                  </a:cubicBezTo>
                  <a:cubicBezTo>
                    <a:pt x="2144" y="477"/>
                    <a:pt x="1656"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2115550" y="2437525"/>
              <a:ext cx="53600" cy="53900"/>
            </a:xfrm>
            <a:custGeom>
              <a:rect b="b" l="l" r="r" t="t"/>
              <a:pathLst>
                <a:path extrusionOk="0" h="2156" w="2144">
                  <a:moveTo>
                    <a:pt x="1072" y="322"/>
                  </a:moveTo>
                  <a:cubicBezTo>
                    <a:pt x="1500" y="322"/>
                    <a:pt x="1845" y="667"/>
                    <a:pt x="1845" y="1096"/>
                  </a:cubicBezTo>
                  <a:cubicBezTo>
                    <a:pt x="1845" y="1524"/>
                    <a:pt x="1500" y="1870"/>
                    <a:pt x="1072" y="1870"/>
                  </a:cubicBezTo>
                  <a:cubicBezTo>
                    <a:pt x="643" y="1870"/>
                    <a:pt x="298" y="1524"/>
                    <a:pt x="298" y="1096"/>
                  </a:cubicBezTo>
                  <a:cubicBezTo>
                    <a:pt x="298" y="667"/>
                    <a:pt x="655" y="322"/>
                    <a:pt x="1072" y="322"/>
                  </a:cubicBezTo>
                  <a:close/>
                  <a:moveTo>
                    <a:pt x="1072" y="0"/>
                  </a:moveTo>
                  <a:cubicBezTo>
                    <a:pt x="476" y="0"/>
                    <a:pt x="0" y="477"/>
                    <a:pt x="0" y="1072"/>
                  </a:cubicBezTo>
                  <a:cubicBezTo>
                    <a:pt x="0" y="1667"/>
                    <a:pt x="488" y="2155"/>
                    <a:pt x="1072" y="2155"/>
                  </a:cubicBezTo>
                  <a:cubicBezTo>
                    <a:pt x="1667" y="2155"/>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1992300" y="2306550"/>
              <a:ext cx="53600" cy="53900"/>
            </a:xfrm>
            <a:custGeom>
              <a:rect b="b" l="l" r="r" t="t"/>
              <a:pathLst>
                <a:path extrusionOk="0" h="2156" w="2144">
                  <a:moveTo>
                    <a:pt x="1072" y="322"/>
                  </a:moveTo>
                  <a:cubicBezTo>
                    <a:pt x="1489" y="322"/>
                    <a:pt x="1846" y="656"/>
                    <a:pt x="1846" y="1096"/>
                  </a:cubicBezTo>
                  <a:cubicBezTo>
                    <a:pt x="1846" y="1525"/>
                    <a:pt x="1489" y="1870"/>
                    <a:pt x="1072" y="1870"/>
                  </a:cubicBezTo>
                  <a:cubicBezTo>
                    <a:pt x="644" y="1870"/>
                    <a:pt x="298" y="1525"/>
                    <a:pt x="298" y="1096"/>
                  </a:cubicBezTo>
                  <a:cubicBezTo>
                    <a:pt x="298" y="656"/>
                    <a:pt x="656" y="322"/>
                    <a:pt x="1072" y="322"/>
                  </a:cubicBezTo>
                  <a:close/>
                  <a:moveTo>
                    <a:pt x="1072" y="1"/>
                  </a:moveTo>
                  <a:cubicBezTo>
                    <a:pt x="477" y="1"/>
                    <a:pt x="1" y="501"/>
                    <a:pt x="1" y="1084"/>
                  </a:cubicBezTo>
                  <a:cubicBezTo>
                    <a:pt x="1" y="1679"/>
                    <a:pt x="501" y="2156"/>
                    <a:pt x="1072" y="2156"/>
                  </a:cubicBezTo>
                  <a:cubicBezTo>
                    <a:pt x="1656" y="2156"/>
                    <a:pt x="2132" y="1656"/>
                    <a:pt x="2144" y="1084"/>
                  </a:cubicBezTo>
                  <a:cubicBezTo>
                    <a:pt x="2144" y="489"/>
                    <a:pt x="1656"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2115550" y="2306550"/>
              <a:ext cx="53600" cy="53900"/>
            </a:xfrm>
            <a:custGeom>
              <a:rect b="b" l="l" r="r" t="t"/>
              <a:pathLst>
                <a:path extrusionOk="0" h="2156" w="2144">
                  <a:moveTo>
                    <a:pt x="1072" y="322"/>
                  </a:moveTo>
                  <a:cubicBezTo>
                    <a:pt x="1500" y="322"/>
                    <a:pt x="1845" y="656"/>
                    <a:pt x="1845" y="1096"/>
                  </a:cubicBezTo>
                  <a:cubicBezTo>
                    <a:pt x="1845" y="1525"/>
                    <a:pt x="1500" y="1870"/>
                    <a:pt x="1072" y="1870"/>
                  </a:cubicBezTo>
                  <a:cubicBezTo>
                    <a:pt x="643" y="1870"/>
                    <a:pt x="298" y="1525"/>
                    <a:pt x="298" y="1096"/>
                  </a:cubicBezTo>
                  <a:cubicBezTo>
                    <a:pt x="298" y="656"/>
                    <a:pt x="655" y="322"/>
                    <a:pt x="1072" y="322"/>
                  </a:cubicBezTo>
                  <a:close/>
                  <a:moveTo>
                    <a:pt x="1072" y="1"/>
                  </a:moveTo>
                  <a:cubicBezTo>
                    <a:pt x="476" y="1"/>
                    <a:pt x="0" y="501"/>
                    <a:pt x="0" y="1084"/>
                  </a:cubicBezTo>
                  <a:cubicBezTo>
                    <a:pt x="0" y="1679"/>
                    <a:pt x="488" y="2156"/>
                    <a:pt x="1072" y="2156"/>
                  </a:cubicBezTo>
                  <a:cubicBezTo>
                    <a:pt x="1667" y="2156"/>
                    <a:pt x="2143" y="1656"/>
                    <a:pt x="2143" y="1084"/>
                  </a:cubicBezTo>
                  <a:cubicBezTo>
                    <a:pt x="2143" y="489"/>
                    <a:pt x="165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40"/>
          <p:cNvSpPr txBox="1"/>
          <p:nvPr/>
        </p:nvSpPr>
        <p:spPr>
          <a:xfrm>
            <a:off x="827400" y="1407425"/>
            <a:ext cx="7523400" cy="318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oto Sans Medium"/>
              <a:buAutoNum type="arabicPeriod"/>
            </a:pPr>
            <a:r>
              <a:rPr lang="en">
                <a:latin typeface="Noto Sans Medium"/>
                <a:ea typeface="Noto Sans Medium"/>
                <a:cs typeface="Noto Sans Medium"/>
                <a:sym typeface="Noto Sans Medium"/>
              </a:rPr>
              <a:t>Casinos operate on probabilities. The house knows the averages and relies on the law of large numbers.</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0" lvl="0" marL="0" rtl="0" algn="l">
              <a:spcBef>
                <a:spcPts val="0"/>
              </a:spcBef>
              <a:spcAft>
                <a:spcPts val="0"/>
              </a:spcAft>
              <a:buNone/>
            </a:pPr>
            <a:r>
              <a:t/>
            </a:r>
            <a:endParaRPr>
              <a:latin typeface="Noto Sans Medium"/>
              <a:ea typeface="Noto Sans Medium"/>
              <a:cs typeface="Noto Sans Medium"/>
              <a:sym typeface="Noto Sans Medium"/>
            </a:endParaRPr>
          </a:p>
          <a:p>
            <a:pPr indent="-317500" lvl="0" marL="457200" rtl="0" algn="l">
              <a:spcBef>
                <a:spcPts val="0"/>
              </a:spcBef>
              <a:spcAft>
                <a:spcPts val="0"/>
              </a:spcAft>
              <a:buSzPts val="1400"/>
              <a:buFont typeface="Noto Sans Medium"/>
              <a:buAutoNum type="arabicPeriod"/>
            </a:pPr>
            <a:r>
              <a:rPr lang="en">
                <a:latin typeface="Noto Sans Medium"/>
                <a:ea typeface="Noto Sans Medium"/>
                <a:cs typeface="Noto Sans Medium"/>
                <a:sym typeface="Noto Sans Medium"/>
              </a:rPr>
              <a:t>For players: Understanding the CLT can inform strategy. Realizing single plays are random but averages over many plays are predictable can guide betting decisions.</a:t>
            </a:r>
            <a:endParaRPr>
              <a:latin typeface="Noto Sans Medium"/>
              <a:ea typeface="Noto Sans Medium"/>
              <a:cs typeface="Noto Sans Medium"/>
              <a:sym typeface="Noto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pSp>
        <p:nvGrpSpPr>
          <p:cNvPr id="1371" name="Google Shape;1371;p41"/>
          <p:cNvGrpSpPr/>
          <p:nvPr/>
        </p:nvGrpSpPr>
        <p:grpSpPr>
          <a:xfrm>
            <a:off x="713253" y="690975"/>
            <a:ext cx="7620256" cy="142800"/>
            <a:chOff x="2698375" y="690975"/>
            <a:chExt cx="5434500" cy="142800"/>
          </a:xfrm>
        </p:grpSpPr>
        <p:cxnSp>
          <p:nvCxnSpPr>
            <p:cNvPr id="1372" name="Google Shape;1372;p41"/>
            <p:cNvCxnSpPr/>
            <p:nvPr/>
          </p:nvCxnSpPr>
          <p:spPr>
            <a:xfrm rot="10800000">
              <a:off x="2698375" y="690975"/>
              <a:ext cx="5434500" cy="0"/>
            </a:xfrm>
            <a:prstGeom prst="straightConnector1">
              <a:avLst/>
            </a:prstGeom>
            <a:noFill/>
            <a:ln cap="flat" cmpd="sng" w="19050">
              <a:solidFill>
                <a:schemeClr val="lt2"/>
              </a:solidFill>
              <a:prstDash val="solid"/>
              <a:round/>
              <a:headEnd len="med" w="med" type="none"/>
              <a:tailEnd len="med" w="med" type="none"/>
            </a:ln>
          </p:spPr>
        </p:cxnSp>
        <p:cxnSp>
          <p:nvCxnSpPr>
            <p:cNvPr id="1373" name="Google Shape;1373;p41"/>
            <p:cNvCxnSpPr/>
            <p:nvPr/>
          </p:nvCxnSpPr>
          <p:spPr>
            <a:xfrm rot="10800000">
              <a:off x="2699300" y="833775"/>
              <a:ext cx="4845300" cy="0"/>
            </a:xfrm>
            <a:prstGeom prst="straightConnector1">
              <a:avLst/>
            </a:prstGeom>
            <a:noFill/>
            <a:ln cap="flat" cmpd="sng" w="19050">
              <a:solidFill>
                <a:schemeClr val="lt2"/>
              </a:solidFill>
              <a:prstDash val="solid"/>
              <a:round/>
              <a:headEnd len="med" w="med" type="none"/>
              <a:tailEnd len="med" w="med" type="none"/>
            </a:ln>
          </p:spPr>
        </p:cxnSp>
      </p:grpSp>
      <p:sp>
        <p:nvSpPr>
          <p:cNvPr id="1374" name="Google Shape;1374;p41"/>
          <p:cNvSpPr txBox="1"/>
          <p:nvPr>
            <p:ph type="title"/>
          </p:nvPr>
        </p:nvSpPr>
        <p:spPr>
          <a:xfrm>
            <a:off x="2312900" y="2594325"/>
            <a:ext cx="3558300" cy="9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Dice Game</a:t>
            </a:r>
            <a:endParaRPr/>
          </a:p>
        </p:txBody>
      </p:sp>
      <p:sp>
        <p:nvSpPr>
          <p:cNvPr id="1375" name="Google Shape;1375;p41"/>
          <p:cNvSpPr txBox="1"/>
          <p:nvPr>
            <p:ph idx="2" type="title"/>
          </p:nvPr>
        </p:nvSpPr>
        <p:spPr>
          <a:xfrm>
            <a:off x="2435701" y="1466075"/>
            <a:ext cx="126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376" name="Google Shape;1376;p41"/>
          <p:cNvGrpSpPr/>
          <p:nvPr/>
        </p:nvGrpSpPr>
        <p:grpSpPr>
          <a:xfrm rot="-5400000">
            <a:off x="5395385" y="1572765"/>
            <a:ext cx="4064446" cy="2017472"/>
            <a:chOff x="399250" y="372400"/>
            <a:chExt cx="2872400" cy="1425775"/>
          </a:xfrm>
        </p:grpSpPr>
        <p:sp>
          <p:nvSpPr>
            <p:cNvPr id="1377" name="Google Shape;1377;p41"/>
            <p:cNvSpPr/>
            <p:nvPr/>
          </p:nvSpPr>
          <p:spPr>
            <a:xfrm>
              <a:off x="399250" y="380125"/>
              <a:ext cx="2868550" cy="1418050"/>
            </a:xfrm>
            <a:custGeom>
              <a:rect b="b" l="l" r="r" t="t"/>
              <a:pathLst>
                <a:path extrusionOk="0" h="56722" w="114742">
                  <a:moveTo>
                    <a:pt x="57377" y="1"/>
                  </a:moveTo>
                  <a:cubicBezTo>
                    <a:pt x="25909" y="1"/>
                    <a:pt x="358" y="25325"/>
                    <a:pt x="1" y="56722"/>
                  </a:cubicBezTo>
                  <a:lnTo>
                    <a:pt x="114741" y="56722"/>
                  </a:lnTo>
                  <a:cubicBezTo>
                    <a:pt x="114384" y="25337"/>
                    <a:pt x="88833" y="1"/>
                    <a:pt x="5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960625" y="930500"/>
              <a:ext cx="1752025" cy="867675"/>
            </a:xfrm>
            <a:custGeom>
              <a:rect b="b" l="l" r="r" t="t"/>
              <a:pathLst>
                <a:path extrusionOk="0" h="34707" w="70081">
                  <a:moveTo>
                    <a:pt x="35041" y="0"/>
                  </a:moveTo>
                  <a:cubicBezTo>
                    <a:pt x="15788" y="0"/>
                    <a:pt x="179" y="15502"/>
                    <a:pt x="1" y="34707"/>
                  </a:cubicBezTo>
                  <a:lnTo>
                    <a:pt x="70081" y="34707"/>
                  </a:lnTo>
                  <a:cubicBezTo>
                    <a:pt x="69902" y="15502"/>
                    <a:pt x="54281" y="0"/>
                    <a:pt x="35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1832775" y="930500"/>
              <a:ext cx="7450" cy="327725"/>
            </a:xfrm>
            <a:custGeom>
              <a:rect b="b" l="l" r="r" t="t"/>
              <a:pathLst>
                <a:path extrusionOk="0" h="13109" w="298">
                  <a:moveTo>
                    <a:pt x="0" y="0"/>
                  </a:moveTo>
                  <a:lnTo>
                    <a:pt x="0" y="13109"/>
                  </a:lnTo>
                  <a:lnTo>
                    <a:pt x="298" y="13109"/>
                  </a:ln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1214525" y="1184400"/>
              <a:ext cx="236975" cy="236950"/>
            </a:xfrm>
            <a:custGeom>
              <a:rect b="b" l="l" r="r" t="t"/>
              <a:pathLst>
                <a:path extrusionOk="0" h="9478" w="9479">
                  <a:moveTo>
                    <a:pt x="203" y="0"/>
                  </a:moveTo>
                  <a:lnTo>
                    <a:pt x="1" y="215"/>
                  </a:lnTo>
                  <a:lnTo>
                    <a:pt x="9264" y="9478"/>
                  </a:lnTo>
                  <a:lnTo>
                    <a:pt x="9478" y="9275"/>
                  </a:ln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2222100" y="1184700"/>
              <a:ext cx="236950" cy="236950"/>
            </a:xfrm>
            <a:custGeom>
              <a:rect b="b" l="l" r="r" t="t"/>
              <a:pathLst>
                <a:path extrusionOk="0" h="9478" w="9478">
                  <a:moveTo>
                    <a:pt x="9264" y="0"/>
                  </a:moveTo>
                  <a:lnTo>
                    <a:pt x="0" y="9263"/>
                  </a:lnTo>
                  <a:lnTo>
                    <a:pt x="203" y="9477"/>
                  </a:lnTo>
                  <a:lnTo>
                    <a:pt x="9478" y="203"/>
                  </a:lnTo>
                  <a:lnTo>
                    <a:pt x="9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2339975" y="1460925"/>
              <a:ext cx="304525" cy="134850"/>
            </a:xfrm>
            <a:custGeom>
              <a:rect b="b" l="l" r="r" t="t"/>
              <a:pathLst>
                <a:path extrusionOk="0" h="5394" w="12181">
                  <a:moveTo>
                    <a:pt x="12073" y="0"/>
                  </a:moveTo>
                  <a:lnTo>
                    <a:pt x="0" y="5120"/>
                  </a:lnTo>
                  <a:lnTo>
                    <a:pt x="107" y="5394"/>
                  </a:lnTo>
                  <a:lnTo>
                    <a:pt x="12180" y="274"/>
                  </a:lnTo>
                  <a:lnTo>
                    <a:pt x="12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1490750" y="998950"/>
              <a:ext cx="134875" cy="304525"/>
            </a:xfrm>
            <a:custGeom>
              <a:rect b="b" l="l" r="r" t="t"/>
              <a:pathLst>
                <a:path extrusionOk="0" h="12181" w="5395">
                  <a:moveTo>
                    <a:pt x="275" y="1"/>
                  </a:moveTo>
                  <a:lnTo>
                    <a:pt x="1" y="120"/>
                  </a:lnTo>
                  <a:lnTo>
                    <a:pt x="5120" y="12181"/>
                  </a:lnTo>
                  <a:lnTo>
                    <a:pt x="5394" y="12074"/>
                  </a:lnTo>
                  <a:lnTo>
                    <a:pt x="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2038450" y="993000"/>
              <a:ext cx="129800" cy="306600"/>
            </a:xfrm>
            <a:custGeom>
              <a:rect b="b" l="l" r="r" t="t"/>
              <a:pathLst>
                <a:path extrusionOk="0" h="12264" w="5192">
                  <a:moveTo>
                    <a:pt x="4918" y="1"/>
                  </a:moveTo>
                  <a:lnTo>
                    <a:pt x="0" y="12157"/>
                  </a:lnTo>
                  <a:lnTo>
                    <a:pt x="274" y="12264"/>
                  </a:lnTo>
                  <a:lnTo>
                    <a:pt x="5191" y="108"/>
                  </a:lnTo>
                  <a:lnTo>
                    <a:pt x="4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1832775" y="1258200"/>
              <a:ext cx="7450" cy="230725"/>
            </a:xfrm>
            <a:custGeom>
              <a:rect b="b" l="l" r="r" t="t"/>
              <a:pathLst>
                <a:path extrusionOk="0" h="9229" w="298">
                  <a:moveTo>
                    <a:pt x="0" y="1"/>
                  </a:moveTo>
                  <a:lnTo>
                    <a:pt x="0" y="9228"/>
                  </a:lnTo>
                  <a:lnTo>
                    <a:pt x="298" y="9228"/>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1657750" y="1630350"/>
              <a:ext cx="358100" cy="167825"/>
            </a:xfrm>
            <a:custGeom>
              <a:rect b="b" l="l" r="r" t="t"/>
              <a:pathLst>
                <a:path extrusionOk="0" h="6713" w="14324">
                  <a:moveTo>
                    <a:pt x="1206" y="1"/>
                  </a:moveTo>
                  <a:cubicBezTo>
                    <a:pt x="926" y="1"/>
                    <a:pt x="649" y="111"/>
                    <a:pt x="441" y="331"/>
                  </a:cubicBezTo>
                  <a:cubicBezTo>
                    <a:pt x="0" y="760"/>
                    <a:pt x="0" y="1462"/>
                    <a:pt x="441" y="1879"/>
                  </a:cubicBezTo>
                  <a:cubicBezTo>
                    <a:pt x="635" y="2092"/>
                    <a:pt x="911" y="2199"/>
                    <a:pt x="1191" y="2199"/>
                  </a:cubicBezTo>
                  <a:cubicBezTo>
                    <a:pt x="1459" y="2199"/>
                    <a:pt x="1731" y="2101"/>
                    <a:pt x="1941" y="1903"/>
                  </a:cubicBezTo>
                  <a:lnTo>
                    <a:pt x="5989" y="6713"/>
                  </a:lnTo>
                  <a:lnTo>
                    <a:pt x="8323" y="6713"/>
                  </a:lnTo>
                  <a:lnTo>
                    <a:pt x="12371" y="1903"/>
                  </a:lnTo>
                  <a:cubicBezTo>
                    <a:pt x="12586" y="2101"/>
                    <a:pt x="12856" y="2199"/>
                    <a:pt x="13124" y="2199"/>
                  </a:cubicBezTo>
                  <a:cubicBezTo>
                    <a:pt x="13404" y="2199"/>
                    <a:pt x="13682" y="2092"/>
                    <a:pt x="13895" y="1879"/>
                  </a:cubicBezTo>
                  <a:cubicBezTo>
                    <a:pt x="14323" y="1438"/>
                    <a:pt x="14323" y="748"/>
                    <a:pt x="13895" y="331"/>
                  </a:cubicBezTo>
                  <a:cubicBezTo>
                    <a:pt x="13675" y="111"/>
                    <a:pt x="13392" y="1"/>
                    <a:pt x="13112" y="1"/>
                  </a:cubicBezTo>
                  <a:cubicBezTo>
                    <a:pt x="12832" y="1"/>
                    <a:pt x="12555" y="111"/>
                    <a:pt x="12347" y="331"/>
                  </a:cubicBezTo>
                  <a:cubicBezTo>
                    <a:pt x="11930" y="748"/>
                    <a:pt x="11906" y="1415"/>
                    <a:pt x="12311" y="1843"/>
                  </a:cubicBezTo>
                  <a:lnTo>
                    <a:pt x="7168" y="6189"/>
                  </a:lnTo>
                  <a:lnTo>
                    <a:pt x="2012" y="1843"/>
                  </a:lnTo>
                  <a:cubicBezTo>
                    <a:pt x="2417" y="1415"/>
                    <a:pt x="2405" y="748"/>
                    <a:pt x="1989" y="331"/>
                  </a:cubicBezTo>
                  <a:cubicBezTo>
                    <a:pt x="1768" y="111"/>
                    <a:pt x="1485"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960625" y="930500"/>
              <a:ext cx="1752025" cy="867675"/>
            </a:xfrm>
            <a:custGeom>
              <a:rect b="b" l="l" r="r" t="t"/>
              <a:pathLst>
                <a:path extrusionOk="0" h="34707" w="70081">
                  <a:moveTo>
                    <a:pt x="35041" y="0"/>
                  </a:moveTo>
                  <a:cubicBezTo>
                    <a:pt x="15788" y="0"/>
                    <a:pt x="179" y="15502"/>
                    <a:pt x="1" y="34707"/>
                  </a:cubicBezTo>
                  <a:lnTo>
                    <a:pt x="4728" y="34707"/>
                  </a:lnTo>
                  <a:cubicBezTo>
                    <a:pt x="4823" y="26742"/>
                    <a:pt x="7966" y="19276"/>
                    <a:pt x="13610" y="13621"/>
                  </a:cubicBezTo>
                  <a:cubicBezTo>
                    <a:pt x="19337" y="7882"/>
                    <a:pt x="26933" y="4751"/>
                    <a:pt x="35041" y="4751"/>
                  </a:cubicBezTo>
                  <a:cubicBezTo>
                    <a:pt x="43137" y="4751"/>
                    <a:pt x="50733" y="7894"/>
                    <a:pt x="56472" y="13621"/>
                  </a:cubicBezTo>
                  <a:cubicBezTo>
                    <a:pt x="62104" y="19253"/>
                    <a:pt x="65247" y="26730"/>
                    <a:pt x="65342" y="34707"/>
                  </a:cubicBezTo>
                  <a:lnTo>
                    <a:pt x="70081" y="34707"/>
                  </a:lnTo>
                  <a:cubicBezTo>
                    <a:pt x="69902" y="15502"/>
                    <a:pt x="54281" y="0"/>
                    <a:pt x="35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2374500" y="1189450"/>
              <a:ext cx="89325" cy="88125"/>
            </a:xfrm>
            <a:custGeom>
              <a:rect b="b" l="l" r="r" t="t"/>
              <a:pathLst>
                <a:path extrusionOk="0" h="3525" w="3573">
                  <a:moveTo>
                    <a:pt x="3370" y="1"/>
                  </a:moveTo>
                  <a:lnTo>
                    <a:pt x="0" y="3346"/>
                  </a:lnTo>
                  <a:cubicBezTo>
                    <a:pt x="48" y="3406"/>
                    <a:pt x="108" y="3465"/>
                    <a:pt x="179" y="3525"/>
                  </a:cubicBezTo>
                  <a:lnTo>
                    <a:pt x="3572" y="203"/>
                  </a:lnTo>
                  <a:lnTo>
                    <a:pt x="3489" y="120"/>
                  </a:lnTo>
                  <a:lnTo>
                    <a:pt x="3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2189350" y="1031100"/>
              <a:ext cx="61950" cy="108075"/>
            </a:xfrm>
            <a:custGeom>
              <a:rect b="b" l="l" r="r" t="t"/>
              <a:pathLst>
                <a:path extrusionOk="0" h="4323" w="2478">
                  <a:moveTo>
                    <a:pt x="2215" y="1"/>
                  </a:moveTo>
                  <a:lnTo>
                    <a:pt x="1" y="4203"/>
                  </a:lnTo>
                  <a:cubicBezTo>
                    <a:pt x="72" y="4251"/>
                    <a:pt x="144" y="4275"/>
                    <a:pt x="239" y="4322"/>
                  </a:cubicBezTo>
                  <a:lnTo>
                    <a:pt x="2477" y="143"/>
                  </a:lnTo>
                  <a:lnTo>
                    <a:pt x="2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2154825" y="1012350"/>
              <a:ext cx="56575" cy="109250"/>
            </a:xfrm>
            <a:custGeom>
              <a:rect b="b" l="l" r="r" t="t"/>
              <a:pathLst>
                <a:path extrusionOk="0" h="4370" w="2263">
                  <a:moveTo>
                    <a:pt x="2001" y="0"/>
                  </a:moveTo>
                  <a:lnTo>
                    <a:pt x="1" y="4275"/>
                  </a:lnTo>
                  <a:cubicBezTo>
                    <a:pt x="84" y="4299"/>
                    <a:pt x="155" y="4346"/>
                    <a:pt x="227" y="4370"/>
                  </a:cubicBezTo>
                  <a:lnTo>
                    <a:pt x="2263" y="84"/>
                  </a:lnTo>
                  <a:cubicBezTo>
                    <a:pt x="2239" y="72"/>
                    <a:pt x="2191" y="60"/>
                    <a:pt x="2168" y="36"/>
                  </a:cubicBezTo>
                  <a:lnTo>
                    <a:pt x="2108" y="36"/>
                  </a:lnTo>
                  <a:cubicBezTo>
                    <a:pt x="2084" y="36"/>
                    <a:pt x="2084" y="24"/>
                    <a:pt x="2072" y="24"/>
                  </a:cubicBezTo>
                  <a:lnTo>
                    <a:pt x="2060" y="24"/>
                  </a:lnTo>
                  <a:cubicBezTo>
                    <a:pt x="2049" y="12"/>
                    <a:pt x="2013" y="12"/>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2222700" y="1053125"/>
              <a:ext cx="67000" cy="105100"/>
            </a:xfrm>
            <a:custGeom>
              <a:rect b="b" l="l" r="r" t="t"/>
              <a:pathLst>
                <a:path extrusionOk="0" h="4204" w="2680">
                  <a:moveTo>
                    <a:pt x="2429" y="1"/>
                  </a:moveTo>
                  <a:lnTo>
                    <a:pt x="0" y="4084"/>
                  </a:lnTo>
                  <a:cubicBezTo>
                    <a:pt x="72" y="4108"/>
                    <a:pt x="155" y="4156"/>
                    <a:pt x="226" y="4203"/>
                  </a:cubicBezTo>
                  <a:lnTo>
                    <a:pt x="2679" y="143"/>
                  </a:lnTo>
                  <a:cubicBezTo>
                    <a:pt x="2632" y="108"/>
                    <a:pt x="2596" y="84"/>
                    <a:pt x="2548" y="60"/>
                  </a:cubicBezTo>
                  <a:lnTo>
                    <a:pt x="2536" y="60"/>
                  </a:lnTo>
                  <a:cubicBezTo>
                    <a:pt x="2501" y="48"/>
                    <a:pt x="2453" y="12"/>
                    <a:pt x="2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2255150" y="1076950"/>
              <a:ext cx="72050" cy="102100"/>
            </a:xfrm>
            <a:custGeom>
              <a:rect b="b" l="l" r="r" t="t"/>
              <a:pathLst>
                <a:path extrusionOk="0" h="4084" w="2882">
                  <a:moveTo>
                    <a:pt x="2631" y="0"/>
                  </a:moveTo>
                  <a:lnTo>
                    <a:pt x="0" y="3953"/>
                  </a:lnTo>
                  <a:cubicBezTo>
                    <a:pt x="83" y="3989"/>
                    <a:pt x="155" y="4036"/>
                    <a:pt x="226" y="4084"/>
                  </a:cubicBezTo>
                  <a:lnTo>
                    <a:pt x="2881" y="155"/>
                  </a:lnTo>
                  <a:cubicBezTo>
                    <a:pt x="2869" y="143"/>
                    <a:pt x="2858" y="119"/>
                    <a:pt x="2822" y="119"/>
                  </a:cubicBezTo>
                  <a:lnTo>
                    <a:pt x="2810" y="119"/>
                  </a:lnTo>
                  <a:cubicBezTo>
                    <a:pt x="2810" y="119"/>
                    <a:pt x="2798" y="119"/>
                    <a:pt x="2798" y="107"/>
                  </a:cubicBezTo>
                  <a:lnTo>
                    <a:pt x="2774" y="107"/>
                  </a:lnTo>
                  <a:cubicBezTo>
                    <a:pt x="2738" y="83"/>
                    <a:pt x="2679" y="36"/>
                    <a:pt x="2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2317350" y="1129625"/>
              <a:ext cx="81275" cy="95875"/>
            </a:xfrm>
            <a:custGeom>
              <a:rect b="b" l="l" r="r" t="t"/>
              <a:pathLst>
                <a:path extrusionOk="0" h="3835" w="3251">
                  <a:moveTo>
                    <a:pt x="3037" y="0"/>
                  </a:moveTo>
                  <a:lnTo>
                    <a:pt x="0" y="3668"/>
                  </a:lnTo>
                  <a:cubicBezTo>
                    <a:pt x="72" y="3715"/>
                    <a:pt x="131" y="3775"/>
                    <a:pt x="203" y="3834"/>
                  </a:cubicBezTo>
                  <a:lnTo>
                    <a:pt x="3251" y="191"/>
                  </a:lnTo>
                  <a:cubicBezTo>
                    <a:pt x="3227" y="179"/>
                    <a:pt x="3215" y="143"/>
                    <a:pt x="3179" y="131"/>
                  </a:cubicBezTo>
                  <a:cubicBezTo>
                    <a:pt x="3132" y="84"/>
                    <a:pt x="3072" y="36"/>
                    <a:pt x="3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2346225" y="1158500"/>
              <a:ext cx="85750" cy="92300"/>
            </a:xfrm>
            <a:custGeom>
              <a:rect b="b" l="l" r="r" t="t"/>
              <a:pathLst>
                <a:path extrusionOk="0" h="3692" w="3430">
                  <a:moveTo>
                    <a:pt x="3203" y="0"/>
                  </a:moveTo>
                  <a:lnTo>
                    <a:pt x="0" y="3513"/>
                  </a:lnTo>
                  <a:cubicBezTo>
                    <a:pt x="72" y="3572"/>
                    <a:pt x="131" y="3632"/>
                    <a:pt x="191" y="3691"/>
                  </a:cubicBezTo>
                  <a:lnTo>
                    <a:pt x="3429" y="215"/>
                  </a:lnTo>
                  <a:cubicBezTo>
                    <a:pt x="3346" y="131"/>
                    <a:pt x="3275" y="72"/>
                    <a:pt x="3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2287275" y="1102550"/>
              <a:ext cx="76525" cy="98825"/>
            </a:xfrm>
            <a:custGeom>
              <a:rect b="b" l="l" r="r" t="t"/>
              <a:pathLst>
                <a:path extrusionOk="0" h="3953" w="3061">
                  <a:moveTo>
                    <a:pt x="2835" y="0"/>
                  </a:moveTo>
                  <a:lnTo>
                    <a:pt x="1" y="3822"/>
                  </a:lnTo>
                  <a:cubicBezTo>
                    <a:pt x="49" y="3846"/>
                    <a:pt x="132" y="3905"/>
                    <a:pt x="203" y="3953"/>
                  </a:cubicBezTo>
                  <a:lnTo>
                    <a:pt x="3061" y="155"/>
                  </a:lnTo>
                  <a:cubicBezTo>
                    <a:pt x="3049" y="155"/>
                    <a:pt x="3049" y="143"/>
                    <a:pt x="3025" y="143"/>
                  </a:cubicBezTo>
                  <a:cubicBezTo>
                    <a:pt x="3025" y="143"/>
                    <a:pt x="3013" y="143"/>
                    <a:pt x="3013" y="119"/>
                  </a:cubicBezTo>
                  <a:lnTo>
                    <a:pt x="3001" y="119"/>
                  </a:lnTo>
                  <a:cubicBezTo>
                    <a:pt x="2942" y="83"/>
                    <a:pt x="2894" y="36"/>
                    <a:pt x="2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2120000" y="993600"/>
              <a:ext cx="50925" cy="112825"/>
            </a:xfrm>
            <a:custGeom>
              <a:rect b="b" l="l" r="r" t="t"/>
              <a:pathLst>
                <a:path extrusionOk="0" h="4513" w="2037">
                  <a:moveTo>
                    <a:pt x="1775" y="0"/>
                  </a:moveTo>
                  <a:lnTo>
                    <a:pt x="1" y="4406"/>
                  </a:lnTo>
                  <a:cubicBezTo>
                    <a:pt x="60" y="4441"/>
                    <a:pt x="155" y="4465"/>
                    <a:pt x="227" y="4513"/>
                  </a:cubicBezTo>
                  <a:lnTo>
                    <a:pt x="2037" y="119"/>
                  </a:lnTo>
                  <a:cubicBezTo>
                    <a:pt x="1953" y="84"/>
                    <a:pt x="1858" y="48"/>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1896175" y="932875"/>
              <a:ext cx="16375" cy="118800"/>
            </a:xfrm>
            <a:custGeom>
              <a:rect b="b" l="l" r="r" t="t"/>
              <a:pathLst>
                <a:path extrusionOk="0" h="4752" w="655">
                  <a:moveTo>
                    <a:pt x="357" y="0"/>
                  </a:moveTo>
                  <a:lnTo>
                    <a:pt x="0" y="4739"/>
                  </a:lnTo>
                  <a:cubicBezTo>
                    <a:pt x="83" y="4739"/>
                    <a:pt x="179" y="4751"/>
                    <a:pt x="250" y="4751"/>
                  </a:cubicBezTo>
                  <a:lnTo>
                    <a:pt x="655" y="36"/>
                  </a:lnTo>
                  <a:cubicBezTo>
                    <a:pt x="595" y="36"/>
                    <a:pt x="548" y="24"/>
                    <a:pt x="488" y="24"/>
                  </a:cubicBezTo>
                  <a:lnTo>
                    <a:pt x="453" y="24"/>
                  </a:lnTo>
                  <a:cubicBezTo>
                    <a:pt x="429" y="24"/>
                    <a:pt x="381" y="24"/>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1856875" y="930800"/>
              <a:ext cx="11025" cy="119075"/>
            </a:xfrm>
            <a:custGeom>
              <a:rect b="b" l="l" r="r" t="t"/>
              <a:pathLst>
                <a:path extrusionOk="0" h="4763" w="441">
                  <a:moveTo>
                    <a:pt x="143" y="0"/>
                  </a:moveTo>
                  <a:lnTo>
                    <a:pt x="0" y="4751"/>
                  </a:lnTo>
                  <a:cubicBezTo>
                    <a:pt x="96" y="4751"/>
                    <a:pt x="179" y="4751"/>
                    <a:pt x="251" y="4763"/>
                  </a:cubicBezTo>
                  <a:lnTo>
                    <a:pt x="441" y="12"/>
                  </a:lnTo>
                  <a:lnTo>
                    <a:pt x="393" y="12"/>
                  </a:lnTo>
                  <a:cubicBezTo>
                    <a:pt x="298" y="12"/>
                    <a:pt x="227" y="12"/>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1933975" y="937625"/>
              <a:ext cx="22650" cy="118200"/>
            </a:xfrm>
            <a:custGeom>
              <a:rect b="b" l="l" r="r" t="t"/>
              <a:pathLst>
                <a:path extrusionOk="0" h="4728" w="906">
                  <a:moveTo>
                    <a:pt x="607" y="1"/>
                  </a:moveTo>
                  <a:lnTo>
                    <a:pt x="0" y="4704"/>
                  </a:lnTo>
                  <a:cubicBezTo>
                    <a:pt x="95" y="4716"/>
                    <a:pt x="167" y="4716"/>
                    <a:pt x="250" y="4728"/>
                  </a:cubicBezTo>
                  <a:lnTo>
                    <a:pt x="905" y="37"/>
                  </a:lnTo>
                  <a:cubicBezTo>
                    <a:pt x="846" y="25"/>
                    <a:pt x="774" y="25"/>
                    <a:pt x="715" y="13"/>
                  </a:cubicBezTo>
                  <a:lnTo>
                    <a:pt x="703" y="13"/>
                  </a:lnTo>
                  <a:cubicBezTo>
                    <a:pt x="667" y="13"/>
                    <a:pt x="643"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2083100" y="978425"/>
              <a:ext cx="45850" cy="114325"/>
            </a:xfrm>
            <a:custGeom>
              <a:rect b="b" l="l" r="r" t="t"/>
              <a:pathLst>
                <a:path extrusionOk="0" h="4573" w="1834">
                  <a:moveTo>
                    <a:pt x="1548" y="0"/>
                  </a:moveTo>
                  <a:lnTo>
                    <a:pt x="0" y="4477"/>
                  </a:lnTo>
                  <a:cubicBezTo>
                    <a:pt x="107" y="4513"/>
                    <a:pt x="179" y="4536"/>
                    <a:pt x="262" y="4572"/>
                  </a:cubicBezTo>
                  <a:lnTo>
                    <a:pt x="1834" y="83"/>
                  </a:lnTo>
                  <a:cubicBezTo>
                    <a:pt x="1822" y="83"/>
                    <a:pt x="1810" y="72"/>
                    <a:pt x="1786" y="72"/>
                  </a:cubicBezTo>
                  <a:cubicBezTo>
                    <a:pt x="1715" y="48"/>
                    <a:pt x="1643" y="12"/>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2047075" y="964725"/>
              <a:ext cx="39900" cy="115800"/>
            </a:xfrm>
            <a:custGeom>
              <a:rect b="b" l="l" r="r" t="t"/>
              <a:pathLst>
                <a:path extrusionOk="0" h="4632" w="1596">
                  <a:moveTo>
                    <a:pt x="1310" y="0"/>
                  </a:moveTo>
                  <a:lnTo>
                    <a:pt x="1" y="4549"/>
                  </a:lnTo>
                  <a:cubicBezTo>
                    <a:pt x="84" y="4584"/>
                    <a:pt x="167" y="4596"/>
                    <a:pt x="251" y="4632"/>
                  </a:cubicBezTo>
                  <a:lnTo>
                    <a:pt x="1596" y="84"/>
                  </a:lnTo>
                  <a:cubicBezTo>
                    <a:pt x="1584" y="84"/>
                    <a:pt x="1560" y="72"/>
                    <a:pt x="1548" y="72"/>
                  </a:cubicBezTo>
                  <a:cubicBezTo>
                    <a:pt x="1477" y="48"/>
                    <a:pt x="1382" y="24"/>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1972075" y="945075"/>
              <a:ext cx="28600" cy="117900"/>
            </a:xfrm>
            <a:custGeom>
              <a:rect b="b" l="l" r="r" t="t"/>
              <a:pathLst>
                <a:path extrusionOk="0" h="4716" w="1144">
                  <a:moveTo>
                    <a:pt x="1135" y="31"/>
                  </a:moveTo>
                  <a:cubicBezTo>
                    <a:pt x="1133" y="31"/>
                    <a:pt x="1135" y="36"/>
                    <a:pt x="1143" y="36"/>
                  </a:cubicBezTo>
                  <a:cubicBezTo>
                    <a:pt x="1139" y="32"/>
                    <a:pt x="1137" y="31"/>
                    <a:pt x="1135" y="31"/>
                  </a:cubicBezTo>
                  <a:close/>
                  <a:moveTo>
                    <a:pt x="846" y="1"/>
                  </a:moveTo>
                  <a:lnTo>
                    <a:pt x="0" y="4668"/>
                  </a:lnTo>
                  <a:cubicBezTo>
                    <a:pt x="84" y="4680"/>
                    <a:pt x="155" y="4692"/>
                    <a:pt x="250" y="4715"/>
                  </a:cubicBezTo>
                  <a:lnTo>
                    <a:pt x="1143" y="36"/>
                  </a:lnTo>
                  <a:lnTo>
                    <a:pt x="1107" y="36"/>
                  </a:lnTo>
                  <a:lnTo>
                    <a:pt x="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2009875" y="953400"/>
              <a:ext cx="34250" cy="117025"/>
            </a:xfrm>
            <a:custGeom>
              <a:rect b="b" l="l" r="r" t="t"/>
              <a:pathLst>
                <a:path extrusionOk="0" h="4681" w="1370">
                  <a:moveTo>
                    <a:pt x="1084" y="1"/>
                  </a:moveTo>
                  <a:lnTo>
                    <a:pt x="0" y="4621"/>
                  </a:lnTo>
                  <a:cubicBezTo>
                    <a:pt x="96" y="4633"/>
                    <a:pt x="167" y="4656"/>
                    <a:pt x="250" y="4680"/>
                  </a:cubicBezTo>
                  <a:lnTo>
                    <a:pt x="1370" y="84"/>
                  </a:lnTo>
                  <a:cubicBezTo>
                    <a:pt x="1358" y="84"/>
                    <a:pt x="1346" y="61"/>
                    <a:pt x="1322" y="61"/>
                  </a:cubicBezTo>
                  <a:lnTo>
                    <a:pt x="1310" y="61"/>
                  </a:lnTo>
                  <a:cubicBezTo>
                    <a:pt x="1298" y="61"/>
                    <a:pt x="1286" y="61"/>
                    <a:pt x="1286" y="49"/>
                  </a:cubicBezTo>
                  <a:lnTo>
                    <a:pt x="1250" y="49"/>
                  </a:lnTo>
                  <a:cubicBezTo>
                    <a:pt x="1191" y="37"/>
                    <a:pt x="1143" y="13"/>
                    <a:pt x="1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2594175" y="1789225"/>
              <a:ext cx="118475" cy="8950"/>
            </a:xfrm>
            <a:custGeom>
              <a:rect b="b" l="l" r="r" t="t"/>
              <a:pathLst>
                <a:path extrusionOk="0" h="358" w="4739">
                  <a:moveTo>
                    <a:pt x="4739" y="1"/>
                  </a:moveTo>
                  <a:lnTo>
                    <a:pt x="0" y="84"/>
                  </a:lnTo>
                  <a:lnTo>
                    <a:pt x="0" y="358"/>
                  </a:lnTo>
                  <a:lnTo>
                    <a:pt x="4739" y="298"/>
                  </a:lnTo>
                  <a:lnTo>
                    <a:pt x="4739" y="108"/>
                  </a:lnTo>
                  <a:lnTo>
                    <a:pt x="4739" y="84"/>
                  </a:lnTo>
                  <a:lnTo>
                    <a:pt x="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2583750" y="1656775"/>
              <a:ext cx="117900" cy="26525"/>
            </a:xfrm>
            <a:custGeom>
              <a:rect b="b" l="l" r="r" t="t"/>
              <a:pathLst>
                <a:path extrusionOk="0" h="1061" w="4716">
                  <a:moveTo>
                    <a:pt x="4668" y="0"/>
                  </a:moveTo>
                  <a:lnTo>
                    <a:pt x="1" y="798"/>
                  </a:lnTo>
                  <a:cubicBezTo>
                    <a:pt x="1" y="893"/>
                    <a:pt x="12" y="965"/>
                    <a:pt x="24" y="1060"/>
                  </a:cubicBezTo>
                  <a:lnTo>
                    <a:pt x="4715" y="286"/>
                  </a:lnTo>
                  <a:cubicBezTo>
                    <a:pt x="4715" y="239"/>
                    <a:pt x="4704" y="191"/>
                    <a:pt x="4680" y="143"/>
                  </a:cubicBezTo>
                  <a:lnTo>
                    <a:pt x="4680" y="131"/>
                  </a:lnTo>
                  <a:lnTo>
                    <a:pt x="4680" y="108"/>
                  </a:lnTo>
                  <a:cubicBezTo>
                    <a:pt x="4680" y="72"/>
                    <a:pt x="4668" y="24"/>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2575725" y="1613025"/>
              <a:ext cx="117300" cy="32450"/>
            </a:xfrm>
            <a:custGeom>
              <a:rect b="b" l="l" r="r" t="t"/>
              <a:pathLst>
                <a:path extrusionOk="0" h="1298" w="4692">
                  <a:moveTo>
                    <a:pt x="4632" y="0"/>
                  </a:moveTo>
                  <a:lnTo>
                    <a:pt x="0" y="1048"/>
                  </a:lnTo>
                  <a:cubicBezTo>
                    <a:pt x="24" y="1119"/>
                    <a:pt x="36" y="1215"/>
                    <a:pt x="48" y="1298"/>
                  </a:cubicBezTo>
                  <a:lnTo>
                    <a:pt x="4691" y="286"/>
                  </a:lnTo>
                  <a:lnTo>
                    <a:pt x="4691" y="262"/>
                  </a:lnTo>
                  <a:lnTo>
                    <a:pt x="4691" y="250"/>
                  </a:lnTo>
                  <a:cubicBezTo>
                    <a:pt x="4679" y="167"/>
                    <a:pt x="4667" y="84"/>
                    <a:pt x="4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2566475" y="1569550"/>
              <a:ext cx="116125" cy="38425"/>
            </a:xfrm>
            <a:custGeom>
              <a:rect b="b" l="l" r="r" t="t"/>
              <a:pathLst>
                <a:path extrusionOk="0" h="1537" w="4645">
                  <a:moveTo>
                    <a:pt x="4573" y="1"/>
                  </a:moveTo>
                  <a:lnTo>
                    <a:pt x="1" y="1287"/>
                  </a:lnTo>
                  <a:cubicBezTo>
                    <a:pt x="13" y="1370"/>
                    <a:pt x="37" y="1465"/>
                    <a:pt x="61" y="1537"/>
                  </a:cubicBezTo>
                  <a:lnTo>
                    <a:pt x="4644" y="299"/>
                  </a:lnTo>
                  <a:cubicBezTo>
                    <a:pt x="4633" y="275"/>
                    <a:pt x="4633" y="227"/>
                    <a:pt x="4621" y="203"/>
                  </a:cubicBezTo>
                  <a:lnTo>
                    <a:pt x="4621" y="179"/>
                  </a:lnTo>
                  <a:lnTo>
                    <a:pt x="4621" y="168"/>
                  </a:lnTo>
                  <a:cubicBezTo>
                    <a:pt x="4597" y="108"/>
                    <a:pt x="4585" y="60"/>
                    <a:pt x="4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2401300" y="1222200"/>
              <a:ext cx="92575" cy="83650"/>
            </a:xfrm>
            <a:custGeom>
              <a:rect b="b" l="l" r="r" t="t"/>
              <a:pathLst>
                <a:path extrusionOk="0" h="3346" w="3703">
                  <a:moveTo>
                    <a:pt x="3524" y="0"/>
                  </a:moveTo>
                  <a:lnTo>
                    <a:pt x="0" y="3167"/>
                  </a:lnTo>
                  <a:cubicBezTo>
                    <a:pt x="36" y="3227"/>
                    <a:pt x="95" y="3286"/>
                    <a:pt x="155" y="3346"/>
                  </a:cubicBezTo>
                  <a:lnTo>
                    <a:pt x="3703" y="203"/>
                  </a:lnTo>
                  <a:cubicBezTo>
                    <a:pt x="3679" y="155"/>
                    <a:pt x="3631" y="119"/>
                    <a:pt x="3608" y="84"/>
                  </a:cubicBezTo>
                  <a:cubicBezTo>
                    <a:pt x="3608" y="84"/>
                    <a:pt x="3608" y="72"/>
                    <a:pt x="3584" y="72"/>
                  </a:cubicBezTo>
                  <a:cubicBezTo>
                    <a:pt x="3572" y="36"/>
                    <a:pt x="3548" y="24"/>
                    <a:pt x="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1829500" y="930500"/>
              <a:ext cx="7150" cy="118775"/>
            </a:xfrm>
            <a:custGeom>
              <a:rect b="b" l="l" r="r" t="t"/>
              <a:pathLst>
                <a:path extrusionOk="0" h="4751" w="286">
                  <a:moveTo>
                    <a:pt x="0" y="0"/>
                  </a:moveTo>
                  <a:lnTo>
                    <a:pt x="48" y="4751"/>
                  </a:lnTo>
                  <a:lnTo>
                    <a:pt x="286" y="4751"/>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2588800" y="1700525"/>
              <a:ext cx="118800" cy="20875"/>
            </a:xfrm>
            <a:custGeom>
              <a:rect b="b" l="l" r="r" t="t"/>
              <a:pathLst>
                <a:path extrusionOk="0" h="835" w="4752">
                  <a:moveTo>
                    <a:pt x="4716" y="1"/>
                  </a:moveTo>
                  <a:lnTo>
                    <a:pt x="1" y="572"/>
                  </a:lnTo>
                  <a:cubicBezTo>
                    <a:pt x="1" y="655"/>
                    <a:pt x="13" y="751"/>
                    <a:pt x="37" y="834"/>
                  </a:cubicBezTo>
                  <a:lnTo>
                    <a:pt x="4752" y="298"/>
                  </a:lnTo>
                  <a:cubicBezTo>
                    <a:pt x="4752" y="251"/>
                    <a:pt x="4728" y="215"/>
                    <a:pt x="4728" y="167"/>
                  </a:cubicBezTo>
                  <a:lnTo>
                    <a:pt x="4728" y="155"/>
                  </a:lnTo>
                  <a:lnTo>
                    <a:pt x="4728" y="132"/>
                  </a:lnTo>
                  <a:lnTo>
                    <a:pt x="4728" y="120"/>
                  </a:lnTo>
                  <a:lnTo>
                    <a:pt x="4728" y="108"/>
                  </a:lnTo>
                  <a:lnTo>
                    <a:pt x="4728" y="96"/>
                  </a:lnTo>
                  <a:lnTo>
                    <a:pt x="4728" y="72"/>
                  </a:lnTo>
                  <a:cubicBezTo>
                    <a:pt x="4728" y="48"/>
                    <a:pt x="4728" y="36"/>
                    <a:pt x="4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2592675" y="1744875"/>
              <a:ext cx="118500" cy="14900"/>
            </a:xfrm>
            <a:custGeom>
              <a:rect b="b" l="l" r="r" t="t"/>
              <a:pathLst>
                <a:path extrusionOk="0" h="596" w="4740">
                  <a:moveTo>
                    <a:pt x="4728" y="1"/>
                  </a:moveTo>
                  <a:lnTo>
                    <a:pt x="1" y="334"/>
                  </a:lnTo>
                  <a:cubicBezTo>
                    <a:pt x="1" y="417"/>
                    <a:pt x="1" y="513"/>
                    <a:pt x="13" y="596"/>
                  </a:cubicBezTo>
                  <a:lnTo>
                    <a:pt x="4739" y="298"/>
                  </a:lnTo>
                  <a:cubicBezTo>
                    <a:pt x="4739" y="191"/>
                    <a:pt x="4728" y="108"/>
                    <a:pt x="4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2554875" y="1527300"/>
              <a:ext cx="114625" cy="43775"/>
            </a:xfrm>
            <a:custGeom>
              <a:rect b="b" l="l" r="r" t="t"/>
              <a:pathLst>
                <a:path extrusionOk="0" h="1751" w="4585">
                  <a:moveTo>
                    <a:pt x="4501" y="0"/>
                  </a:moveTo>
                  <a:lnTo>
                    <a:pt x="1" y="1512"/>
                  </a:lnTo>
                  <a:cubicBezTo>
                    <a:pt x="36" y="1596"/>
                    <a:pt x="48" y="1679"/>
                    <a:pt x="84" y="1750"/>
                  </a:cubicBezTo>
                  <a:lnTo>
                    <a:pt x="4585" y="286"/>
                  </a:lnTo>
                  <a:lnTo>
                    <a:pt x="4585" y="262"/>
                  </a:lnTo>
                  <a:lnTo>
                    <a:pt x="4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2449200" y="1290950"/>
              <a:ext cx="100350" cy="75325"/>
            </a:xfrm>
            <a:custGeom>
              <a:rect b="b" l="l" r="r" t="t"/>
              <a:pathLst>
                <a:path extrusionOk="0" h="3013" w="4014">
                  <a:moveTo>
                    <a:pt x="3847" y="1"/>
                  </a:moveTo>
                  <a:lnTo>
                    <a:pt x="1" y="2799"/>
                  </a:lnTo>
                  <a:cubicBezTo>
                    <a:pt x="49" y="2870"/>
                    <a:pt x="96" y="2930"/>
                    <a:pt x="156" y="3013"/>
                  </a:cubicBezTo>
                  <a:lnTo>
                    <a:pt x="4013" y="239"/>
                  </a:lnTo>
                  <a:cubicBezTo>
                    <a:pt x="3978" y="215"/>
                    <a:pt x="3966" y="167"/>
                    <a:pt x="3930" y="132"/>
                  </a:cubicBez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2471525" y="1327275"/>
              <a:ext cx="102725" cy="70850"/>
            </a:xfrm>
            <a:custGeom>
              <a:rect b="b" l="l" r="r" t="t"/>
              <a:pathLst>
                <a:path extrusionOk="0" h="2834" w="4109">
                  <a:moveTo>
                    <a:pt x="3978" y="0"/>
                  </a:moveTo>
                  <a:lnTo>
                    <a:pt x="1" y="2608"/>
                  </a:lnTo>
                  <a:cubicBezTo>
                    <a:pt x="37" y="2691"/>
                    <a:pt x="84" y="2762"/>
                    <a:pt x="120" y="2834"/>
                  </a:cubicBezTo>
                  <a:lnTo>
                    <a:pt x="4109" y="274"/>
                  </a:lnTo>
                  <a:cubicBezTo>
                    <a:pt x="4097" y="250"/>
                    <a:pt x="4085" y="226"/>
                    <a:pt x="4073" y="203"/>
                  </a:cubicBezTo>
                  <a:lnTo>
                    <a:pt x="4073" y="191"/>
                  </a:lnTo>
                  <a:lnTo>
                    <a:pt x="4073" y="167"/>
                  </a:lnTo>
                  <a:lnTo>
                    <a:pt x="4073" y="155"/>
                  </a:lnTo>
                  <a:lnTo>
                    <a:pt x="4073" y="143"/>
                  </a:lnTo>
                  <a:cubicBezTo>
                    <a:pt x="4049" y="107"/>
                    <a:pt x="4025" y="60"/>
                    <a:pt x="3989" y="36"/>
                  </a:cubicBezTo>
                  <a:cubicBezTo>
                    <a:pt x="3989" y="24"/>
                    <a:pt x="3978" y="2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2425100" y="1255525"/>
              <a:ext cx="97050" cy="80100"/>
            </a:xfrm>
            <a:custGeom>
              <a:rect b="b" l="l" r="r" t="t"/>
              <a:pathLst>
                <a:path extrusionOk="0" h="3204" w="3882">
                  <a:moveTo>
                    <a:pt x="3691" y="1"/>
                  </a:moveTo>
                  <a:lnTo>
                    <a:pt x="1" y="3001"/>
                  </a:lnTo>
                  <a:cubicBezTo>
                    <a:pt x="72" y="3061"/>
                    <a:pt x="131" y="3132"/>
                    <a:pt x="179" y="3204"/>
                  </a:cubicBezTo>
                  <a:lnTo>
                    <a:pt x="3882" y="239"/>
                  </a:lnTo>
                  <a:cubicBezTo>
                    <a:pt x="3822" y="167"/>
                    <a:pt x="3763" y="96"/>
                    <a:pt x="3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2526300" y="1444250"/>
              <a:ext cx="111350" cy="55075"/>
            </a:xfrm>
            <a:custGeom>
              <a:rect b="b" l="l" r="r" t="t"/>
              <a:pathLst>
                <a:path extrusionOk="0" h="2203" w="4454">
                  <a:moveTo>
                    <a:pt x="4323" y="0"/>
                  </a:moveTo>
                  <a:lnTo>
                    <a:pt x="1" y="1965"/>
                  </a:lnTo>
                  <a:cubicBezTo>
                    <a:pt x="48" y="2060"/>
                    <a:pt x="96" y="2132"/>
                    <a:pt x="120" y="2203"/>
                  </a:cubicBezTo>
                  <a:lnTo>
                    <a:pt x="4454" y="286"/>
                  </a:lnTo>
                  <a:cubicBezTo>
                    <a:pt x="4442" y="274"/>
                    <a:pt x="4442" y="250"/>
                    <a:pt x="4418" y="227"/>
                  </a:cubicBezTo>
                  <a:cubicBezTo>
                    <a:pt x="4394" y="155"/>
                    <a:pt x="4358" y="72"/>
                    <a:pt x="4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2542075" y="1485625"/>
              <a:ext cx="113150" cy="49425"/>
            </a:xfrm>
            <a:custGeom>
              <a:rect b="b" l="l" r="r" t="t"/>
              <a:pathLst>
                <a:path extrusionOk="0" h="1977" w="4526">
                  <a:moveTo>
                    <a:pt x="4418" y="0"/>
                  </a:moveTo>
                  <a:lnTo>
                    <a:pt x="1" y="1739"/>
                  </a:lnTo>
                  <a:cubicBezTo>
                    <a:pt x="13" y="1810"/>
                    <a:pt x="60" y="1905"/>
                    <a:pt x="84" y="1977"/>
                  </a:cubicBezTo>
                  <a:lnTo>
                    <a:pt x="4525" y="286"/>
                  </a:lnTo>
                  <a:cubicBezTo>
                    <a:pt x="4489" y="191"/>
                    <a:pt x="4442" y="107"/>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2510225" y="1404950"/>
              <a:ext cx="108375" cy="59850"/>
            </a:xfrm>
            <a:custGeom>
              <a:rect b="b" l="l" r="r" t="t"/>
              <a:pathLst>
                <a:path extrusionOk="0" h="2394" w="4335">
                  <a:moveTo>
                    <a:pt x="4216" y="1"/>
                  </a:moveTo>
                  <a:lnTo>
                    <a:pt x="1" y="2180"/>
                  </a:lnTo>
                  <a:cubicBezTo>
                    <a:pt x="25" y="2239"/>
                    <a:pt x="60" y="2322"/>
                    <a:pt x="108" y="2394"/>
                  </a:cubicBezTo>
                  <a:lnTo>
                    <a:pt x="4335" y="251"/>
                  </a:lnTo>
                  <a:cubicBezTo>
                    <a:pt x="4335" y="239"/>
                    <a:pt x="4323" y="215"/>
                    <a:pt x="4323" y="203"/>
                  </a:cubicBezTo>
                  <a:cubicBezTo>
                    <a:pt x="4287" y="132"/>
                    <a:pt x="4251" y="60"/>
                    <a:pt x="4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2492075" y="1365675"/>
              <a:ext cx="105700" cy="65200"/>
            </a:xfrm>
            <a:custGeom>
              <a:rect b="b" l="l" r="r" t="t"/>
              <a:pathLst>
                <a:path extrusionOk="0" h="2608" w="4228">
                  <a:moveTo>
                    <a:pt x="4096" y="0"/>
                  </a:moveTo>
                  <a:lnTo>
                    <a:pt x="0" y="2405"/>
                  </a:lnTo>
                  <a:cubicBezTo>
                    <a:pt x="12" y="2465"/>
                    <a:pt x="60" y="2536"/>
                    <a:pt x="108" y="2608"/>
                  </a:cubicBezTo>
                  <a:lnTo>
                    <a:pt x="4227" y="262"/>
                  </a:lnTo>
                  <a:cubicBezTo>
                    <a:pt x="4227" y="238"/>
                    <a:pt x="4215" y="238"/>
                    <a:pt x="4215" y="226"/>
                  </a:cubicBezTo>
                  <a:lnTo>
                    <a:pt x="4215" y="214"/>
                  </a:lnTo>
                  <a:cubicBezTo>
                    <a:pt x="4180" y="167"/>
                    <a:pt x="4156" y="119"/>
                    <a:pt x="4120" y="60"/>
                  </a:cubicBezTo>
                  <a:cubicBezTo>
                    <a:pt x="4108" y="48"/>
                    <a:pt x="4096" y="24"/>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985625" y="1589800"/>
              <a:ext cx="116725" cy="35450"/>
            </a:xfrm>
            <a:custGeom>
              <a:rect b="b" l="l" r="r" t="t"/>
              <a:pathLst>
                <a:path extrusionOk="0" h="1418" w="4669">
                  <a:moveTo>
                    <a:pt x="72" y="0"/>
                  </a:moveTo>
                  <a:cubicBezTo>
                    <a:pt x="60" y="72"/>
                    <a:pt x="37" y="143"/>
                    <a:pt x="13" y="203"/>
                  </a:cubicBezTo>
                  <a:lnTo>
                    <a:pt x="13" y="227"/>
                  </a:lnTo>
                  <a:cubicBezTo>
                    <a:pt x="13" y="239"/>
                    <a:pt x="1" y="262"/>
                    <a:pt x="1" y="286"/>
                  </a:cubicBezTo>
                  <a:lnTo>
                    <a:pt x="4609" y="1417"/>
                  </a:lnTo>
                  <a:cubicBezTo>
                    <a:pt x="4621" y="1334"/>
                    <a:pt x="4656" y="1263"/>
                    <a:pt x="4668" y="1179"/>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1045750" y="1423125"/>
              <a:ext cx="109575" cy="57750"/>
            </a:xfrm>
            <a:custGeom>
              <a:rect b="b" l="l" r="r" t="t"/>
              <a:pathLst>
                <a:path extrusionOk="0" h="2310" w="4383">
                  <a:moveTo>
                    <a:pt x="108" y="0"/>
                  </a:moveTo>
                  <a:cubicBezTo>
                    <a:pt x="72" y="60"/>
                    <a:pt x="49" y="131"/>
                    <a:pt x="13" y="191"/>
                  </a:cubicBezTo>
                  <a:lnTo>
                    <a:pt x="13" y="202"/>
                  </a:lnTo>
                  <a:lnTo>
                    <a:pt x="13" y="226"/>
                  </a:lnTo>
                  <a:lnTo>
                    <a:pt x="13" y="238"/>
                  </a:lnTo>
                  <a:cubicBezTo>
                    <a:pt x="13" y="238"/>
                    <a:pt x="13" y="250"/>
                    <a:pt x="1" y="250"/>
                  </a:cubicBezTo>
                  <a:lnTo>
                    <a:pt x="4275" y="2310"/>
                  </a:lnTo>
                  <a:cubicBezTo>
                    <a:pt x="4299" y="2226"/>
                    <a:pt x="4347" y="2155"/>
                    <a:pt x="4382" y="2084"/>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1091600" y="1345425"/>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1165725" y="1237375"/>
              <a:ext cx="94975" cy="81875"/>
            </a:xfrm>
            <a:custGeom>
              <a:rect b="b" l="l" r="r" t="t"/>
              <a:pathLst>
                <a:path extrusionOk="0" h="3275" w="3799">
                  <a:moveTo>
                    <a:pt x="191" y="1"/>
                  </a:moveTo>
                  <a:cubicBezTo>
                    <a:pt x="131" y="72"/>
                    <a:pt x="60" y="155"/>
                    <a:pt x="0" y="227"/>
                  </a:cubicBezTo>
                  <a:lnTo>
                    <a:pt x="3632" y="3275"/>
                  </a:lnTo>
                  <a:cubicBezTo>
                    <a:pt x="3691" y="3215"/>
                    <a:pt x="3751" y="3156"/>
                    <a:pt x="3798" y="308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1087725" y="1345425"/>
              <a:ext cx="104800" cy="67600"/>
            </a:xfrm>
            <a:custGeom>
              <a:rect b="b" l="l" r="r" t="t"/>
              <a:pathLst>
                <a:path extrusionOk="0" h="2704" w="4192">
                  <a:moveTo>
                    <a:pt x="156" y="0"/>
                  </a:moveTo>
                  <a:cubicBezTo>
                    <a:pt x="108" y="60"/>
                    <a:pt x="84" y="120"/>
                    <a:pt x="36" y="179"/>
                  </a:cubicBezTo>
                  <a:cubicBezTo>
                    <a:pt x="36" y="191"/>
                    <a:pt x="25" y="191"/>
                    <a:pt x="25" y="203"/>
                  </a:cubicBezTo>
                  <a:lnTo>
                    <a:pt x="25" y="215"/>
                  </a:lnTo>
                  <a:cubicBezTo>
                    <a:pt x="25" y="239"/>
                    <a:pt x="1" y="239"/>
                    <a:pt x="1" y="251"/>
                  </a:cubicBezTo>
                  <a:lnTo>
                    <a:pt x="4061" y="2703"/>
                  </a:lnTo>
                  <a:cubicBezTo>
                    <a:pt x="4096" y="2644"/>
                    <a:pt x="4144" y="2572"/>
                    <a:pt x="4192" y="2501"/>
                  </a:cubicBez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1138025" y="1271900"/>
              <a:ext cx="98250" cy="78025"/>
            </a:xfrm>
            <a:custGeom>
              <a:rect b="b" l="l" r="r" t="t"/>
              <a:pathLst>
                <a:path extrusionOk="0" h="3121" w="3930">
                  <a:moveTo>
                    <a:pt x="179" y="1"/>
                  </a:moveTo>
                  <a:cubicBezTo>
                    <a:pt x="144" y="60"/>
                    <a:pt x="96" y="120"/>
                    <a:pt x="49" y="167"/>
                  </a:cubicBezTo>
                  <a:lnTo>
                    <a:pt x="49" y="179"/>
                  </a:lnTo>
                  <a:cubicBezTo>
                    <a:pt x="37" y="203"/>
                    <a:pt x="13" y="227"/>
                    <a:pt x="1" y="239"/>
                  </a:cubicBezTo>
                  <a:lnTo>
                    <a:pt x="3787" y="3120"/>
                  </a:lnTo>
                  <a:cubicBezTo>
                    <a:pt x="3835" y="3037"/>
                    <a:pt x="3894" y="2965"/>
                    <a:pt x="3930" y="2906"/>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1112150" y="1308225"/>
              <a:ext cx="101525" cy="72350"/>
            </a:xfrm>
            <a:custGeom>
              <a:rect b="b" l="l" r="r" t="t"/>
              <a:pathLst>
                <a:path extrusionOk="0" h="2894" w="4061">
                  <a:moveTo>
                    <a:pt x="167" y="0"/>
                  </a:moveTo>
                  <a:cubicBezTo>
                    <a:pt x="143" y="24"/>
                    <a:pt x="131" y="36"/>
                    <a:pt x="119" y="60"/>
                  </a:cubicBezTo>
                  <a:cubicBezTo>
                    <a:pt x="83" y="95"/>
                    <a:pt x="60" y="131"/>
                    <a:pt x="24" y="179"/>
                  </a:cubicBezTo>
                  <a:cubicBezTo>
                    <a:pt x="12" y="191"/>
                    <a:pt x="12" y="203"/>
                    <a:pt x="0" y="215"/>
                  </a:cubicBezTo>
                  <a:lnTo>
                    <a:pt x="3917" y="2893"/>
                  </a:lnTo>
                  <a:cubicBezTo>
                    <a:pt x="3953" y="2834"/>
                    <a:pt x="4012" y="2762"/>
                    <a:pt x="4060" y="2691"/>
                  </a:cubicBez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1116300" y="1308225"/>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1066000" y="1383525"/>
              <a:ext cx="107175" cy="62525"/>
            </a:xfrm>
            <a:custGeom>
              <a:rect b="b" l="l" r="r" t="t"/>
              <a:pathLst>
                <a:path extrusionOk="0" h="2501" w="4287">
                  <a:moveTo>
                    <a:pt x="132" y="0"/>
                  </a:moveTo>
                  <a:cubicBezTo>
                    <a:pt x="120" y="24"/>
                    <a:pt x="108" y="48"/>
                    <a:pt x="108" y="60"/>
                  </a:cubicBezTo>
                  <a:lnTo>
                    <a:pt x="108" y="84"/>
                  </a:lnTo>
                  <a:cubicBezTo>
                    <a:pt x="72" y="120"/>
                    <a:pt x="60" y="167"/>
                    <a:pt x="24" y="203"/>
                  </a:cubicBezTo>
                  <a:cubicBezTo>
                    <a:pt x="12" y="215"/>
                    <a:pt x="12" y="227"/>
                    <a:pt x="1" y="239"/>
                  </a:cubicBezTo>
                  <a:lnTo>
                    <a:pt x="4168" y="2501"/>
                  </a:lnTo>
                  <a:cubicBezTo>
                    <a:pt x="4192" y="2441"/>
                    <a:pt x="4239" y="2370"/>
                    <a:pt x="4287" y="2298"/>
                  </a:cubicBezTo>
                  <a:lnTo>
                    <a:pt x="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963900" y="1721075"/>
              <a:ext cx="118800" cy="17575"/>
            </a:xfrm>
            <a:custGeom>
              <a:rect b="b" l="l" r="r" t="t"/>
              <a:pathLst>
                <a:path extrusionOk="0" h="703" w="4752">
                  <a:moveTo>
                    <a:pt x="36" y="0"/>
                  </a:moveTo>
                  <a:lnTo>
                    <a:pt x="36" y="12"/>
                  </a:lnTo>
                  <a:lnTo>
                    <a:pt x="36" y="36"/>
                  </a:lnTo>
                  <a:cubicBezTo>
                    <a:pt x="13" y="119"/>
                    <a:pt x="13" y="214"/>
                    <a:pt x="1" y="286"/>
                  </a:cubicBezTo>
                  <a:lnTo>
                    <a:pt x="4739" y="703"/>
                  </a:lnTo>
                  <a:cubicBezTo>
                    <a:pt x="4739" y="643"/>
                    <a:pt x="4739" y="548"/>
                    <a:pt x="4751" y="464"/>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969275" y="1677300"/>
              <a:ext cx="117875" cy="23250"/>
            </a:xfrm>
            <a:custGeom>
              <a:rect b="b" l="l" r="r" t="t"/>
              <a:pathLst>
                <a:path extrusionOk="0" h="930" w="4715">
                  <a:moveTo>
                    <a:pt x="24" y="1"/>
                  </a:moveTo>
                  <a:cubicBezTo>
                    <a:pt x="12" y="72"/>
                    <a:pt x="0" y="144"/>
                    <a:pt x="0" y="215"/>
                  </a:cubicBezTo>
                  <a:lnTo>
                    <a:pt x="0" y="239"/>
                  </a:lnTo>
                  <a:lnTo>
                    <a:pt x="0" y="275"/>
                  </a:lnTo>
                  <a:lnTo>
                    <a:pt x="4703" y="930"/>
                  </a:lnTo>
                  <a:cubicBezTo>
                    <a:pt x="4703" y="858"/>
                    <a:pt x="4703" y="775"/>
                    <a:pt x="4715" y="691"/>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960925" y="1765725"/>
              <a:ext cx="118800" cy="11925"/>
            </a:xfrm>
            <a:custGeom>
              <a:rect b="b" l="l" r="r" t="t"/>
              <a:pathLst>
                <a:path extrusionOk="0" h="477" w="4752">
                  <a:moveTo>
                    <a:pt x="13" y="0"/>
                  </a:moveTo>
                  <a:cubicBezTo>
                    <a:pt x="13" y="107"/>
                    <a:pt x="1" y="191"/>
                    <a:pt x="1" y="298"/>
                  </a:cubicBezTo>
                  <a:lnTo>
                    <a:pt x="4751" y="476"/>
                  </a:lnTo>
                  <a:lnTo>
                    <a:pt x="4751" y="226"/>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996950" y="1547225"/>
              <a:ext cx="115800" cy="41400"/>
            </a:xfrm>
            <a:custGeom>
              <a:rect b="b" l="l" r="r" t="t"/>
              <a:pathLst>
                <a:path extrusionOk="0" h="1656" w="4632">
                  <a:moveTo>
                    <a:pt x="96" y="1"/>
                  </a:moveTo>
                  <a:cubicBezTo>
                    <a:pt x="60" y="96"/>
                    <a:pt x="36" y="203"/>
                    <a:pt x="0" y="287"/>
                  </a:cubicBezTo>
                  <a:lnTo>
                    <a:pt x="4549" y="1656"/>
                  </a:lnTo>
                  <a:cubicBezTo>
                    <a:pt x="4584" y="1573"/>
                    <a:pt x="4608" y="1477"/>
                    <a:pt x="4632" y="1406"/>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1011225" y="1504975"/>
              <a:ext cx="114025" cy="46750"/>
            </a:xfrm>
            <a:custGeom>
              <a:rect b="b" l="l" r="r" t="t"/>
              <a:pathLst>
                <a:path extrusionOk="0" h="1870" w="4561">
                  <a:moveTo>
                    <a:pt x="108" y="0"/>
                  </a:moveTo>
                  <a:cubicBezTo>
                    <a:pt x="72" y="84"/>
                    <a:pt x="37" y="191"/>
                    <a:pt x="1" y="286"/>
                  </a:cubicBezTo>
                  <a:lnTo>
                    <a:pt x="4466" y="1869"/>
                  </a:lnTo>
                  <a:cubicBezTo>
                    <a:pt x="4501" y="1798"/>
                    <a:pt x="4525" y="1715"/>
                    <a:pt x="4561" y="1631"/>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1027600" y="1463600"/>
              <a:ext cx="111650" cy="52400"/>
            </a:xfrm>
            <a:custGeom>
              <a:rect b="b" l="l" r="r" t="t"/>
              <a:pathLst>
                <a:path extrusionOk="0" h="2096" w="4466">
                  <a:moveTo>
                    <a:pt x="108" y="0"/>
                  </a:moveTo>
                  <a:cubicBezTo>
                    <a:pt x="72" y="60"/>
                    <a:pt x="60" y="119"/>
                    <a:pt x="24" y="179"/>
                  </a:cubicBezTo>
                  <a:cubicBezTo>
                    <a:pt x="13" y="215"/>
                    <a:pt x="1" y="238"/>
                    <a:pt x="1" y="274"/>
                  </a:cubicBezTo>
                  <a:lnTo>
                    <a:pt x="4382" y="2096"/>
                  </a:lnTo>
                  <a:cubicBezTo>
                    <a:pt x="4406" y="2012"/>
                    <a:pt x="4442" y="1941"/>
                    <a:pt x="4466" y="1858"/>
                  </a:cubicBez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975800" y="1633250"/>
              <a:ext cx="117900" cy="29200"/>
            </a:xfrm>
            <a:custGeom>
              <a:rect b="b" l="l" r="r" t="t"/>
              <a:pathLst>
                <a:path extrusionOk="0" h="1168" w="4716">
                  <a:moveTo>
                    <a:pt x="61" y="1"/>
                  </a:moveTo>
                  <a:cubicBezTo>
                    <a:pt x="49" y="96"/>
                    <a:pt x="37" y="179"/>
                    <a:pt x="1" y="275"/>
                  </a:cubicBezTo>
                  <a:lnTo>
                    <a:pt x="4668" y="1168"/>
                  </a:lnTo>
                  <a:cubicBezTo>
                    <a:pt x="4692" y="1108"/>
                    <a:pt x="4704" y="1013"/>
                    <a:pt x="4716" y="941"/>
                  </a:cubicBezTo>
                  <a:lnTo>
                    <a:pt x="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1784850" y="931975"/>
              <a:ext cx="13400" cy="118800"/>
            </a:xfrm>
            <a:custGeom>
              <a:rect b="b" l="l" r="r" t="t"/>
              <a:pathLst>
                <a:path extrusionOk="0" h="4752" w="536">
                  <a:moveTo>
                    <a:pt x="298" y="1"/>
                  </a:moveTo>
                  <a:cubicBezTo>
                    <a:pt x="191" y="1"/>
                    <a:pt x="107" y="13"/>
                    <a:pt x="0" y="13"/>
                  </a:cubicBezTo>
                  <a:lnTo>
                    <a:pt x="286" y="4751"/>
                  </a:lnTo>
                  <a:cubicBezTo>
                    <a:pt x="357" y="4728"/>
                    <a:pt x="441" y="4728"/>
                    <a:pt x="536" y="4728"/>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1566650" y="970975"/>
              <a:ext cx="42600" cy="114925"/>
            </a:xfrm>
            <a:custGeom>
              <a:rect b="b" l="l" r="r" t="t"/>
              <a:pathLst>
                <a:path extrusionOk="0" h="4597" w="1704">
                  <a:moveTo>
                    <a:pt x="275" y="0"/>
                  </a:moveTo>
                  <a:cubicBezTo>
                    <a:pt x="239" y="12"/>
                    <a:pt x="215" y="12"/>
                    <a:pt x="179" y="36"/>
                  </a:cubicBezTo>
                  <a:cubicBezTo>
                    <a:pt x="120" y="48"/>
                    <a:pt x="60" y="72"/>
                    <a:pt x="1" y="96"/>
                  </a:cubicBezTo>
                  <a:lnTo>
                    <a:pt x="1465" y="4596"/>
                  </a:lnTo>
                  <a:cubicBezTo>
                    <a:pt x="1537" y="4572"/>
                    <a:pt x="1620" y="4537"/>
                    <a:pt x="1703" y="4525"/>
                  </a:cubicBez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1609225" y="958475"/>
              <a:ext cx="36925" cy="116400"/>
            </a:xfrm>
            <a:custGeom>
              <a:rect b="b" l="l" r="r" t="t"/>
              <a:pathLst>
                <a:path extrusionOk="0" h="4656" w="1477">
                  <a:moveTo>
                    <a:pt x="286" y="0"/>
                  </a:moveTo>
                  <a:cubicBezTo>
                    <a:pt x="251" y="12"/>
                    <a:pt x="215" y="12"/>
                    <a:pt x="191" y="24"/>
                  </a:cubicBezTo>
                  <a:lnTo>
                    <a:pt x="167" y="24"/>
                  </a:lnTo>
                  <a:cubicBezTo>
                    <a:pt x="108" y="36"/>
                    <a:pt x="60" y="60"/>
                    <a:pt x="0" y="72"/>
                  </a:cubicBezTo>
                  <a:lnTo>
                    <a:pt x="1239" y="4656"/>
                  </a:lnTo>
                  <a:cubicBezTo>
                    <a:pt x="1310" y="4644"/>
                    <a:pt x="1394" y="4620"/>
                    <a:pt x="1477"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1524400" y="985250"/>
              <a:ext cx="48225" cy="113450"/>
            </a:xfrm>
            <a:custGeom>
              <a:rect b="b" l="l" r="r" t="t"/>
              <a:pathLst>
                <a:path extrusionOk="0" h="4538" w="1929">
                  <a:moveTo>
                    <a:pt x="286" y="1"/>
                  </a:moveTo>
                  <a:cubicBezTo>
                    <a:pt x="226" y="25"/>
                    <a:pt x="167" y="37"/>
                    <a:pt x="84" y="72"/>
                  </a:cubicBezTo>
                  <a:lnTo>
                    <a:pt x="72" y="72"/>
                  </a:lnTo>
                  <a:cubicBezTo>
                    <a:pt x="48" y="84"/>
                    <a:pt x="12" y="84"/>
                    <a:pt x="0" y="96"/>
                  </a:cubicBezTo>
                  <a:lnTo>
                    <a:pt x="1691" y="4537"/>
                  </a:lnTo>
                  <a:cubicBezTo>
                    <a:pt x="1786" y="4502"/>
                    <a:pt x="1858" y="4478"/>
                    <a:pt x="1929" y="4442"/>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1483325" y="1001325"/>
              <a:ext cx="53600" cy="110850"/>
            </a:xfrm>
            <a:custGeom>
              <a:rect b="b" l="l" r="r" t="t"/>
              <a:pathLst>
                <a:path extrusionOk="0" h="4434" w="2144">
                  <a:moveTo>
                    <a:pt x="274" y="1"/>
                  </a:moveTo>
                  <a:cubicBezTo>
                    <a:pt x="226" y="25"/>
                    <a:pt x="203" y="37"/>
                    <a:pt x="155" y="49"/>
                  </a:cubicBezTo>
                  <a:lnTo>
                    <a:pt x="95" y="49"/>
                  </a:lnTo>
                  <a:cubicBezTo>
                    <a:pt x="60" y="72"/>
                    <a:pt x="36" y="84"/>
                    <a:pt x="0" y="84"/>
                  </a:cubicBezTo>
                  <a:lnTo>
                    <a:pt x="1929" y="4430"/>
                  </a:lnTo>
                  <a:cubicBezTo>
                    <a:pt x="1941" y="4432"/>
                    <a:pt x="1953" y="4433"/>
                    <a:pt x="1966" y="4433"/>
                  </a:cubicBezTo>
                  <a:cubicBezTo>
                    <a:pt x="2025" y="4433"/>
                    <a:pt x="2084" y="4410"/>
                    <a:pt x="2143" y="4370"/>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1740200" y="935250"/>
              <a:ext cx="19375" cy="118800"/>
            </a:xfrm>
            <a:custGeom>
              <a:rect b="b" l="l" r="r" t="t"/>
              <a:pathLst>
                <a:path extrusionOk="0" h="4752" w="775">
                  <a:moveTo>
                    <a:pt x="226" y="1"/>
                  </a:moveTo>
                  <a:cubicBezTo>
                    <a:pt x="143" y="13"/>
                    <a:pt x="72" y="13"/>
                    <a:pt x="0" y="36"/>
                  </a:cubicBezTo>
                  <a:lnTo>
                    <a:pt x="524" y="4751"/>
                  </a:lnTo>
                  <a:cubicBezTo>
                    <a:pt x="607" y="4727"/>
                    <a:pt x="703" y="4716"/>
                    <a:pt x="774" y="4716"/>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1696150" y="940900"/>
              <a:ext cx="25325" cy="118200"/>
            </a:xfrm>
            <a:custGeom>
              <a:rect b="b" l="l" r="r" t="t"/>
              <a:pathLst>
                <a:path extrusionOk="0" h="4728" w="1013">
                  <a:moveTo>
                    <a:pt x="262" y="1"/>
                  </a:moveTo>
                  <a:cubicBezTo>
                    <a:pt x="167" y="13"/>
                    <a:pt x="83" y="25"/>
                    <a:pt x="0" y="49"/>
                  </a:cubicBezTo>
                  <a:lnTo>
                    <a:pt x="762" y="4728"/>
                  </a:lnTo>
                  <a:cubicBezTo>
                    <a:pt x="834" y="4704"/>
                    <a:pt x="929" y="4704"/>
                    <a:pt x="1012" y="4692"/>
                  </a:cubicBez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1652375" y="948650"/>
              <a:ext cx="31300" cy="117600"/>
            </a:xfrm>
            <a:custGeom>
              <a:rect b="b" l="l" r="r" t="t"/>
              <a:pathLst>
                <a:path extrusionOk="0" h="4704" w="1252">
                  <a:moveTo>
                    <a:pt x="299" y="0"/>
                  </a:moveTo>
                  <a:lnTo>
                    <a:pt x="72" y="48"/>
                  </a:lnTo>
                  <a:cubicBezTo>
                    <a:pt x="49" y="48"/>
                    <a:pt x="25" y="60"/>
                    <a:pt x="1" y="60"/>
                  </a:cubicBezTo>
                  <a:lnTo>
                    <a:pt x="989" y="4703"/>
                  </a:lnTo>
                  <a:cubicBezTo>
                    <a:pt x="1084" y="4680"/>
                    <a:pt x="1156" y="4656"/>
                    <a:pt x="1251" y="4644"/>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1258875" y="1143325"/>
              <a:ext cx="83075" cy="94075"/>
            </a:xfrm>
            <a:custGeom>
              <a:rect b="b" l="l" r="r" t="t"/>
              <a:pathLst>
                <a:path extrusionOk="0" h="3763" w="3323">
                  <a:moveTo>
                    <a:pt x="227" y="0"/>
                  </a:moveTo>
                  <a:lnTo>
                    <a:pt x="203" y="24"/>
                  </a:lnTo>
                  <a:cubicBezTo>
                    <a:pt x="144" y="83"/>
                    <a:pt x="60" y="143"/>
                    <a:pt x="1" y="191"/>
                  </a:cubicBezTo>
                  <a:lnTo>
                    <a:pt x="3132" y="3763"/>
                  </a:lnTo>
                  <a:cubicBezTo>
                    <a:pt x="3204" y="3691"/>
                    <a:pt x="3263" y="3632"/>
                    <a:pt x="3323" y="3584"/>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1293700" y="1114750"/>
              <a:ext cx="78625" cy="97050"/>
            </a:xfrm>
            <a:custGeom>
              <a:rect b="b" l="l" r="r" t="t"/>
              <a:pathLst>
                <a:path extrusionOk="0" h="3882" w="3145">
                  <a:moveTo>
                    <a:pt x="227" y="0"/>
                  </a:moveTo>
                  <a:cubicBezTo>
                    <a:pt x="203" y="12"/>
                    <a:pt x="191" y="12"/>
                    <a:pt x="179" y="24"/>
                  </a:cubicBezTo>
                  <a:cubicBezTo>
                    <a:pt x="132" y="60"/>
                    <a:pt x="108" y="83"/>
                    <a:pt x="60" y="119"/>
                  </a:cubicBezTo>
                  <a:cubicBezTo>
                    <a:pt x="48" y="131"/>
                    <a:pt x="13" y="143"/>
                    <a:pt x="1" y="155"/>
                  </a:cubicBezTo>
                  <a:lnTo>
                    <a:pt x="2942" y="3882"/>
                  </a:lnTo>
                  <a:cubicBezTo>
                    <a:pt x="2989" y="3846"/>
                    <a:pt x="3061" y="3810"/>
                    <a:pt x="3144" y="3751"/>
                  </a:cubicBezTo>
                  <a:lnTo>
                    <a:pt x="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1442525" y="1020375"/>
              <a:ext cx="59875" cy="108375"/>
            </a:xfrm>
            <a:custGeom>
              <a:rect b="b" l="l" r="r" t="t"/>
              <a:pathLst>
                <a:path extrusionOk="0" h="4335" w="2395">
                  <a:moveTo>
                    <a:pt x="299" y="1"/>
                  </a:moveTo>
                  <a:cubicBezTo>
                    <a:pt x="299" y="1"/>
                    <a:pt x="287" y="1"/>
                    <a:pt x="287" y="25"/>
                  </a:cubicBezTo>
                  <a:lnTo>
                    <a:pt x="180" y="25"/>
                  </a:lnTo>
                  <a:cubicBezTo>
                    <a:pt x="132" y="37"/>
                    <a:pt x="108" y="60"/>
                    <a:pt x="61" y="84"/>
                  </a:cubicBezTo>
                  <a:lnTo>
                    <a:pt x="49" y="84"/>
                  </a:lnTo>
                  <a:cubicBezTo>
                    <a:pt x="25" y="84"/>
                    <a:pt x="13" y="96"/>
                    <a:pt x="1" y="96"/>
                  </a:cubicBezTo>
                  <a:lnTo>
                    <a:pt x="2132" y="4335"/>
                  </a:lnTo>
                  <a:cubicBezTo>
                    <a:pt x="2227" y="4335"/>
                    <a:pt x="2311" y="4287"/>
                    <a:pt x="2394" y="4263"/>
                  </a:cubicBezTo>
                  <a:lnTo>
                    <a:pt x="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1226725" y="1172475"/>
              <a:ext cx="86950" cy="90525"/>
            </a:xfrm>
            <a:custGeom>
              <a:rect b="b" l="l" r="r" t="t"/>
              <a:pathLst>
                <a:path extrusionOk="0" h="3621" w="3478">
                  <a:moveTo>
                    <a:pt x="203" y="1"/>
                  </a:moveTo>
                  <a:cubicBezTo>
                    <a:pt x="132" y="84"/>
                    <a:pt x="60" y="144"/>
                    <a:pt x="1" y="215"/>
                  </a:cubicBezTo>
                  <a:lnTo>
                    <a:pt x="3287" y="3620"/>
                  </a:lnTo>
                  <a:cubicBezTo>
                    <a:pt x="3347" y="3561"/>
                    <a:pt x="3418" y="3501"/>
                    <a:pt x="3478" y="3442"/>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1195775" y="1204625"/>
              <a:ext cx="90825" cy="86350"/>
            </a:xfrm>
            <a:custGeom>
              <a:rect b="b" l="l" r="r" t="t"/>
              <a:pathLst>
                <a:path extrusionOk="0" h="3454" w="3633">
                  <a:moveTo>
                    <a:pt x="191" y="1"/>
                  </a:moveTo>
                  <a:lnTo>
                    <a:pt x="25" y="168"/>
                  </a:lnTo>
                  <a:lnTo>
                    <a:pt x="25" y="179"/>
                  </a:lnTo>
                  <a:cubicBezTo>
                    <a:pt x="13" y="191"/>
                    <a:pt x="1" y="215"/>
                    <a:pt x="1" y="227"/>
                  </a:cubicBezTo>
                  <a:lnTo>
                    <a:pt x="3465" y="3454"/>
                  </a:lnTo>
                  <a:cubicBezTo>
                    <a:pt x="3513" y="3382"/>
                    <a:pt x="3573" y="3323"/>
                    <a:pt x="3632" y="3263"/>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1404150" y="1040925"/>
              <a:ext cx="64000" cy="106875"/>
            </a:xfrm>
            <a:custGeom>
              <a:rect b="b" l="l" r="r" t="t"/>
              <a:pathLst>
                <a:path extrusionOk="0" h="4275" w="2560">
                  <a:moveTo>
                    <a:pt x="250" y="0"/>
                  </a:moveTo>
                  <a:cubicBezTo>
                    <a:pt x="238" y="12"/>
                    <a:pt x="214" y="36"/>
                    <a:pt x="191" y="36"/>
                  </a:cubicBezTo>
                  <a:cubicBezTo>
                    <a:pt x="143" y="60"/>
                    <a:pt x="83" y="84"/>
                    <a:pt x="48" y="119"/>
                  </a:cubicBezTo>
                  <a:cubicBezTo>
                    <a:pt x="36" y="131"/>
                    <a:pt x="12" y="131"/>
                    <a:pt x="0" y="155"/>
                  </a:cubicBezTo>
                  <a:lnTo>
                    <a:pt x="2358" y="4275"/>
                  </a:lnTo>
                  <a:cubicBezTo>
                    <a:pt x="2417" y="4227"/>
                    <a:pt x="2488" y="4203"/>
                    <a:pt x="2560" y="4156"/>
                  </a:cubicBezTo>
                  <a:lnTo>
                    <a:pt x="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329125" y="1088250"/>
              <a:ext cx="73850" cy="101225"/>
            </a:xfrm>
            <a:custGeom>
              <a:rect b="b" l="l" r="r" t="t"/>
              <a:pathLst>
                <a:path extrusionOk="0" h="4049" w="2954">
                  <a:moveTo>
                    <a:pt x="239" y="1"/>
                  </a:moveTo>
                  <a:cubicBezTo>
                    <a:pt x="155" y="60"/>
                    <a:pt x="72" y="120"/>
                    <a:pt x="1" y="179"/>
                  </a:cubicBezTo>
                  <a:lnTo>
                    <a:pt x="2751" y="4049"/>
                  </a:lnTo>
                  <a:cubicBezTo>
                    <a:pt x="2811" y="3989"/>
                    <a:pt x="2882" y="3941"/>
                    <a:pt x="2953" y="3894"/>
                  </a:cubicBez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365750" y="1063550"/>
              <a:ext cx="69375" cy="103900"/>
            </a:xfrm>
            <a:custGeom>
              <a:rect b="b" l="l" r="r" t="t"/>
              <a:pathLst>
                <a:path extrusionOk="0" h="4156" w="2775">
                  <a:moveTo>
                    <a:pt x="262" y="0"/>
                  </a:moveTo>
                  <a:cubicBezTo>
                    <a:pt x="226" y="24"/>
                    <a:pt x="191" y="36"/>
                    <a:pt x="179" y="48"/>
                  </a:cubicBezTo>
                  <a:lnTo>
                    <a:pt x="167" y="48"/>
                  </a:lnTo>
                  <a:cubicBezTo>
                    <a:pt x="107" y="84"/>
                    <a:pt x="60" y="119"/>
                    <a:pt x="0" y="155"/>
                  </a:cubicBezTo>
                  <a:lnTo>
                    <a:pt x="2560" y="4156"/>
                  </a:lnTo>
                  <a:cubicBezTo>
                    <a:pt x="2620" y="4132"/>
                    <a:pt x="2703" y="4084"/>
                    <a:pt x="2774" y="4025"/>
                  </a:cubicBez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630525" y="600700"/>
              <a:ext cx="2411950" cy="1197475"/>
            </a:xfrm>
            <a:custGeom>
              <a:rect b="b" l="l" r="r" t="t"/>
              <a:pathLst>
                <a:path extrusionOk="0" h="47899" w="96478">
                  <a:moveTo>
                    <a:pt x="48245" y="0"/>
                  </a:moveTo>
                  <a:cubicBezTo>
                    <a:pt x="35350" y="0"/>
                    <a:pt x="23242" y="5025"/>
                    <a:pt x="14133" y="14133"/>
                  </a:cubicBezTo>
                  <a:cubicBezTo>
                    <a:pt x="5097" y="23158"/>
                    <a:pt x="96" y="35147"/>
                    <a:pt x="1" y="47899"/>
                  </a:cubicBezTo>
                  <a:lnTo>
                    <a:pt x="298" y="47899"/>
                  </a:lnTo>
                  <a:cubicBezTo>
                    <a:pt x="489" y="21634"/>
                    <a:pt x="21932" y="298"/>
                    <a:pt x="48245" y="298"/>
                  </a:cubicBezTo>
                  <a:cubicBezTo>
                    <a:pt x="74558" y="298"/>
                    <a:pt x="96001" y="21634"/>
                    <a:pt x="96179" y="47899"/>
                  </a:cubicBezTo>
                  <a:lnTo>
                    <a:pt x="96477" y="47899"/>
                  </a:lnTo>
                  <a:cubicBezTo>
                    <a:pt x="96382" y="35147"/>
                    <a:pt x="91381" y="23158"/>
                    <a:pt x="82356" y="14133"/>
                  </a:cubicBezTo>
                  <a:cubicBezTo>
                    <a:pt x="73248" y="5025"/>
                    <a:pt x="61127" y="0"/>
                    <a:pt x="4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2331350" y="595925"/>
              <a:ext cx="55975" cy="111350"/>
            </a:xfrm>
            <a:custGeom>
              <a:rect b="b" l="l" r="r" t="t"/>
              <a:pathLst>
                <a:path extrusionOk="0" h="4454" w="2239">
                  <a:moveTo>
                    <a:pt x="1953" y="1"/>
                  </a:moveTo>
                  <a:lnTo>
                    <a:pt x="0" y="4334"/>
                  </a:lnTo>
                  <a:cubicBezTo>
                    <a:pt x="95" y="4382"/>
                    <a:pt x="179" y="4406"/>
                    <a:pt x="250" y="4454"/>
                  </a:cubicBezTo>
                  <a:lnTo>
                    <a:pt x="2238" y="132"/>
                  </a:lnTo>
                  <a:cubicBezTo>
                    <a:pt x="2143" y="96"/>
                    <a:pt x="2036" y="48"/>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2489400" y="691175"/>
              <a:ext cx="71150" cy="103600"/>
            </a:xfrm>
            <a:custGeom>
              <a:rect b="b" l="l" r="r" t="t"/>
              <a:pathLst>
                <a:path extrusionOk="0" h="4144" w="2846">
                  <a:moveTo>
                    <a:pt x="2584" y="1"/>
                  </a:moveTo>
                  <a:lnTo>
                    <a:pt x="0" y="3989"/>
                  </a:lnTo>
                  <a:cubicBezTo>
                    <a:pt x="96" y="4037"/>
                    <a:pt x="179" y="4084"/>
                    <a:pt x="262" y="4144"/>
                  </a:cubicBezTo>
                  <a:lnTo>
                    <a:pt x="2846" y="167"/>
                  </a:lnTo>
                  <a:cubicBezTo>
                    <a:pt x="2751" y="108"/>
                    <a:pt x="2667" y="48"/>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2438500" y="656950"/>
              <a:ext cx="65800" cy="105975"/>
            </a:xfrm>
            <a:custGeom>
              <a:rect b="b" l="l" r="r" t="t"/>
              <a:pathLst>
                <a:path extrusionOk="0" h="4239" w="2632">
                  <a:moveTo>
                    <a:pt x="2370" y="0"/>
                  </a:moveTo>
                  <a:lnTo>
                    <a:pt x="0" y="4108"/>
                  </a:lnTo>
                  <a:cubicBezTo>
                    <a:pt x="72" y="4144"/>
                    <a:pt x="167" y="4179"/>
                    <a:pt x="238" y="4239"/>
                  </a:cubicBezTo>
                  <a:lnTo>
                    <a:pt x="2632" y="155"/>
                  </a:lnTo>
                  <a:cubicBezTo>
                    <a:pt x="2548" y="96"/>
                    <a:pt x="2453" y="48"/>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2677800" y="855175"/>
              <a:ext cx="88450" cy="90225"/>
            </a:xfrm>
            <a:custGeom>
              <a:rect b="b" l="l" r="r" t="t"/>
              <a:pathLst>
                <a:path extrusionOk="0" h="3609" w="3538">
                  <a:moveTo>
                    <a:pt x="3323" y="1"/>
                  </a:moveTo>
                  <a:lnTo>
                    <a:pt x="1" y="3418"/>
                  </a:lnTo>
                  <a:lnTo>
                    <a:pt x="203" y="3609"/>
                  </a:lnTo>
                  <a:lnTo>
                    <a:pt x="3537" y="227"/>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2633450" y="810250"/>
              <a:ext cx="84575" cy="93775"/>
            </a:xfrm>
            <a:custGeom>
              <a:rect b="b" l="l" r="r" t="t"/>
              <a:pathLst>
                <a:path extrusionOk="0" h="3751" w="3383">
                  <a:moveTo>
                    <a:pt x="3144" y="0"/>
                  </a:moveTo>
                  <a:lnTo>
                    <a:pt x="1" y="3572"/>
                  </a:lnTo>
                  <a:lnTo>
                    <a:pt x="227" y="3751"/>
                  </a:lnTo>
                  <a:lnTo>
                    <a:pt x="3382" y="202"/>
                  </a:lnTo>
                  <a:cubicBezTo>
                    <a:pt x="3311" y="131"/>
                    <a:pt x="3227" y="72"/>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2539400" y="728075"/>
              <a:ext cx="75625" cy="100350"/>
            </a:xfrm>
            <a:custGeom>
              <a:rect b="b" l="l" r="r" t="t"/>
              <a:pathLst>
                <a:path extrusionOk="0" h="4014" w="3025">
                  <a:moveTo>
                    <a:pt x="2763" y="1"/>
                  </a:moveTo>
                  <a:lnTo>
                    <a:pt x="1" y="3859"/>
                  </a:lnTo>
                  <a:cubicBezTo>
                    <a:pt x="84" y="3918"/>
                    <a:pt x="167" y="3978"/>
                    <a:pt x="239" y="4013"/>
                  </a:cubicBezTo>
                  <a:lnTo>
                    <a:pt x="3025" y="180"/>
                  </a:lnTo>
                  <a:cubicBezTo>
                    <a:pt x="2929" y="120"/>
                    <a:pt x="2858" y="60"/>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2587325" y="768275"/>
              <a:ext cx="80100" cy="97050"/>
            </a:xfrm>
            <a:custGeom>
              <a:rect b="b" l="l" r="r" t="t"/>
              <a:pathLst>
                <a:path extrusionOk="0" h="3882" w="3204">
                  <a:moveTo>
                    <a:pt x="2965" y="0"/>
                  </a:moveTo>
                  <a:lnTo>
                    <a:pt x="0" y="3703"/>
                  </a:lnTo>
                  <a:lnTo>
                    <a:pt x="227" y="3882"/>
                  </a:lnTo>
                  <a:lnTo>
                    <a:pt x="3203" y="191"/>
                  </a:lnTo>
                  <a:cubicBezTo>
                    <a:pt x="3132" y="131"/>
                    <a:pt x="3037" y="60"/>
                    <a:pt x="2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2385225" y="624500"/>
              <a:ext cx="61025" cy="109275"/>
            </a:xfrm>
            <a:custGeom>
              <a:rect b="b" l="l" r="r" t="t"/>
              <a:pathLst>
                <a:path extrusionOk="0" h="4371" w="2441">
                  <a:moveTo>
                    <a:pt x="2167" y="1"/>
                  </a:moveTo>
                  <a:lnTo>
                    <a:pt x="0" y="4227"/>
                  </a:lnTo>
                  <a:cubicBezTo>
                    <a:pt x="95" y="4275"/>
                    <a:pt x="179" y="4323"/>
                    <a:pt x="262" y="4370"/>
                  </a:cubicBezTo>
                  <a:lnTo>
                    <a:pt x="2441" y="155"/>
                  </a:lnTo>
                  <a:cubicBezTo>
                    <a:pt x="2358" y="108"/>
                    <a:pt x="2250" y="48"/>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1984575" y="489950"/>
              <a:ext cx="22350" cy="118200"/>
            </a:xfrm>
            <a:custGeom>
              <a:rect b="b" l="l" r="r" t="t"/>
              <a:pathLst>
                <a:path extrusionOk="0" h="4728" w="894">
                  <a:moveTo>
                    <a:pt x="584" y="1"/>
                  </a:moveTo>
                  <a:lnTo>
                    <a:pt x="0" y="4704"/>
                  </a:lnTo>
                  <a:cubicBezTo>
                    <a:pt x="96" y="4716"/>
                    <a:pt x="191" y="4728"/>
                    <a:pt x="286" y="4728"/>
                  </a:cubicBezTo>
                  <a:lnTo>
                    <a:pt x="893" y="37"/>
                  </a:lnTo>
                  <a:lnTo>
                    <a:pt x="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1925050" y="483125"/>
              <a:ext cx="16375" cy="118775"/>
            </a:xfrm>
            <a:custGeom>
              <a:rect b="b" l="l" r="r" t="t"/>
              <a:pathLst>
                <a:path extrusionOk="0" h="4751" w="655">
                  <a:moveTo>
                    <a:pt x="345" y="0"/>
                  </a:moveTo>
                  <a:lnTo>
                    <a:pt x="0" y="4739"/>
                  </a:lnTo>
                  <a:cubicBezTo>
                    <a:pt x="95" y="4739"/>
                    <a:pt x="191" y="4751"/>
                    <a:pt x="286" y="4751"/>
                  </a:cubicBezTo>
                  <a:lnTo>
                    <a:pt x="655" y="36"/>
                  </a:lnTo>
                  <a:cubicBezTo>
                    <a:pt x="548" y="24"/>
                    <a:pt x="452" y="24"/>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2044100" y="499475"/>
              <a:ext cx="28300" cy="118200"/>
            </a:xfrm>
            <a:custGeom>
              <a:rect b="b" l="l" r="r" t="t"/>
              <a:pathLst>
                <a:path extrusionOk="0" h="4728" w="1132">
                  <a:moveTo>
                    <a:pt x="822" y="1"/>
                  </a:moveTo>
                  <a:lnTo>
                    <a:pt x="1" y="4680"/>
                  </a:lnTo>
                  <a:cubicBezTo>
                    <a:pt x="96" y="4692"/>
                    <a:pt x="179" y="4704"/>
                    <a:pt x="286" y="4728"/>
                  </a:cubicBezTo>
                  <a:lnTo>
                    <a:pt x="1132" y="61"/>
                  </a:lnTo>
                  <a:cubicBezTo>
                    <a:pt x="1024" y="49"/>
                    <a:pt x="929" y="37"/>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2275675" y="570625"/>
              <a:ext cx="50325" cy="113125"/>
            </a:xfrm>
            <a:custGeom>
              <a:rect b="b" l="l" r="r" t="t"/>
              <a:pathLst>
                <a:path extrusionOk="0" h="4525" w="2013">
                  <a:moveTo>
                    <a:pt x="1739" y="1"/>
                  </a:moveTo>
                  <a:lnTo>
                    <a:pt x="1" y="4418"/>
                  </a:lnTo>
                  <a:lnTo>
                    <a:pt x="263" y="4525"/>
                  </a:lnTo>
                  <a:lnTo>
                    <a:pt x="2013" y="10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2218825" y="548000"/>
              <a:ext cx="45275" cy="114625"/>
            </a:xfrm>
            <a:custGeom>
              <a:rect b="b" l="l" r="r" t="t"/>
              <a:pathLst>
                <a:path extrusionOk="0" h="4585" w="1811">
                  <a:moveTo>
                    <a:pt x="1513" y="1"/>
                  </a:moveTo>
                  <a:lnTo>
                    <a:pt x="0" y="4489"/>
                  </a:lnTo>
                  <a:lnTo>
                    <a:pt x="274" y="4585"/>
                  </a:lnTo>
                  <a:lnTo>
                    <a:pt x="1810" y="96"/>
                  </a:lnTo>
                  <a:cubicBezTo>
                    <a:pt x="1703" y="72"/>
                    <a:pt x="1608" y="25"/>
                    <a:pt x="1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2161675" y="528650"/>
              <a:ext cx="39025" cy="116125"/>
            </a:xfrm>
            <a:custGeom>
              <a:rect b="b" l="l" r="r" t="t"/>
              <a:pathLst>
                <a:path extrusionOk="0" h="4645" w="1561">
                  <a:moveTo>
                    <a:pt x="1263" y="1"/>
                  </a:moveTo>
                  <a:lnTo>
                    <a:pt x="0" y="4573"/>
                  </a:lnTo>
                  <a:lnTo>
                    <a:pt x="274" y="4644"/>
                  </a:lnTo>
                  <a:lnTo>
                    <a:pt x="1560" y="84"/>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1"/>
            <p:cNvSpPr/>
            <p:nvPr/>
          </p:nvSpPr>
          <p:spPr>
            <a:xfrm>
              <a:off x="2103325" y="512275"/>
              <a:ext cx="33975" cy="117325"/>
            </a:xfrm>
            <a:custGeom>
              <a:rect b="b" l="l" r="r" t="t"/>
              <a:pathLst>
                <a:path extrusionOk="0" h="4693" w="1359">
                  <a:moveTo>
                    <a:pt x="1037" y="1"/>
                  </a:moveTo>
                  <a:lnTo>
                    <a:pt x="1" y="4632"/>
                  </a:lnTo>
                  <a:cubicBezTo>
                    <a:pt x="84" y="4644"/>
                    <a:pt x="179" y="4668"/>
                    <a:pt x="263" y="4692"/>
                  </a:cubicBezTo>
                  <a:lnTo>
                    <a:pt x="1358" y="72"/>
                  </a:lnTo>
                  <a:cubicBezTo>
                    <a:pt x="1251" y="49"/>
                    <a:pt x="1144" y="25"/>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2865025" y="1112350"/>
              <a:ext cx="105100" cy="68200"/>
            </a:xfrm>
            <a:custGeom>
              <a:rect b="b" l="l" r="r" t="t"/>
              <a:pathLst>
                <a:path extrusionOk="0" h="2728" w="4204">
                  <a:moveTo>
                    <a:pt x="4049" y="1"/>
                  </a:moveTo>
                  <a:lnTo>
                    <a:pt x="1" y="2489"/>
                  </a:lnTo>
                  <a:cubicBezTo>
                    <a:pt x="60" y="2561"/>
                    <a:pt x="96" y="2632"/>
                    <a:pt x="144" y="2727"/>
                  </a:cubicBezTo>
                  <a:lnTo>
                    <a:pt x="4204" y="275"/>
                  </a:lnTo>
                  <a:cubicBezTo>
                    <a:pt x="4144" y="179"/>
                    <a:pt x="4109" y="96"/>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3005225" y="1475200"/>
              <a:ext cx="116725" cy="36350"/>
            </a:xfrm>
            <a:custGeom>
              <a:rect b="b" l="l" r="r" t="t"/>
              <a:pathLst>
                <a:path extrusionOk="0" h="1454" w="4669">
                  <a:moveTo>
                    <a:pt x="4597" y="1"/>
                  </a:moveTo>
                  <a:lnTo>
                    <a:pt x="1" y="1179"/>
                  </a:lnTo>
                  <a:lnTo>
                    <a:pt x="60" y="1453"/>
                  </a:lnTo>
                  <a:lnTo>
                    <a:pt x="4668" y="310"/>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2988575" y="1411800"/>
              <a:ext cx="115500" cy="41700"/>
            </a:xfrm>
            <a:custGeom>
              <a:rect b="b" l="l" r="r" t="t"/>
              <a:pathLst>
                <a:path extrusionOk="0" h="1668" w="4620">
                  <a:moveTo>
                    <a:pt x="4536" y="1"/>
                  </a:moveTo>
                  <a:lnTo>
                    <a:pt x="0" y="1406"/>
                  </a:lnTo>
                  <a:cubicBezTo>
                    <a:pt x="36" y="1489"/>
                    <a:pt x="71" y="1584"/>
                    <a:pt x="83" y="1667"/>
                  </a:cubicBezTo>
                  <a:lnTo>
                    <a:pt x="4620" y="298"/>
                  </a:lnTo>
                  <a:cubicBezTo>
                    <a:pt x="4596" y="203"/>
                    <a:pt x="4560" y="108"/>
                    <a:pt x="4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2969800" y="1349000"/>
              <a:ext cx="114050" cy="47650"/>
            </a:xfrm>
            <a:custGeom>
              <a:rect b="b" l="l" r="r" t="t"/>
              <a:pathLst>
                <a:path extrusionOk="0" h="1906" w="4562">
                  <a:moveTo>
                    <a:pt x="4454" y="0"/>
                  </a:moveTo>
                  <a:lnTo>
                    <a:pt x="1" y="1643"/>
                  </a:lnTo>
                  <a:cubicBezTo>
                    <a:pt x="13" y="1727"/>
                    <a:pt x="49" y="1822"/>
                    <a:pt x="96" y="1905"/>
                  </a:cubicBezTo>
                  <a:lnTo>
                    <a:pt x="4561" y="298"/>
                  </a:lnTo>
                  <a:cubicBezTo>
                    <a:pt x="4525" y="191"/>
                    <a:pt x="4478" y="108"/>
                    <a:pt x="4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3040950" y="1735950"/>
              <a:ext cx="118800" cy="13125"/>
            </a:xfrm>
            <a:custGeom>
              <a:rect b="b" l="l" r="r" t="t"/>
              <a:pathLst>
                <a:path extrusionOk="0" h="525" w="4752">
                  <a:moveTo>
                    <a:pt x="4727" y="0"/>
                  </a:moveTo>
                  <a:lnTo>
                    <a:pt x="1" y="239"/>
                  </a:lnTo>
                  <a:cubicBezTo>
                    <a:pt x="12" y="346"/>
                    <a:pt x="12" y="429"/>
                    <a:pt x="12" y="524"/>
                  </a:cubicBezTo>
                  <a:lnTo>
                    <a:pt x="4751" y="310"/>
                  </a:lnTo>
                  <a:cubicBezTo>
                    <a:pt x="4751" y="215"/>
                    <a:pt x="4727" y="108"/>
                    <a:pt x="4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2947200" y="1287975"/>
              <a:ext cx="112225" cy="53000"/>
            </a:xfrm>
            <a:custGeom>
              <a:rect b="b" l="l" r="r" t="t"/>
              <a:pathLst>
                <a:path extrusionOk="0" h="2120" w="4489">
                  <a:moveTo>
                    <a:pt x="4370" y="1"/>
                  </a:moveTo>
                  <a:lnTo>
                    <a:pt x="0" y="1846"/>
                  </a:lnTo>
                  <a:lnTo>
                    <a:pt x="119" y="2120"/>
                  </a:lnTo>
                  <a:lnTo>
                    <a:pt x="4489" y="286"/>
                  </a:lnTo>
                  <a:cubicBezTo>
                    <a:pt x="4453" y="191"/>
                    <a:pt x="4417" y="96"/>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2720075" y="902525"/>
              <a:ext cx="92000" cy="86025"/>
            </a:xfrm>
            <a:custGeom>
              <a:rect b="b" l="l" r="r" t="t"/>
              <a:pathLst>
                <a:path extrusionOk="0" h="3441" w="3680">
                  <a:moveTo>
                    <a:pt x="3477" y="0"/>
                  </a:moveTo>
                  <a:lnTo>
                    <a:pt x="1" y="3227"/>
                  </a:lnTo>
                  <a:cubicBezTo>
                    <a:pt x="48" y="3310"/>
                    <a:pt x="120" y="3358"/>
                    <a:pt x="179" y="3441"/>
                  </a:cubicBezTo>
                  <a:lnTo>
                    <a:pt x="3680" y="226"/>
                  </a:lnTo>
                  <a:cubicBezTo>
                    <a:pt x="3608" y="155"/>
                    <a:pt x="3549" y="71"/>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1"/>
            <p:cNvSpPr/>
            <p:nvPr/>
          </p:nvSpPr>
          <p:spPr>
            <a:xfrm>
              <a:off x="3029050" y="1604675"/>
              <a:ext cx="118200" cy="25025"/>
            </a:xfrm>
            <a:custGeom>
              <a:rect b="b" l="l" r="r" t="t"/>
              <a:pathLst>
                <a:path extrusionOk="0" h="1001" w="4728">
                  <a:moveTo>
                    <a:pt x="4679" y="1"/>
                  </a:moveTo>
                  <a:lnTo>
                    <a:pt x="0" y="715"/>
                  </a:lnTo>
                  <a:lnTo>
                    <a:pt x="48" y="1001"/>
                  </a:lnTo>
                  <a:lnTo>
                    <a:pt x="4727" y="310"/>
                  </a:lnTo>
                  <a:lnTo>
                    <a:pt x="4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1"/>
            <p:cNvSpPr/>
            <p:nvPr/>
          </p:nvSpPr>
          <p:spPr>
            <a:xfrm>
              <a:off x="3036475" y="1670175"/>
              <a:ext cx="118800" cy="19075"/>
            </a:xfrm>
            <a:custGeom>
              <a:rect b="b" l="l" r="r" t="t"/>
              <a:pathLst>
                <a:path extrusionOk="0" h="763" w="4752">
                  <a:moveTo>
                    <a:pt x="4716" y="0"/>
                  </a:moveTo>
                  <a:lnTo>
                    <a:pt x="1" y="476"/>
                  </a:lnTo>
                  <a:cubicBezTo>
                    <a:pt x="13" y="584"/>
                    <a:pt x="25" y="667"/>
                    <a:pt x="25" y="762"/>
                  </a:cubicBezTo>
                  <a:lnTo>
                    <a:pt x="4752" y="310"/>
                  </a:lnTo>
                  <a:cubicBezTo>
                    <a:pt x="4728" y="203"/>
                    <a:pt x="4728" y="107"/>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2797175" y="1003425"/>
              <a:ext cx="99150" cy="77400"/>
            </a:xfrm>
            <a:custGeom>
              <a:rect b="b" l="l" r="r" t="t"/>
              <a:pathLst>
                <a:path extrusionOk="0" h="3096" w="3966">
                  <a:moveTo>
                    <a:pt x="3763" y="0"/>
                  </a:moveTo>
                  <a:lnTo>
                    <a:pt x="0" y="2870"/>
                  </a:lnTo>
                  <a:cubicBezTo>
                    <a:pt x="60" y="2941"/>
                    <a:pt x="119" y="3024"/>
                    <a:pt x="167" y="3096"/>
                  </a:cubicBezTo>
                  <a:lnTo>
                    <a:pt x="3965" y="250"/>
                  </a:lnTo>
                  <a:cubicBezTo>
                    <a:pt x="3906" y="155"/>
                    <a:pt x="3846" y="84"/>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2759375" y="951925"/>
              <a:ext cx="95875" cy="81875"/>
            </a:xfrm>
            <a:custGeom>
              <a:rect b="b" l="l" r="r" t="t"/>
              <a:pathLst>
                <a:path extrusionOk="0" h="3275" w="3835">
                  <a:moveTo>
                    <a:pt x="3632" y="0"/>
                  </a:moveTo>
                  <a:lnTo>
                    <a:pt x="0" y="3060"/>
                  </a:lnTo>
                  <a:cubicBezTo>
                    <a:pt x="72" y="3132"/>
                    <a:pt x="131" y="3203"/>
                    <a:pt x="191" y="3275"/>
                  </a:cubicBezTo>
                  <a:lnTo>
                    <a:pt x="3834" y="239"/>
                  </a:lnTo>
                  <a:cubicBezTo>
                    <a:pt x="3763" y="167"/>
                    <a:pt x="3703" y="84"/>
                    <a:pt x="3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2832300" y="1057000"/>
              <a:ext cx="102125" cy="72950"/>
            </a:xfrm>
            <a:custGeom>
              <a:rect b="b" l="l" r="r" t="t"/>
              <a:pathLst>
                <a:path extrusionOk="0" h="2918" w="4085">
                  <a:moveTo>
                    <a:pt x="3906" y="0"/>
                  </a:moveTo>
                  <a:lnTo>
                    <a:pt x="0" y="2679"/>
                  </a:lnTo>
                  <a:cubicBezTo>
                    <a:pt x="60" y="2751"/>
                    <a:pt x="119" y="2834"/>
                    <a:pt x="155" y="2917"/>
                  </a:cubicBezTo>
                  <a:lnTo>
                    <a:pt x="4084" y="250"/>
                  </a:lnTo>
                  <a:cubicBezTo>
                    <a:pt x="4025" y="155"/>
                    <a:pt x="3965" y="72"/>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2895100" y="1169500"/>
              <a:ext cx="107775" cy="63150"/>
            </a:xfrm>
            <a:custGeom>
              <a:rect b="b" l="l" r="r" t="t"/>
              <a:pathLst>
                <a:path extrusionOk="0" h="2526" w="4311">
                  <a:moveTo>
                    <a:pt x="4168" y="1"/>
                  </a:moveTo>
                  <a:lnTo>
                    <a:pt x="0" y="2287"/>
                  </a:lnTo>
                  <a:cubicBezTo>
                    <a:pt x="48" y="2358"/>
                    <a:pt x="84" y="2430"/>
                    <a:pt x="131" y="2525"/>
                  </a:cubicBezTo>
                  <a:lnTo>
                    <a:pt x="4311" y="275"/>
                  </a:lnTo>
                  <a:cubicBezTo>
                    <a:pt x="4275" y="179"/>
                    <a:pt x="4215" y="96"/>
                    <a:pt x="4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1"/>
            <p:cNvSpPr/>
            <p:nvPr/>
          </p:nvSpPr>
          <p:spPr>
            <a:xfrm>
              <a:off x="1864900" y="480150"/>
              <a:ext cx="10750" cy="119075"/>
            </a:xfrm>
            <a:custGeom>
              <a:rect b="b" l="l" r="r" t="t"/>
              <a:pathLst>
                <a:path extrusionOk="0" h="4763" w="430">
                  <a:moveTo>
                    <a:pt x="120" y="0"/>
                  </a:moveTo>
                  <a:lnTo>
                    <a:pt x="1" y="4751"/>
                  </a:lnTo>
                  <a:lnTo>
                    <a:pt x="299" y="4763"/>
                  </a:lnTo>
                  <a:lnTo>
                    <a:pt x="430" y="24"/>
                  </a:ln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1"/>
            <p:cNvSpPr/>
            <p:nvPr/>
          </p:nvSpPr>
          <p:spPr>
            <a:xfrm>
              <a:off x="2922475" y="1227850"/>
              <a:ext cx="110175" cy="58075"/>
            </a:xfrm>
            <a:custGeom>
              <a:rect b="b" l="l" r="r" t="t"/>
              <a:pathLst>
                <a:path extrusionOk="0" h="2323" w="4407">
                  <a:moveTo>
                    <a:pt x="4275" y="1"/>
                  </a:moveTo>
                  <a:lnTo>
                    <a:pt x="1" y="2060"/>
                  </a:lnTo>
                  <a:cubicBezTo>
                    <a:pt x="48" y="2156"/>
                    <a:pt x="96" y="2239"/>
                    <a:pt x="120" y="2322"/>
                  </a:cubicBezTo>
                  <a:lnTo>
                    <a:pt x="4406" y="274"/>
                  </a:lnTo>
                  <a:cubicBezTo>
                    <a:pt x="4370" y="191"/>
                    <a:pt x="4323" y="84"/>
                    <a:pt x="4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3018925" y="1539200"/>
              <a:ext cx="117600" cy="30975"/>
            </a:xfrm>
            <a:custGeom>
              <a:rect b="b" l="l" r="r" t="t"/>
              <a:pathLst>
                <a:path extrusionOk="0" h="1239" w="4704">
                  <a:moveTo>
                    <a:pt x="4644" y="0"/>
                  </a:moveTo>
                  <a:lnTo>
                    <a:pt x="0" y="953"/>
                  </a:lnTo>
                  <a:cubicBezTo>
                    <a:pt x="0" y="1060"/>
                    <a:pt x="12" y="1143"/>
                    <a:pt x="48" y="1239"/>
                  </a:cubicBezTo>
                  <a:lnTo>
                    <a:pt x="4703" y="310"/>
                  </a:lnTo>
                  <a:cubicBezTo>
                    <a:pt x="4692" y="203"/>
                    <a:pt x="4656" y="108"/>
                    <a:pt x="4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672500" y="1165050"/>
              <a:ext cx="107775" cy="63725"/>
            </a:xfrm>
            <a:custGeom>
              <a:rect b="b" l="l" r="r" t="t"/>
              <a:pathLst>
                <a:path extrusionOk="0" h="2549" w="4311">
                  <a:moveTo>
                    <a:pt x="155" y="0"/>
                  </a:moveTo>
                  <a:lnTo>
                    <a:pt x="1" y="274"/>
                  </a:lnTo>
                  <a:lnTo>
                    <a:pt x="4168" y="2548"/>
                  </a:lnTo>
                  <a:lnTo>
                    <a:pt x="4311" y="2298"/>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1"/>
            <p:cNvSpPr/>
            <p:nvPr/>
          </p:nvSpPr>
          <p:spPr>
            <a:xfrm>
              <a:off x="705850" y="1107900"/>
              <a:ext cx="104775" cy="68475"/>
            </a:xfrm>
            <a:custGeom>
              <a:rect b="b" l="l" r="r" t="t"/>
              <a:pathLst>
                <a:path extrusionOk="0" h="2739" w="4191">
                  <a:moveTo>
                    <a:pt x="155" y="0"/>
                  </a:moveTo>
                  <a:cubicBezTo>
                    <a:pt x="95" y="96"/>
                    <a:pt x="60" y="179"/>
                    <a:pt x="0" y="274"/>
                  </a:cubicBezTo>
                  <a:lnTo>
                    <a:pt x="4048" y="2739"/>
                  </a:lnTo>
                  <a:cubicBezTo>
                    <a:pt x="4084" y="2667"/>
                    <a:pt x="4131" y="2572"/>
                    <a:pt x="4191" y="2501"/>
                  </a:cubicBez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p:nvPr/>
          </p:nvSpPr>
          <p:spPr>
            <a:xfrm>
              <a:off x="615350" y="1283800"/>
              <a:ext cx="111950" cy="53325"/>
            </a:xfrm>
            <a:custGeom>
              <a:rect b="b" l="l" r="r" t="t"/>
              <a:pathLst>
                <a:path extrusionOk="0" h="2133" w="4478">
                  <a:moveTo>
                    <a:pt x="120" y="1"/>
                  </a:moveTo>
                  <a:cubicBezTo>
                    <a:pt x="72" y="96"/>
                    <a:pt x="48" y="203"/>
                    <a:pt x="1" y="287"/>
                  </a:cubicBezTo>
                  <a:lnTo>
                    <a:pt x="4370" y="2132"/>
                  </a:lnTo>
                  <a:lnTo>
                    <a:pt x="4477" y="1870"/>
                  </a:lnTo>
                  <a:lnTo>
                    <a:pt x="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1"/>
            <p:cNvSpPr/>
            <p:nvPr/>
          </p:nvSpPr>
          <p:spPr>
            <a:xfrm>
              <a:off x="642425" y="1223675"/>
              <a:ext cx="109875" cy="58375"/>
            </a:xfrm>
            <a:custGeom>
              <a:rect b="b" l="l" r="r" t="t"/>
              <a:pathLst>
                <a:path extrusionOk="0" h="2335" w="4395">
                  <a:moveTo>
                    <a:pt x="144" y="1"/>
                  </a:moveTo>
                  <a:cubicBezTo>
                    <a:pt x="96" y="84"/>
                    <a:pt x="49" y="191"/>
                    <a:pt x="1" y="287"/>
                  </a:cubicBezTo>
                  <a:lnTo>
                    <a:pt x="4275" y="2334"/>
                  </a:lnTo>
                  <a:cubicBezTo>
                    <a:pt x="4323" y="2263"/>
                    <a:pt x="4347" y="2168"/>
                    <a:pt x="4394" y="2084"/>
                  </a:cubicBez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821025" y="948050"/>
              <a:ext cx="95575" cy="82175"/>
            </a:xfrm>
            <a:custGeom>
              <a:rect b="b" l="l" r="r" t="t"/>
              <a:pathLst>
                <a:path extrusionOk="0" h="3287" w="3823">
                  <a:moveTo>
                    <a:pt x="215" y="1"/>
                  </a:moveTo>
                  <a:cubicBezTo>
                    <a:pt x="132" y="72"/>
                    <a:pt x="72" y="155"/>
                    <a:pt x="1" y="239"/>
                  </a:cubicBezTo>
                  <a:lnTo>
                    <a:pt x="3632" y="3287"/>
                  </a:lnTo>
                  <a:cubicBezTo>
                    <a:pt x="3704" y="3215"/>
                    <a:pt x="3763" y="3132"/>
                    <a:pt x="3823" y="3061"/>
                  </a:cubicBez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741550" y="1052825"/>
              <a:ext cx="101825" cy="73250"/>
            </a:xfrm>
            <a:custGeom>
              <a:rect b="b" l="l" r="r" t="t"/>
              <a:pathLst>
                <a:path extrusionOk="0" h="2930" w="4073">
                  <a:moveTo>
                    <a:pt x="179" y="1"/>
                  </a:moveTo>
                  <a:cubicBezTo>
                    <a:pt x="120" y="96"/>
                    <a:pt x="60" y="167"/>
                    <a:pt x="1" y="251"/>
                  </a:cubicBezTo>
                  <a:lnTo>
                    <a:pt x="3906" y="2930"/>
                  </a:lnTo>
                  <a:cubicBezTo>
                    <a:pt x="3966" y="2846"/>
                    <a:pt x="4025" y="2775"/>
                    <a:pt x="4073" y="2691"/>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779650" y="999250"/>
              <a:ext cx="99150" cy="78300"/>
            </a:xfrm>
            <a:custGeom>
              <a:rect b="b" l="l" r="r" t="t"/>
              <a:pathLst>
                <a:path extrusionOk="0" h="3132" w="3966">
                  <a:moveTo>
                    <a:pt x="203" y="1"/>
                  </a:moveTo>
                  <a:cubicBezTo>
                    <a:pt x="144" y="96"/>
                    <a:pt x="60" y="167"/>
                    <a:pt x="1" y="251"/>
                  </a:cubicBezTo>
                  <a:lnTo>
                    <a:pt x="3787" y="3132"/>
                  </a:lnTo>
                  <a:cubicBezTo>
                    <a:pt x="3858" y="3037"/>
                    <a:pt x="3918" y="2965"/>
                    <a:pt x="3966" y="2894"/>
                  </a:cubicBez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591250" y="1345125"/>
              <a:ext cx="113725" cy="48250"/>
            </a:xfrm>
            <a:custGeom>
              <a:rect b="b" l="l" r="r" t="t"/>
              <a:pathLst>
                <a:path extrusionOk="0" h="1930" w="4549">
                  <a:moveTo>
                    <a:pt x="107" y="1"/>
                  </a:moveTo>
                  <a:cubicBezTo>
                    <a:pt x="72" y="108"/>
                    <a:pt x="24" y="203"/>
                    <a:pt x="0" y="298"/>
                  </a:cubicBezTo>
                  <a:lnTo>
                    <a:pt x="4465" y="1929"/>
                  </a:lnTo>
                  <a:cubicBezTo>
                    <a:pt x="4477" y="1834"/>
                    <a:pt x="4524" y="1751"/>
                    <a:pt x="4548" y="1656"/>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518325" y="1666300"/>
              <a:ext cx="118475" cy="19375"/>
            </a:xfrm>
            <a:custGeom>
              <a:rect b="b" l="l" r="r" t="t"/>
              <a:pathLst>
                <a:path extrusionOk="0" h="775" w="4739">
                  <a:moveTo>
                    <a:pt x="24" y="0"/>
                  </a:moveTo>
                  <a:cubicBezTo>
                    <a:pt x="12" y="108"/>
                    <a:pt x="12" y="215"/>
                    <a:pt x="0" y="322"/>
                  </a:cubicBezTo>
                  <a:lnTo>
                    <a:pt x="4715" y="774"/>
                  </a:lnTo>
                  <a:cubicBezTo>
                    <a:pt x="4727" y="691"/>
                    <a:pt x="4739" y="596"/>
                    <a:pt x="4739" y="500"/>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526350" y="1600825"/>
              <a:ext cx="118500" cy="25325"/>
            </a:xfrm>
            <a:custGeom>
              <a:rect b="b" l="l" r="r" t="t"/>
              <a:pathLst>
                <a:path extrusionOk="0" h="1013" w="4740">
                  <a:moveTo>
                    <a:pt x="48" y="0"/>
                  </a:moveTo>
                  <a:lnTo>
                    <a:pt x="1" y="321"/>
                  </a:lnTo>
                  <a:lnTo>
                    <a:pt x="4692" y="1012"/>
                  </a:lnTo>
                  <a:cubicBezTo>
                    <a:pt x="4704" y="917"/>
                    <a:pt x="4715" y="822"/>
                    <a:pt x="4739" y="738"/>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513250" y="1732375"/>
              <a:ext cx="119100" cy="13425"/>
            </a:xfrm>
            <a:custGeom>
              <a:rect b="b" l="l" r="r" t="t"/>
              <a:pathLst>
                <a:path extrusionOk="0" h="537" w="4764">
                  <a:moveTo>
                    <a:pt x="24" y="1"/>
                  </a:moveTo>
                  <a:lnTo>
                    <a:pt x="1" y="310"/>
                  </a:lnTo>
                  <a:lnTo>
                    <a:pt x="4751" y="536"/>
                  </a:lnTo>
                  <a:lnTo>
                    <a:pt x="4763" y="251"/>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1801800" y="480150"/>
              <a:ext cx="10150" cy="118775"/>
            </a:xfrm>
            <a:custGeom>
              <a:rect b="b" l="l" r="r" t="t"/>
              <a:pathLst>
                <a:path extrusionOk="0" h="4751" w="406">
                  <a:moveTo>
                    <a:pt x="1" y="0"/>
                  </a:moveTo>
                  <a:lnTo>
                    <a:pt x="120" y="4751"/>
                  </a:lnTo>
                  <a:lnTo>
                    <a:pt x="406" y="4751"/>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570400" y="1407925"/>
              <a:ext cx="115225" cy="42000"/>
            </a:xfrm>
            <a:custGeom>
              <a:rect b="b" l="l" r="r" t="t"/>
              <a:pathLst>
                <a:path extrusionOk="0" h="1680" w="4609">
                  <a:moveTo>
                    <a:pt x="84" y="1"/>
                  </a:moveTo>
                  <a:cubicBezTo>
                    <a:pt x="60" y="96"/>
                    <a:pt x="24" y="203"/>
                    <a:pt x="1" y="298"/>
                  </a:cubicBezTo>
                  <a:lnTo>
                    <a:pt x="4537" y="1680"/>
                  </a:lnTo>
                  <a:cubicBezTo>
                    <a:pt x="4549" y="1608"/>
                    <a:pt x="4585" y="1513"/>
                    <a:pt x="4608" y="1430"/>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537950" y="1536225"/>
              <a:ext cx="117600" cy="31275"/>
            </a:xfrm>
            <a:custGeom>
              <a:rect b="b" l="l" r="r" t="t"/>
              <a:pathLst>
                <a:path extrusionOk="0" h="1251" w="4704">
                  <a:moveTo>
                    <a:pt x="60" y="0"/>
                  </a:moveTo>
                  <a:cubicBezTo>
                    <a:pt x="49" y="108"/>
                    <a:pt x="13" y="203"/>
                    <a:pt x="1" y="310"/>
                  </a:cubicBezTo>
                  <a:lnTo>
                    <a:pt x="4656" y="1251"/>
                  </a:lnTo>
                  <a:cubicBezTo>
                    <a:pt x="4656" y="1131"/>
                    <a:pt x="4668" y="1036"/>
                    <a:pt x="4704" y="953"/>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865375" y="898950"/>
              <a:ext cx="91400" cy="86325"/>
            </a:xfrm>
            <a:custGeom>
              <a:rect b="b" l="l" r="r" t="t"/>
              <a:pathLst>
                <a:path extrusionOk="0" h="3453" w="3656">
                  <a:moveTo>
                    <a:pt x="203" y="0"/>
                  </a:moveTo>
                  <a:cubicBezTo>
                    <a:pt x="132" y="72"/>
                    <a:pt x="60" y="143"/>
                    <a:pt x="1" y="214"/>
                  </a:cubicBezTo>
                  <a:lnTo>
                    <a:pt x="3477" y="3453"/>
                  </a:lnTo>
                  <a:cubicBezTo>
                    <a:pt x="3525" y="3370"/>
                    <a:pt x="3585" y="3298"/>
                    <a:pt x="3656" y="3239"/>
                  </a:cubicBezTo>
                  <a:lnTo>
                    <a:pt x="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551950" y="1471925"/>
              <a:ext cx="117000" cy="36650"/>
            </a:xfrm>
            <a:custGeom>
              <a:rect b="b" l="l" r="r" t="t"/>
              <a:pathLst>
                <a:path extrusionOk="0" h="1466" w="4680">
                  <a:moveTo>
                    <a:pt x="84" y="1"/>
                  </a:moveTo>
                  <a:cubicBezTo>
                    <a:pt x="48" y="96"/>
                    <a:pt x="24" y="203"/>
                    <a:pt x="0" y="310"/>
                  </a:cubicBezTo>
                  <a:lnTo>
                    <a:pt x="4608" y="1465"/>
                  </a:lnTo>
                  <a:cubicBezTo>
                    <a:pt x="4632" y="1370"/>
                    <a:pt x="4668" y="1275"/>
                    <a:pt x="4680" y="1191"/>
                  </a:cubicBez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1476475" y="527475"/>
              <a:ext cx="38725" cy="116400"/>
            </a:xfrm>
            <a:custGeom>
              <a:rect b="b" l="l" r="r" t="t"/>
              <a:pathLst>
                <a:path extrusionOk="0" h="4656" w="1549">
                  <a:moveTo>
                    <a:pt x="298" y="0"/>
                  </a:moveTo>
                  <a:cubicBezTo>
                    <a:pt x="191" y="24"/>
                    <a:pt x="84" y="60"/>
                    <a:pt x="0" y="95"/>
                  </a:cubicBezTo>
                  <a:lnTo>
                    <a:pt x="1286" y="4656"/>
                  </a:lnTo>
                  <a:cubicBezTo>
                    <a:pt x="1370" y="4632"/>
                    <a:pt x="1453" y="4596"/>
                    <a:pt x="1548" y="4584"/>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1539875" y="511400"/>
              <a:ext cx="33650" cy="117600"/>
            </a:xfrm>
            <a:custGeom>
              <a:rect b="b" l="l" r="r" t="t"/>
              <a:pathLst>
                <a:path extrusionOk="0" h="4704" w="1346">
                  <a:moveTo>
                    <a:pt x="322" y="0"/>
                  </a:moveTo>
                  <a:lnTo>
                    <a:pt x="0" y="72"/>
                  </a:lnTo>
                  <a:lnTo>
                    <a:pt x="1060" y="4703"/>
                  </a:lnTo>
                  <a:lnTo>
                    <a:pt x="1346" y="4644"/>
                  </a:lnTo>
                  <a:lnTo>
                    <a:pt x="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1413075" y="546525"/>
              <a:ext cx="44675" cy="114900"/>
            </a:xfrm>
            <a:custGeom>
              <a:rect b="b" l="l" r="r" t="t"/>
              <a:pathLst>
                <a:path extrusionOk="0" h="4596" w="1787">
                  <a:moveTo>
                    <a:pt x="298" y="0"/>
                  </a:moveTo>
                  <a:cubicBezTo>
                    <a:pt x="191" y="24"/>
                    <a:pt x="107" y="60"/>
                    <a:pt x="0" y="95"/>
                  </a:cubicBezTo>
                  <a:lnTo>
                    <a:pt x="1500" y="4596"/>
                  </a:lnTo>
                  <a:cubicBezTo>
                    <a:pt x="1608" y="4572"/>
                    <a:pt x="1703" y="4536"/>
                    <a:pt x="1786" y="4513"/>
                  </a:cubicBez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911225" y="851625"/>
              <a:ext cx="87825" cy="90200"/>
            </a:xfrm>
            <a:custGeom>
              <a:rect b="b" l="l" r="r" t="t"/>
              <a:pathLst>
                <a:path extrusionOk="0" h="3608" w="3513">
                  <a:moveTo>
                    <a:pt x="215" y="0"/>
                  </a:moveTo>
                  <a:lnTo>
                    <a:pt x="0" y="202"/>
                  </a:lnTo>
                  <a:lnTo>
                    <a:pt x="3298" y="3608"/>
                  </a:lnTo>
                  <a:lnTo>
                    <a:pt x="3513" y="3405"/>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1735725" y="483125"/>
              <a:ext cx="16100" cy="118775"/>
            </a:xfrm>
            <a:custGeom>
              <a:rect b="b" l="l" r="r" t="t"/>
              <a:pathLst>
                <a:path extrusionOk="0" h="4751" w="644">
                  <a:moveTo>
                    <a:pt x="310" y="0"/>
                  </a:moveTo>
                  <a:lnTo>
                    <a:pt x="1" y="36"/>
                  </a:lnTo>
                  <a:lnTo>
                    <a:pt x="358" y="4751"/>
                  </a:lnTo>
                  <a:lnTo>
                    <a:pt x="644" y="4739"/>
                  </a:ln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1604750" y="498900"/>
              <a:ext cx="27425" cy="118175"/>
            </a:xfrm>
            <a:custGeom>
              <a:rect b="b" l="l" r="r" t="t"/>
              <a:pathLst>
                <a:path extrusionOk="0" h="4727" w="1097">
                  <a:moveTo>
                    <a:pt x="310" y="0"/>
                  </a:moveTo>
                  <a:cubicBezTo>
                    <a:pt x="203" y="12"/>
                    <a:pt x="96" y="24"/>
                    <a:pt x="1" y="60"/>
                  </a:cubicBezTo>
                  <a:lnTo>
                    <a:pt x="834" y="4727"/>
                  </a:lnTo>
                  <a:cubicBezTo>
                    <a:pt x="918" y="4715"/>
                    <a:pt x="1013" y="4703"/>
                    <a:pt x="1096" y="466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1350850" y="569150"/>
              <a:ext cx="50325" cy="113125"/>
            </a:xfrm>
            <a:custGeom>
              <a:rect b="b" l="l" r="r" t="t"/>
              <a:pathLst>
                <a:path extrusionOk="0" h="4525" w="2013">
                  <a:moveTo>
                    <a:pt x="299" y="0"/>
                  </a:moveTo>
                  <a:cubicBezTo>
                    <a:pt x="191" y="48"/>
                    <a:pt x="108" y="71"/>
                    <a:pt x="1" y="119"/>
                  </a:cubicBezTo>
                  <a:lnTo>
                    <a:pt x="1751" y="4524"/>
                  </a:lnTo>
                  <a:cubicBezTo>
                    <a:pt x="1834" y="4501"/>
                    <a:pt x="1930" y="4453"/>
                    <a:pt x="2013" y="4417"/>
                  </a:cubicBez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1669950" y="489075"/>
              <a:ext cx="21750" cy="118775"/>
            </a:xfrm>
            <a:custGeom>
              <a:rect b="b" l="l" r="r" t="t"/>
              <a:pathLst>
                <a:path extrusionOk="0" h="4751" w="870">
                  <a:moveTo>
                    <a:pt x="310" y="0"/>
                  </a:moveTo>
                  <a:lnTo>
                    <a:pt x="0" y="48"/>
                  </a:lnTo>
                  <a:lnTo>
                    <a:pt x="596" y="4751"/>
                  </a:lnTo>
                  <a:cubicBezTo>
                    <a:pt x="691" y="4751"/>
                    <a:pt x="786" y="4739"/>
                    <a:pt x="870" y="4727"/>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1062425" y="725100"/>
              <a:ext cx="75325" cy="100950"/>
            </a:xfrm>
            <a:custGeom>
              <a:rect b="b" l="l" r="r" t="t"/>
              <a:pathLst>
                <a:path extrusionOk="0" h="4038" w="3013">
                  <a:moveTo>
                    <a:pt x="263" y="1"/>
                  </a:moveTo>
                  <a:cubicBezTo>
                    <a:pt x="167" y="60"/>
                    <a:pt x="96" y="120"/>
                    <a:pt x="1" y="179"/>
                  </a:cubicBezTo>
                  <a:lnTo>
                    <a:pt x="2787" y="4037"/>
                  </a:lnTo>
                  <a:cubicBezTo>
                    <a:pt x="2846" y="3978"/>
                    <a:pt x="2930" y="3930"/>
                    <a:pt x="3013" y="3870"/>
                  </a:cubicBez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1009750" y="764400"/>
              <a:ext cx="79500" cy="97950"/>
            </a:xfrm>
            <a:custGeom>
              <a:rect b="b" l="l" r="r" t="t"/>
              <a:pathLst>
                <a:path extrusionOk="0" h="3918" w="3180">
                  <a:moveTo>
                    <a:pt x="250" y="1"/>
                  </a:moveTo>
                  <a:cubicBezTo>
                    <a:pt x="167" y="60"/>
                    <a:pt x="84" y="143"/>
                    <a:pt x="0" y="203"/>
                  </a:cubicBezTo>
                  <a:lnTo>
                    <a:pt x="2965" y="3918"/>
                  </a:lnTo>
                  <a:lnTo>
                    <a:pt x="3179" y="3739"/>
                  </a:ln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959150" y="806975"/>
              <a:ext cx="84250" cy="94075"/>
            </a:xfrm>
            <a:custGeom>
              <a:rect b="b" l="l" r="r" t="t"/>
              <a:pathLst>
                <a:path extrusionOk="0" h="3763" w="3370">
                  <a:moveTo>
                    <a:pt x="238" y="0"/>
                  </a:moveTo>
                  <a:cubicBezTo>
                    <a:pt x="167" y="72"/>
                    <a:pt x="84" y="131"/>
                    <a:pt x="0" y="203"/>
                  </a:cubicBezTo>
                  <a:lnTo>
                    <a:pt x="3143" y="3762"/>
                  </a:lnTo>
                  <a:lnTo>
                    <a:pt x="3370" y="3572"/>
                  </a:lnTo>
                  <a:lnTo>
                    <a:pt x="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1173150" y="653975"/>
              <a:ext cx="65525" cy="106875"/>
            </a:xfrm>
            <a:custGeom>
              <a:rect b="b" l="l" r="r" t="t"/>
              <a:pathLst>
                <a:path extrusionOk="0" h="4275" w="2621">
                  <a:moveTo>
                    <a:pt x="263" y="0"/>
                  </a:moveTo>
                  <a:cubicBezTo>
                    <a:pt x="179" y="48"/>
                    <a:pt x="84" y="107"/>
                    <a:pt x="1" y="167"/>
                  </a:cubicBezTo>
                  <a:lnTo>
                    <a:pt x="2382" y="4275"/>
                  </a:lnTo>
                  <a:cubicBezTo>
                    <a:pt x="2454" y="4215"/>
                    <a:pt x="2549" y="4167"/>
                    <a:pt x="2620" y="4120"/>
                  </a:cubicBez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1230900" y="622725"/>
              <a:ext cx="60450" cy="108950"/>
            </a:xfrm>
            <a:custGeom>
              <a:rect b="b" l="l" r="r" t="t"/>
              <a:pathLst>
                <a:path extrusionOk="0" h="4358" w="2418">
                  <a:moveTo>
                    <a:pt x="274" y="0"/>
                  </a:moveTo>
                  <a:cubicBezTo>
                    <a:pt x="191" y="48"/>
                    <a:pt x="96" y="95"/>
                    <a:pt x="1" y="155"/>
                  </a:cubicBezTo>
                  <a:lnTo>
                    <a:pt x="2168" y="4358"/>
                  </a:lnTo>
                  <a:cubicBezTo>
                    <a:pt x="2263" y="4322"/>
                    <a:pt x="2346" y="4274"/>
                    <a:pt x="2418" y="4227"/>
                  </a:cubicBez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1116900" y="688200"/>
              <a:ext cx="70275" cy="103300"/>
            </a:xfrm>
            <a:custGeom>
              <a:rect b="b" l="l" r="r" t="t"/>
              <a:pathLst>
                <a:path extrusionOk="0" h="4132" w="2811">
                  <a:moveTo>
                    <a:pt x="274" y="1"/>
                  </a:moveTo>
                  <a:cubicBezTo>
                    <a:pt x="179" y="60"/>
                    <a:pt x="96" y="120"/>
                    <a:pt x="1" y="167"/>
                  </a:cubicBezTo>
                  <a:lnTo>
                    <a:pt x="2572" y="4132"/>
                  </a:lnTo>
                  <a:cubicBezTo>
                    <a:pt x="2668" y="4096"/>
                    <a:pt x="2739" y="4049"/>
                    <a:pt x="2810" y="3989"/>
                  </a:cubicBezTo>
                  <a:lnTo>
                    <a:pt x="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1290425" y="594450"/>
              <a:ext cx="55400" cy="111325"/>
            </a:xfrm>
            <a:custGeom>
              <a:rect b="b" l="l" r="r" t="t"/>
              <a:pathLst>
                <a:path extrusionOk="0" h="4453" w="2216">
                  <a:moveTo>
                    <a:pt x="275" y="0"/>
                  </a:moveTo>
                  <a:cubicBezTo>
                    <a:pt x="191" y="48"/>
                    <a:pt x="84" y="95"/>
                    <a:pt x="1" y="131"/>
                  </a:cubicBezTo>
                  <a:lnTo>
                    <a:pt x="1965" y="4453"/>
                  </a:lnTo>
                  <a:lnTo>
                    <a:pt x="2215" y="4334"/>
                  </a:ln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402225" y="372400"/>
              <a:ext cx="2869425" cy="1425775"/>
            </a:xfrm>
            <a:custGeom>
              <a:rect b="b" l="l" r="r" t="t"/>
              <a:pathLst>
                <a:path extrusionOk="0" h="57031" w="114777">
                  <a:moveTo>
                    <a:pt x="57377" y="0"/>
                  </a:moveTo>
                  <a:cubicBezTo>
                    <a:pt x="25790" y="0"/>
                    <a:pt x="179" y="25503"/>
                    <a:pt x="1" y="57031"/>
                  </a:cubicBezTo>
                  <a:lnTo>
                    <a:pt x="4549" y="57031"/>
                  </a:lnTo>
                  <a:cubicBezTo>
                    <a:pt x="4596" y="50018"/>
                    <a:pt x="5989" y="43220"/>
                    <a:pt x="8704" y="36814"/>
                  </a:cubicBezTo>
                  <a:cubicBezTo>
                    <a:pt x="11371" y="30516"/>
                    <a:pt x="15181" y="24884"/>
                    <a:pt x="20027" y="20026"/>
                  </a:cubicBezTo>
                  <a:cubicBezTo>
                    <a:pt x="24885" y="15180"/>
                    <a:pt x="30540" y="11370"/>
                    <a:pt x="36815" y="8703"/>
                  </a:cubicBezTo>
                  <a:cubicBezTo>
                    <a:pt x="43327" y="5953"/>
                    <a:pt x="50245" y="4548"/>
                    <a:pt x="57389" y="4548"/>
                  </a:cubicBezTo>
                  <a:cubicBezTo>
                    <a:pt x="64533" y="4548"/>
                    <a:pt x="71438" y="5953"/>
                    <a:pt x="77951" y="8703"/>
                  </a:cubicBezTo>
                  <a:cubicBezTo>
                    <a:pt x="84249" y="11370"/>
                    <a:pt x="89893" y="15180"/>
                    <a:pt x="94739" y="20026"/>
                  </a:cubicBezTo>
                  <a:cubicBezTo>
                    <a:pt x="99596" y="24884"/>
                    <a:pt x="103406" y="30539"/>
                    <a:pt x="106073" y="36814"/>
                  </a:cubicBezTo>
                  <a:cubicBezTo>
                    <a:pt x="108776" y="43220"/>
                    <a:pt x="110181" y="50018"/>
                    <a:pt x="110217" y="57031"/>
                  </a:cubicBezTo>
                  <a:lnTo>
                    <a:pt x="114777" y="57031"/>
                  </a:lnTo>
                  <a:cubicBezTo>
                    <a:pt x="114563" y="25503"/>
                    <a:pt x="88952" y="0"/>
                    <a:pt x="57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512350" y="482225"/>
              <a:ext cx="2649175" cy="1315950"/>
            </a:xfrm>
            <a:custGeom>
              <a:rect b="b" l="l" r="r" t="t"/>
              <a:pathLst>
                <a:path extrusionOk="0" h="52638" w="105967">
                  <a:moveTo>
                    <a:pt x="52984" y="0"/>
                  </a:moveTo>
                  <a:cubicBezTo>
                    <a:pt x="45828" y="0"/>
                    <a:pt x="38887" y="1393"/>
                    <a:pt x="32350" y="4168"/>
                  </a:cubicBezTo>
                  <a:cubicBezTo>
                    <a:pt x="26040" y="6823"/>
                    <a:pt x="20373" y="10656"/>
                    <a:pt x="15503" y="15514"/>
                  </a:cubicBezTo>
                  <a:cubicBezTo>
                    <a:pt x="10633" y="20384"/>
                    <a:pt x="6811" y="26051"/>
                    <a:pt x="4156" y="32362"/>
                  </a:cubicBezTo>
                  <a:cubicBezTo>
                    <a:pt x="1430" y="38791"/>
                    <a:pt x="49" y="45613"/>
                    <a:pt x="1" y="52638"/>
                  </a:cubicBezTo>
                  <a:lnTo>
                    <a:pt x="299" y="52638"/>
                  </a:lnTo>
                  <a:cubicBezTo>
                    <a:pt x="489" y="23741"/>
                    <a:pt x="24052" y="298"/>
                    <a:pt x="52984" y="298"/>
                  </a:cubicBezTo>
                  <a:cubicBezTo>
                    <a:pt x="81916" y="298"/>
                    <a:pt x="105478" y="23730"/>
                    <a:pt x="105669" y="52638"/>
                  </a:cubicBezTo>
                  <a:lnTo>
                    <a:pt x="105967" y="52638"/>
                  </a:lnTo>
                  <a:cubicBezTo>
                    <a:pt x="105919" y="45613"/>
                    <a:pt x="104514" y="38779"/>
                    <a:pt x="101811" y="32362"/>
                  </a:cubicBezTo>
                  <a:cubicBezTo>
                    <a:pt x="99144" y="26051"/>
                    <a:pt x="95322" y="20384"/>
                    <a:pt x="90453" y="15514"/>
                  </a:cubicBezTo>
                  <a:cubicBezTo>
                    <a:pt x="85595" y="10656"/>
                    <a:pt x="79916" y="6823"/>
                    <a:pt x="73605" y="4168"/>
                  </a:cubicBezTo>
                  <a:cubicBezTo>
                    <a:pt x="67081" y="1393"/>
                    <a:pt x="60139" y="0"/>
                    <a:pt x="52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1702100" y="1671950"/>
              <a:ext cx="268800" cy="126225"/>
            </a:xfrm>
            <a:custGeom>
              <a:rect b="b" l="l" r="r" t="t"/>
              <a:pathLst>
                <a:path extrusionOk="0" h="5049" w="10752">
                  <a:moveTo>
                    <a:pt x="5382" y="1"/>
                  </a:moveTo>
                  <a:cubicBezTo>
                    <a:pt x="2524" y="1"/>
                    <a:pt x="179" y="2239"/>
                    <a:pt x="0" y="5049"/>
                  </a:cubicBezTo>
                  <a:lnTo>
                    <a:pt x="298" y="5049"/>
                  </a:lnTo>
                  <a:cubicBezTo>
                    <a:pt x="476" y="2394"/>
                    <a:pt x="2679" y="298"/>
                    <a:pt x="5382" y="298"/>
                  </a:cubicBezTo>
                  <a:cubicBezTo>
                    <a:pt x="8073" y="298"/>
                    <a:pt x="10275" y="2394"/>
                    <a:pt x="10454" y="5049"/>
                  </a:cubicBezTo>
                  <a:lnTo>
                    <a:pt x="10752" y="5049"/>
                  </a:lnTo>
                  <a:cubicBezTo>
                    <a:pt x="10573" y="2239"/>
                    <a:pt x="8227"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1515475" y="1485325"/>
              <a:ext cx="642950" cy="312850"/>
            </a:xfrm>
            <a:custGeom>
              <a:rect b="b" l="l" r="r" t="t"/>
              <a:pathLst>
                <a:path extrusionOk="0" h="12514" w="25718">
                  <a:moveTo>
                    <a:pt x="12859" y="0"/>
                  </a:moveTo>
                  <a:cubicBezTo>
                    <a:pt x="5882" y="0"/>
                    <a:pt x="179" y="5573"/>
                    <a:pt x="0" y="12514"/>
                  </a:cubicBezTo>
                  <a:lnTo>
                    <a:pt x="298" y="12514"/>
                  </a:lnTo>
                  <a:cubicBezTo>
                    <a:pt x="476" y="5739"/>
                    <a:pt x="6036" y="298"/>
                    <a:pt x="12859" y="298"/>
                  </a:cubicBezTo>
                  <a:cubicBezTo>
                    <a:pt x="19669" y="298"/>
                    <a:pt x="25229" y="5739"/>
                    <a:pt x="25420" y="12514"/>
                  </a:cubicBezTo>
                  <a:lnTo>
                    <a:pt x="25718" y="12514"/>
                  </a:lnTo>
                  <a:cubicBezTo>
                    <a:pt x="25539" y="5573"/>
                    <a:pt x="19836" y="0"/>
                    <a:pt x="12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1284475" y="1254650"/>
              <a:ext cx="1104325" cy="543525"/>
            </a:xfrm>
            <a:custGeom>
              <a:rect b="b" l="l" r="r" t="t"/>
              <a:pathLst>
                <a:path extrusionOk="0" h="21741" w="44173">
                  <a:moveTo>
                    <a:pt x="22087" y="0"/>
                  </a:moveTo>
                  <a:cubicBezTo>
                    <a:pt x="10014" y="0"/>
                    <a:pt x="191" y="9727"/>
                    <a:pt x="1" y="21741"/>
                  </a:cubicBezTo>
                  <a:lnTo>
                    <a:pt x="298" y="21741"/>
                  </a:lnTo>
                  <a:cubicBezTo>
                    <a:pt x="477" y="9882"/>
                    <a:pt x="10181" y="298"/>
                    <a:pt x="22087" y="298"/>
                  </a:cubicBezTo>
                  <a:cubicBezTo>
                    <a:pt x="33993" y="298"/>
                    <a:pt x="43697" y="9894"/>
                    <a:pt x="43875" y="21741"/>
                  </a:cubicBezTo>
                  <a:lnTo>
                    <a:pt x="44173" y="21741"/>
                  </a:lnTo>
                  <a:cubicBezTo>
                    <a:pt x="43994" y="9716"/>
                    <a:pt x="34148" y="0"/>
                    <a:pt x="22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1832775" y="604550"/>
              <a:ext cx="7450" cy="885250"/>
            </a:xfrm>
            <a:custGeom>
              <a:rect b="b" l="l" r="r" t="t"/>
              <a:pathLst>
                <a:path extrusionOk="0" h="35410" w="298">
                  <a:moveTo>
                    <a:pt x="0" y="1"/>
                  </a:moveTo>
                  <a:lnTo>
                    <a:pt x="0" y="35410"/>
                  </a:lnTo>
                  <a:lnTo>
                    <a:pt x="298" y="35410"/>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1363650" y="698625"/>
              <a:ext cx="261975" cy="605450"/>
            </a:xfrm>
            <a:custGeom>
              <a:rect b="b" l="l" r="r" t="t"/>
              <a:pathLst>
                <a:path extrusionOk="0" h="24218" w="10479">
                  <a:moveTo>
                    <a:pt x="263" y="0"/>
                  </a:moveTo>
                  <a:lnTo>
                    <a:pt x="1" y="119"/>
                  </a:lnTo>
                  <a:lnTo>
                    <a:pt x="10228" y="24218"/>
                  </a:lnTo>
                  <a:lnTo>
                    <a:pt x="10478" y="24063"/>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1606550" y="625400"/>
              <a:ext cx="130400" cy="641475"/>
            </a:xfrm>
            <a:custGeom>
              <a:rect b="b" l="l" r="r" t="t"/>
              <a:pathLst>
                <a:path extrusionOk="0" h="25659" w="5216">
                  <a:moveTo>
                    <a:pt x="286" y="0"/>
                  </a:moveTo>
                  <a:lnTo>
                    <a:pt x="0" y="60"/>
                  </a:lnTo>
                  <a:lnTo>
                    <a:pt x="4918" y="25658"/>
                  </a:lnTo>
                  <a:lnTo>
                    <a:pt x="5215" y="25623"/>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1939925" y="626575"/>
              <a:ext cx="132475" cy="639100"/>
            </a:xfrm>
            <a:custGeom>
              <a:rect b="b" l="l" r="r" t="t"/>
              <a:pathLst>
                <a:path extrusionOk="0" h="25564" w="5299">
                  <a:moveTo>
                    <a:pt x="5013" y="1"/>
                  </a:moveTo>
                  <a:lnTo>
                    <a:pt x="0" y="25492"/>
                  </a:lnTo>
                  <a:lnTo>
                    <a:pt x="286" y="25564"/>
                  </a:lnTo>
                  <a:lnTo>
                    <a:pt x="5299" y="60"/>
                  </a:lnTo>
                  <a:lnTo>
                    <a:pt x="50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1894075" y="1493050"/>
              <a:ext cx="8075" cy="3600"/>
            </a:xfrm>
            <a:custGeom>
              <a:rect b="b" l="l" r="r" t="t"/>
              <a:pathLst>
                <a:path extrusionOk="0" h="144" w="323">
                  <a:moveTo>
                    <a:pt x="25" y="1"/>
                  </a:moveTo>
                  <a:lnTo>
                    <a:pt x="1" y="84"/>
                  </a:lnTo>
                  <a:cubicBezTo>
                    <a:pt x="108" y="108"/>
                    <a:pt x="203" y="120"/>
                    <a:pt x="298" y="144"/>
                  </a:cubicBezTo>
                  <a:lnTo>
                    <a:pt x="322" y="60"/>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2220025" y="954300"/>
              <a:ext cx="469425" cy="469425"/>
            </a:xfrm>
            <a:custGeom>
              <a:rect b="b" l="l" r="r" t="t"/>
              <a:pathLst>
                <a:path extrusionOk="0" h="18777" w="18777">
                  <a:moveTo>
                    <a:pt x="18562" y="1"/>
                  </a:moveTo>
                  <a:lnTo>
                    <a:pt x="0" y="18563"/>
                  </a:lnTo>
                  <a:lnTo>
                    <a:pt x="203" y="18777"/>
                  </a:lnTo>
                  <a:lnTo>
                    <a:pt x="18776" y="203"/>
                  </a:lnTo>
                  <a:lnTo>
                    <a:pt x="18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2288175" y="1134100"/>
              <a:ext cx="548900" cy="370900"/>
            </a:xfrm>
            <a:custGeom>
              <a:rect b="b" l="l" r="r" t="t"/>
              <a:pathLst>
                <a:path extrusionOk="0" h="14836" w="21956">
                  <a:moveTo>
                    <a:pt x="21789" y="0"/>
                  </a:moveTo>
                  <a:lnTo>
                    <a:pt x="1" y="14609"/>
                  </a:lnTo>
                  <a:lnTo>
                    <a:pt x="191" y="14835"/>
                  </a:lnTo>
                  <a:lnTo>
                    <a:pt x="21956" y="238"/>
                  </a:lnTo>
                  <a:lnTo>
                    <a:pt x="21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2096500" y="1626125"/>
              <a:ext cx="7150" cy="8350"/>
            </a:xfrm>
            <a:custGeom>
              <a:rect b="b" l="l" r="r" t="t"/>
              <a:pathLst>
                <a:path extrusionOk="0" h="334" w="286">
                  <a:moveTo>
                    <a:pt x="107" y="0"/>
                  </a:moveTo>
                  <a:lnTo>
                    <a:pt x="0" y="83"/>
                  </a:lnTo>
                  <a:cubicBezTo>
                    <a:pt x="60" y="167"/>
                    <a:pt x="107" y="238"/>
                    <a:pt x="167" y="333"/>
                  </a:cubicBezTo>
                  <a:lnTo>
                    <a:pt x="286" y="262"/>
                  </a:lnTo>
                  <a:lnTo>
                    <a:pt x="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2335500" y="1333825"/>
              <a:ext cx="609325" cy="264025"/>
            </a:xfrm>
            <a:custGeom>
              <a:rect b="b" l="l" r="r" t="t"/>
              <a:pathLst>
                <a:path extrusionOk="0" h="10561" w="24373">
                  <a:moveTo>
                    <a:pt x="24254" y="0"/>
                  </a:moveTo>
                  <a:lnTo>
                    <a:pt x="1" y="10287"/>
                  </a:lnTo>
                  <a:lnTo>
                    <a:pt x="132" y="10561"/>
                  </a:lnTo>
                  <a:lnTo>
                    <a:pt x="24373" y="262"/>
                  </a:lnTo>
                  <a:lnTo>
                    <a:pt x="24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2124775" y="1679400"/>
              <a:ext cx="4175" cy="7750"/>
            </a:xfrm>
            <a:custGeom>
              <a:rect b="b" l="l" r="r" t="t"/>
              <a:pathLst>
                <a:path extrusionOk="0" h="310" w="167">
                  <a:moveTo>
                    <a:pt x="95" y="0"/>
                  </a:moveTo>
                  <a:lnTo>
                    <a:pt x="0" y="36"/>
                  </a:lnTo>
                  <a:cubicBezTo>
                    <a:pt x="48" y="119"/>
                    <a:pt x="72" y="215"/>
                    <a:pt x="119" y="310"/>
                  </a:cubicBezTo>
                  <a:lnTo>
                    <a:pt x="167" y="298"/>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2370025" y="1576400"/>
              <a:ext cx="648025" cy="131600"/>
            </a:xfrm>
            <a:custGeom>
              <a:rect b="b" l="l" r="r" t="t"/>
              <a:pathLst>
                <a:path extrusionOk="0" h="5264" w="25921">
                  <a:moveTo>
                    <a:pt x="25873" y="1"/>
                  </a:moveTo>
                  <a:lnTo>
                    <a:pt x="1" y="4966"/>
                  </a:lnTo>
                  <a:lnTo>
                    <a:pt x="48" y="5263"/>
                  </a:lnTo>
                  <a:lnTo>
                    <a:pt x="25921" y="298"/>
                  </a:lnTo>
                  <a:lnTo>
                    <a:pt x="25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2139650" y="809650"/>
              <a:ext cx="374775" cy="547700"/>
            </a:xfrm>
            <a:custGeom>
              <a:rect b="b" l="l" r="r" t="t"/>
              <a:pathLst>
                <a:path extrusionOk="0" h="21908" w="14991">
                  <a:moveTo>
                    <a:pt x="14740" y="0"/>
                  </a:moveTo>
                  <a:lnTo>
                    <a:pt x="0" y="21753"/>
                  </a:lnTo>
                  <a:lnTo>
                    <a:pt x="262" y="21908"/>
                  </a:lnTo>
                  <a:lnTo>
                    <a:pt x="14990" y="179"/>
                  </a:lnTo>
                  <a:lnTo>
                    <a:pt x="1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2038450" y="690875"/>
              <a:ext cx="252125" cy="610225"/>
            </a:xfrm>
            <a:custGeom>
              <a:rect b="b" l="l" r="r" t="t"/>
              <a:pathLst>
                <a:path extrusionOk="0" h="24409" w="10085">
                  <a:moveTo>
                    <a:pt x="9799" y="1"/>
                  </a:moveTo>
                  <a:lnTo>
                    <a:pt x="0" y="24277"/>
                  </a:lnTo>
                  <a:lnTo>
                    <a:pt x="262" y="24408"/>
                  </a:lnTo>
                  <a:lnTo>
                    <a:pt x="10085" y="108"/>
                  </a:lnTo>
                  <a:lnTo>
                    <a:pt x="9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1951525" y="1509425"/>
              <a:ext cx="7775" cy="4800"/>
            </a:xfrm>
            <a:custGeom>
              <a:rect b="b" l="l" r="r" t="t"/>
              <a:pathLst>
                <a:path extrusionOk="0" h="192" w="311">
                  <a:moveTo>
                    <a:pt x="48" y="1"/>
                  </a:moveTo>
                  <a:lnTo>
                    <a:pt x="1" y="84"/>
                  </a:lnTo>
                  <a:cubicBezTo>
                    <a:pt x="84" y="120"/>
                    <a:pt x="179" y="167"/>
                    <a:pt x="286" y="191"/>
                  </a:cubicBezTo>
                  <a:lnTo>
                    <a:pt x="310" y="132"/>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1163925" y="806675"/>
              <a:ext cx="370900" cy="546525"/>
            </a:xfrm>
            <a:custGeom>
              <a:rect b="b" l="l" r="r" t="t"/>
              <a:pathLst>
                <a:path extrusionOk="0" h="21861" w="14836">
                  <a:moveTo>
                    <a:pt x="239" y="0"/>
                  </a:moveTo>
                  <a:lnTo>
                    <a:pt x="1" y="155"/>
                  </a:lnTo>
                  <a:lnTo>
                    <a:pt x="14550" y="21860"/>
                  </a:lnTo>
                  <a:lnTo>
                    <a:pt x="14836" y="21741"/>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983550" y="954300"/>
              <a:ext cx="467950" cy="467050"/>
            </a:xfrm>
            <a:custGeom>
              <a:rect b="b" l="l" r="r" t="t"/>
              <a:pathLst>
                <a:path extrusionOk="0" h="18682" w="18718">
                  <a:moveTo>
                    <a:pt x="227" y="1"/>
                  </a:moveTo>
                  <a:lnTo>
                    <a:pt x="1" y="203"/>
                  </a:lnTo>
                  <a:lnTo>
                    <a:pt x="18479" y="18682"/>
                  </a:lnTo>
                  <a:lnTo>
                    <a:pt x="18717" y="18479"/>
                  </a:ln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839200" y="1129025"/>
              <a:ext cx="544425" cy="372700"/>
            </a:xfrm>
            <a:custGeom>
              <a:rect b="b" l="l" r="r" t="t"/>
              <a:pathLst>
                <a:path extrusionOk="0" h="14908" w="21777">
                  <a:moveTo>
                    <a:pt x="179" y="1"/>
                  </a:moveTo>
                  <a:lnTo>
                    <a:pt x="0" y="239"/>
                  </a:lnTo>
                  <a:lnTo>
                    <a:pt x="21622" y="14907"/>
                  </a:lnTo>
                  <a:lnTo>
                    <a:pt x="21777" y="14645"/>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720725" y="1353175"/>
              <a:ext cx="610525" cy="252725"/>
            </a:xfrm>
            <a:custGeom>
              <a:rect b="b" l="l" r="r" t="t"/>
              <a:pathLst>
                <a:path extrusionOk="0" h="10109" w="24421">
                  <a:moveTo>
                    <a:pt x="96" y="0"/>
                  </a:moveTo>
                  <a:lnTo>
                    <a:pt x="0" y="262"/>
                  </a:lnTo>
                  <a:lnTo>
                    <a:pt x="24349" y="10108"/>
                  </a:lnTo>
                  <a:lnTo>
                    <a:pt x="24420" y="982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656125" y="1570750"/>
              <a:ext cx="642075" cy="133675"/>
            </a:xfrm>
            <a:custGeom>
              <a:rect b="b" l="l" r="r" t="t"/>
              <a:pathLst>
                <a:path extrusionOk="0" h="5347" w="25683">
                  <a:moveTo>
                    <a:pt x="60" y="0"/>
                  </a:moveTo>
                  <a:lnTo>
                    <a:pt x="1" y="298"/>
                  </a:lnTo>
                  <a:lnTo>
                    <a:pt x="25635" y="5346"/>
                  </a:lnTo>
                  <a:lnTo>
                    <a:pt x="25682" y="5049"/>
                  </a:ln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41"/>
          <p:cNvGrpSpPr/>
          <p:nvPr/>
        </p:nvGrpSpPr>
        <p:grpSpPr>
          <a:xfrm>
            <a:off x="833715" y="468388"/>
            <a:ext cx="1014489" cy="924168"/>
            <a:chOff x="7322888" y="281675"/>
            <a:chExt cx="643875" cy="586550"/>
          </a:xfrm>
        </p:grpSpPr>
        <p:sp>
          <p:nvSpPr>
            <p:cNvPr id="1540" name="Google Shape;1540;p41"/>
            <p:cNvSpPr/>
            <p:nvPr/>
          </p:nvSpPr>
          <p:spPr>
            <a:xfrm>
              <a:off x="7322888" y="281675"/>
              <a:ext cx="643875" cy="586550"/>
            </a:xfrm>
            <a:custGeom>
              <a:rect b="b" l="l" r="r" t="t"/>
              <a:pathLst>
                <a:path extrusionOk="0" h="23462" w="25755">
                  <a:moveTo>
                    <a:pt x="12877" y="0"/>
                  </a:moveTo>
                  <a:cubicBezTo>
                    <a:pt x="9877" y="0"/>
                    <a:pt x="6877" y="1146"/>
                    <a:pt x="4585" y="3438"/>
                  </a:cubicBezTo>
                  <a:cubicBezTo>
                    <a:pt x="1" y="8022"/>
                    <a:pt x="1" y="15440"/>
                    <a:pt x="4585" y="20023"/>
                  </a:cubicBezTo>
                  <a:cubicBezTo>
                    <a:pt x="6877" y="22315"/>
                    <a:pt x="9877" y="23461"/>
                    <a:pt x="12877" y="23461"/>
                  </a:cubicBezTo>
                  <a:cubicBezTo>
                    <a:pt x="15878" y="23461"/>
                    <a:pt x="18878" y="22315"/>
                    <a:pt x="21170" y="20023"/>
                  </a:cubicBezTo>
                  <a:cubicBezTo>
                    <a:pt x="25754" y="15440"/>
                    <a:pt x="25754" y="8022"/>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7439288" y="369100"/>
              <a:ext cx="411375" cy="411375"/>
            </a:xfrm>
            <a:custGeom>
              <a:rect b="b" l="l" r="r" t="t"/>
              <a:pathLst>
                <a:path extrusionOk="0" h="16455" w="16455">
                  <a:moveTo>
                    <a:pt x="8227" y="1"/>
                  </a:moveTo>
                  <a:cubicBezTo>
                    <a:pt x="3679" y="1"/>
                    <a:pt x="0" y="3680"/>
                    <a:pt x="0" y="8228"/>
                  </a:cubicBezTo>
                  <a:cubicBezTo>
                    <a:pt x="0" y="12776"/>
                    <a:pt x="3679" y="16455"/>
                    <a:pt x="8227" y="16455"/>
                  </a:cubicBezTo>
                  <a:cubicBezTo>
                    <a:pt x="12776" y="16455"/>
                    <a:pt x="16455" y="12776"/>
                    <a:pt x="16455" y="8228"/>
                  </a:cubicBezTo>
                  <a:cubicBezTo>
                    <a:pt x="16455" y="3680"/>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7435413" y="365225"/>
              <a:ext cx="419125" cy="419125"/>
            </a:xfrm>
            <a:custGeom>
              <a:rect b="b" l="l" r="r" t="t"/>
              <a:pathLst>
                <a:path extrusionOk="0" h="16765" w="16765">
                  <a:moveTo>
                    <a:pt x="8382" y="322"/>
                  </a:moveTo>
                  <a:cubicBezTo>
                    <a:pt x="12835" y="322"/>
                    <a:pt x="16467" y="3930"/>
                    <a:pt x="16467" y="8395"/>
                  </a:cubicBezTo>
                  <a:cubicBezTo>
                    <a:pt x="16467" y="12860"/>
                    <a:pt x="12835" y="16479"/>
                    <a:pt x="8382" y="16479"/>
                  </a:cubicBezTo>
                  <a:cubicBezTo>
                    <a:pt x="3918" y="16479"/>
                    <a:pt x="298" y="12860"/>
                    <a:pt x="298" y="8395"/>
                  </a:cubicBezTo>
                  <a:cubicBezTo>
                    <a:pt x="298" y="3930"/>
                    <a:pt x="3929" y="322"/>
                    <a:pt x="8382" y="322"/>
                  </a:cubicBezTo>
                  <a:close/>
                  <a:moveTo>
                    <a:pt x="8382" y="1"/>
                  </a:moveTo>
                  <a:cubicBezTo>
                    <a:pt x="3751" y="1"/>
                    <a:pt x="0" y="3775"/>
                    <a:pt x="0" y="8383"/>
                  </a:cubicBezTo>
                  <a:cubicBezTo>
                    <a:pt x="0" y="13014"/>
                    <a:pt x="3775" y="16765"/>
                    <a:pt x="8382" y="16765"/>
                  </a:cubicBezTo>
                  <a:cubicBezTo>
                    <a:pt x="13002" y="16765"/>
                    <a:pt x="16764" y="13014"/>
                    <a:pt x="16764" y="8383"/>
                  </a:cubicBezTo>
                  <a:cubicBezTo>
                    <a:pt x="16764" y="3751"/>
                    <a:pt x="13002"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7399688" y="658200"/>
              <a:ext cx="30400" cy="29425"/>
            </a:xfrm>
            <a:custGeom>
              <a:rect b="b" l="l" r="r" t="t"/>
              <a:pathLst>
                <a:path extrusionOk="0" h="1177" w="1216">
                  <a:moveTo>
                    <a:pt x="620" y="283"/>
                  </a:moveTo>
                  <a:cubicBezTo>
                    <a:pt x="644" y="283"/>
                    <a:pt x="691" y="295"/>
                    <a:pt x="715" y="307"/>
                  </a:cubicBezTo>
                  <a:cubicBezTo>
                    <a:pt x="798" y="343"/>
                    <a:pt x="858" y="402"/>
                    <a:pt x="882" y="474"/>
                  </a:cubicBezTo>
                  <a:cubicBezTo>
                    <a:pt x="917" y="545"/>
                    <a:pt x="917" y="629"/>
                    <a:pt x="882" y="700"/>
                  </a:cubicBezTo>
                  <a:cubicBezTo>
                    <a:pt x="858" y="771"/>
                    <a:pt x="798" y="831"/>
                    <a:pt x="715" y="867"/>
                  </a:cubicBezTo>
                  <a:cubicBezTo>
                    <a:pt x="679" y="879"/>
                    <a:pt x="644" y="885"/>
                    <a:pt x="608" y="885"/>
                  </a:cubicBezTo>
                  <a:cubicBezTo>
                    <a:pt x="572" y="885"/>
                    <a:pt x="536" y="879"/>
                    <a:pt x="501" y="867"/>
                  </a:cubicBezTo>
                  <a:cubicBezTo>
                    <a:pt x="417" y="831"/>
                    <a:pt x="358" y="771"/>
                    <a:pt x="334" y="700"/>
                  </a:cubicBezTo>
                  <a:cubicBezTo>
                    <a:pt x="298" y="629"/>
                    <a:pt x="298" y="545"/>
                    <a:pt x="334" y="474"/>
                  </a:cubicBezTo>
                  <a:cubicBezTo>
                    <a:pt x="358" y="402"/>
                    <a:pt x="417" y="343"/>
                    <a:pt x="501" y="307"/>
                  </a:cubicBezTo>
                  <a:cubicBezTo>
                    <a:pt x="536" y="295"/>
                    <a:pt x="572" y="283"/>
                    <a:pt x="620" y="283"/>
                  </a:cubicBezTo>
                  <a:close/>
                  <a:moveTo>
                    <a:pt x="606" y="1"/>
                  </a:moveTo>
                  <a:cubicBezTo>
                    <a:pt x="530" y="1"/>
                    <a:pt x="453" y="15"/>
                    <a:pt x="382" y="45"/>
                  </a:cubicBezTo>
                  <a:cubicBezTo>
                    <a:pt x="239" y="105"/>
                    <a:pt x="120" y="224"/>
                    <a:pt x="60" y="367"/>
                  </a:cubicBezTo>
                  <a:cubicBezTo>
                    <a:pt x="1" y="510"/>
                    <a:pt x="1" y="664"/>
                    <a:pt x="60" y="819"/>
                  </a:cubicBezTo>
                  <a:cubicBezTo>
                    <a:pt x="120" y="950"/>
                    <a:pt x="239" y="1069"/>
                    <a:pt x="394" y="1129"/>
                  </a:cubicBezTo>
                  <a:cubicBezTo>
                    <a:pt x="465" y="1164"/>
                    <a:pt x="536" y="1176"/>
                    <a:pt x="620" y="1176"/>
                  </a:cubicBezTo>
                  <a:cubicBezTo>
                    <a:pt x="691" y="1176"/>
                    <a:pt x="763" y="1164"/>
                    <a:pt x="834" y="1129"/>
                  </a:cubicBezTo>
                  <a:cubicBezTo>
                    <a:pt x="977" y="1069"/>
                    <a:pt x="1084" y="950"/>
                    <a:pt x="1156" y="807"/>
                  </a:cubicBezTo>
                  <a:cubicBezTo>
                    <a:pt x="1215" y="664"/>
                    <a:pt x="1215" y="510"/>
                    <a:pt x="1156" y="355"/>
                  </a:cubicBezTo>
                  <a:cubicBezTo>
                    <a:pt x="1084" y="224"/>
                    <a:pt x="977" y="105"/>
                    <a:pt x="822" y="45"/>
                  </a:cubicBezTo>
                  <a:cubicBezTo>
                    <a:pt x="757" y="15"/>
                    <a:pt x="682"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7859863" y="462725"/>
              <a:ext cx="30400" cy="29625"/>
            </a:xfrm>
            <a:custGeom>
              <a:rect b="b" l="l" r="r" t="t"/>
              <a:pathLst>
                <a:path extrusionOk="0" h="1185" w="1216">
                  <a:moveTo>
                    <a:pt x="620" y="292"/>
                  </a:moveTo>
                  <a:cubicBezTo>
                    <a:pt x="644" y="292"/>
                    <a:pt x="691" y="304"/>
                    <a:pt x="715" y="304"/>
                  </a:cubicBezTo>
                  <a:cubicBezTo>
                    <a:pt x="798" y="328"/>
                    <a:pt x="858" y="387"/>
                    <a:pt x="882" y="470"/>
                  </a:cubicBezTo>
                  <a:cubicBezTo>
                    <a:pt x="917" y="542"/>
                    <a:pt x="917" y="613"/>
                    <a:pt x="882" y="685"/>
                  </a:cubicBezTo>
                  <a:cubicBezTo>
                    <a:pt x="858" y="768"/>
                    <a:pt x="798" y="828"/>
                    <a:pt x="715" y="851"/>
                  </a:cubicBezTo>
                  <a:cubicBezTo>
                    <a:pt x="677" y="871"/>
                    <a:pt x="636" y="879"/>
                    <a:pt x="596" y="879"/>
                  </a:cubicBezTo>
                  <a:cubicBezTo>
                    <a:pt x="485" y="879"/>
                    <a:pt x="378" y="813"/>
                    <a:pt x="334" y="709"/>
                  </a:cubicBezTo>
                  <a:cubicBezTo>
                    <a:pt x="310" y="625"/>
                    <a:pt x="310" y="554"/>
                    <a:pt x="334" y="482"/>
                  </a:cubicBezTo>
                  <a:cubicBezTo>
                    <a:pt x="358" y="411"/>
                    <a:pt x="417" y="351"/>
                    <a:pt x="501" y="316"/>
                  </a:cubicBezTo>
                  <a:cubicBezTo>
                    <a:pt x="536" y="304"/>
                    <a:pt x="572" y="292"/>
                    <a:pt x="620" y="292"/>
                  </a:cubicBezTo>
                  <a:close/>
                  <a:moveTo>
                    <a:pt x="606" y="0"/>
                  </a:moveTo>
                  <a:cubicBezTo>
                    <a:pt x="531" y="0"/>
                    <a:pt x="453" y="18"/>
                    <a:pt x="382" y="54"/>
                  </a:cubicBezTo>
                  <a:cubicBezTo>
                    <a:pt x="239" y="113"/>
                    <a:pt x="132" y="232"/>
                    <a:pt x="60" y="375"/>
                  </a:cubicBezTo>
                  <a:cubicBezTo>
                    <a:pt x="1" y="506"/>
                    <a:pt x="1" y="673"/>
                    <a:pt x="60" y="828"/>
                  </a:cubicBezTo>
                  <a:cubicBezTo>
                    <a:pt x="167" y="1042"/>
                    <a:pt x="394" y="1185"/>
                    <a:pt x="620" y="1185"/>
                  </a:cubicBezTo>
                  <a:cubicBezTo>
                    <a:pt x="691" y="1185"/>
                    <a:pt x="763" y="1161"/>
                    <a:pt x="834" y="1137"/>
                  </a:cubicBezTo>
                  <a:cubicBezTo>
                    <a:pt x="977" y="1078"/>
                    <a:pt x="1096" y="959"/>
                    <a:pt x="1156" y="804"/>
                  </a:cubicBezTo>
                  <a:cubicBezTo>
                    <a:pt x="1215" y="673"/>
                    <a:pt x="1215" y="506"/>
                    <a:pt x="1156" y="363"/>
                  </a:cubicBezTo>
                  <a:cubicBezTo>
                    <a:pt x="1096" y="232"/>
                    <a:pt x="977" y="113"/>
                    <a:pt x="822" y="54"/>
                  </a:cubicBezTo>
                  <a:cubicBezTo>
                    <a:pt x="757" y="18"/>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7725613" y="790550"/>
              <a:ext cx="33975" cy="29525"/>
            </a:xfrm>
            <a:custGeom>
              <a:rect b="b" l="l" r="r" t="t"/>
              <a:pathLst>
                <a:path extrusionOk="0" h="1181" w="1359">
                  <a:moveTo>
                    <a:pt x="692" y="288"/>
                  </a:moveTo>
                  <a:cubicBezTo>
                    <a:pt x="799" y="288"/>
                    <a:pt x="918" y="359"/>
                    <a:pt x="942" y="478"/>
                  </a:cubicBezTo>
                  <a:cubicBezTo>
                    <a:pt x="1013" y="633"/>
                    <a:pt x="942" y="800"/>
                    <a:pt x="799" y="859"/>
                  </a:cubicBezTo>
                  <a:cubicBezTo>
                    <a:pt x="757" y="877"/>
                    <a:pt x="718" y="886"/>
                    <a:pt x="681" y="886"/>
                  </a:cubicBezTo>
                  <a:cubicBezTo>
                    <a:pt x="644" y="886"/>
                    <a:pt x="608" y="877"/>
                    <a:pt x="572" y="859"/>
                  </a:cubicBezTo>
                  <a:cubicBezTo>
                    <a:pt x="501" y="835"/>
                    <a:pt x="442" y="776"/>
                    <a:pt x="406" y="704"/>
                  </a:cubicBezTo>
                  <a:cubicBezTo>
                    <a:pt x="382" y="633"/>
                    <a:pt x="382" y="550"/>
                    <a:pt x="406" y="478"/>
                  </a:cubicBezTo>
                  <a:cubicBezTo>
                    <a:pt x="442" y="407"/>
                    <a:pt x="501" y="347"/>
                    <a:pt x="572" y="311"/>
                  </a:cubicBezTo>
                  <a:cubicBezTo>
                    <a:pt x="620" y="299"/>
                    <a:pt x="644" y="288"/>
                    <a:pt x="692" y="288"/>
                  </a:cubicBezTo>
                  <a:close/>
                  <a:moveTo>
                    <a:pt x="683" y="1"/>
                  </a:moveTo>
                  <a:cubicBezTo>
                    <a:pt x="606" y="1"/>
                    <a:pt x="529" y="16"/>
                    <a:pt x="453" y="49"/>
                  </a:cubicBezTo>
                  <a:cubicBezTo>
                    <a:pt x="156" y="180"/>
                    <a:pt x="1" y="526"/>
                    <a:pt x="144" y="823"/>
                  </a:cubicBezTo>
                  <a:cubicBezTo>
                    <a:pt x="203" y="954"/>
                    <a:pt x="322" y="1073"/>
                    <a:pt x="465" y="1133"/>
                  </a:cubicBezTo>
                  <a:cubicBezTo>
                    <a:pt x="537" y="1169"/>
                    <a:pt x="620" y="1181"/>
                    <a:pt x="692" y="1181"/>
                  </a:cubicBezTo>
                  <a:cubicBezTo>
                    <a:pt x="763" y="1181"/>
                    <a:pt x="834" y="1145"/>
                    <a:pt x="918" y="1133"/>
                  </a:cubicBezTo>
                  <a:cubicBezTo>
                    <a:pt x="1215" y="1002"/>
                    <a:pt x="1358" y="657"/>
                    <a:pt x="1227" y="359"/>
                  </a:cubicBezTo>
                  <a:cubicBezTo>
                    <a:pt x="1121" y="137"/>
                    <a:pt x="908"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7530363" y="330250"/>
              <a:ext cx="32175" cy="29650"/>
            </a:xfrm>
            <a:custGeom>
              <a:rect b="b" l="l" r="r" t="t"/>
              <a:pathLst>
                <a:path extrusionOk="0" h="1186" w="1287">
                  <a:moveTo>
                    <a:pt x="690" y="300"/>
                  </a:moveTo>
                  <a:cubicBezTo>
                    <a:pt x="801" y="300"/>
                    <a:pt x="909" y="369"/>
                    <a:pt x="953" y="483"/>
                  </a:cubicBezTo>
                  <a:cubicBezTo>
                    <a:pt x="1024" y="626"/>
                    <a:pt x="953" y="805"/>
                    <a:pt x="810" y="864"/>
                  </a:cubicBezTo>
                  <a:cubicBezTo>
                    <a:pt x="768" y="882"/>
                    <a:pt x="730" y="891"/>
                    <a:pt x="693" y="891"/>
                  </a:cubicBezTo>
                  <a:cubicBezTo>
                    <a:pt x="655" y="891"/>
                    <a:pt x="620" y="882"/>
                    <a:pt x="584" y="864"/>
                  </a:cubicBezTo>
                  <a:cubicBezTo>
                    <a:pt x="512" y="840"/>
                    <a:pt x="453" y="781"/>
                    <a:pt x="417" y="697"/>
                  </a:cubicBezTo>
                  <a:cubicBezTo>
                    <a:pt x="346" y="554"/>
                    <a:pt x="417" y="376"/>
                    <a:pt x="572" y="328"/>
                  </a:cubicBezTo>
                  <a:cubicBezTo>
                    <a:pt x="610" y="309"/>
                    <a:pt x="650" y="300"/>
                    <a:pt x="690" y="300"/>
                  </a:cubicBezTo>
                  <a:close/>
                  <a:moveTo>
                    <a:pt x="676" y="1"/>
                  </a:moveTo>
                  <a:cubicBezTo>
                    <a:pt x="597" y="1"/>
                    <a:pt x="518" y="18"/>
                    <a:pt x="441" y="54"/>
                  </a:cubicBezTo>
                  <a:cubicBezTo>
                    <a:pt x="143" y="185"/>
                    <a:pt x="0" y="531"/>
                    <a:pt x="131" y="828"/>
                  </a:cubicBezTo>
                  <a:cubicBezTo>
                    <a:pt x="191" y="959"/>
                    <a:pt x="310" y="1078"/>
                    <a:pt x="465" y="1138"/>
                  </a:cubicBezTo>
                  <a:cubicBezTo>
                    <a:pt x="536" y="1162"/>
                    <a:pt x="608" y="1186"/>
                    <a:pt x="691" y="1186"/>
                  </a:cubicBezTo>
                  <a:cubicBezTo>
                    <a:pt x="762" y="1186"/>
                    <a:pt x="834" y="1162"/>
                    <a:pt x="905" y="1138"/>
                  </a:cubicBezTo>
                  <a:cubicBezTo>
                    <a:pt x="1036" y="1078"/>
                    <a:pt x="1155" y="959"/>
                    <a:pt x="1215" y="805"/>
                  </a:cubicBezTo>
                  <a:cubicBezTo>
                    <a:pt x="1286" y="674"/>
                    <a:pt x="1286" y="507"/>
                    <a:pt x="1215" y="364"/>
                  </a:cubicBezTo>
                  <a:cubicBezTo>
                    <a:pt x="1118" y="143"/>
                    <a:pt x="902" y="1"/>
                    <a:pt x="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7536313" y="792150"/>
              <a:ext cx="31575" cy="29425"/>
            </a:xfrm>
            <a:custGeom>
              <a:rect b="b" l="l" r="r" t="t"/>
              <a:pathLst>
                <a:path extrusionOk="0" h="1177" w="1263">
                  <a:moveTo>
                    <a:pt x="608" y="295"/>
                  </a:moveTo>
                  <a:cubicBezTo>
                    <a:pt x="644" y="295"/>
                    <a:pt x="691" y="295"/>
                    <a:pt x="727" y="307"/>
                  </a:cubicBezTo>
                  <a:cubicBezTo>
                    <a:pt x="882" y="366"/>
                    <a:pt x="953" y="545"/>
                    <a:pt x="894" y="700"/>
                  </a:cubicBezTo>
                  <a:cubicBezTo>
                    <a:pt x="870" y="771"/>
                    <a:pt x="810" y="831"/>
                    <a:pt x="727" y="867"/>
                  </a:cubicBezTo>
                  <a:cubicBezTo>
                    <a:pt x="691" y="878"/>
                    <a:pt x="655" y="884"/>
                    <a:pt x="620" y="884"/>
                  </a:cubicBezTo>
                  <a:cubicBezTo>
                    <a:pt x="584" y="884"/>
                    <a:pt x="548" y="878"/>
                    <a:pt x="513" y="867"/>
                  </a:cubicBezTo>
                  <a:cubicBezTo>
                    <a:pt x="429" y="831"/>
                    <a:pt x="370" y="771"/>
                    <a:pt x="346" y="700"/>
                  </a:cubicBezTo>
                  <a:cubicBezTo>
                    <a:pt x="310" y="628"/>
                    <a:pt x="310" y="545"/>
                    <a:pt x="346" y="474"/>
                  </a:cubicBezTo>
                  <a:cubicBezTo>
                    <a:pt x="394" y="366"/>
                    <a:pt x="489" y="295"/>
                    <a:pt x="608" y="295"/>
                  </a:cubicBezTo>
                  <a:close/>
                  <a:moveTo>
                    <a:pt x="591" y="0"/>
                  </a:moveTo>
                  <a:cubicBezTo>
                    <a:pt x="513" y="0"/>
                    <a:pt x="435" y="15"/>
                    <a:pt x="370" y="45"/>
                  </a:cubicBezTo>
                  <a:cubicBezTo>
                    <a:pt x="239" y="105"/>
                    <a:pt x="120" y="235"/>
                    <a:pt x="60" y="366"/>
                  </a:cubicBezTo>
                  <a:cubicBezTo>
                    <a:pt x="1" y="509"/>
                    <a:pt x="1" y="664"/>
                    <a:pt x="60" y="819"/>
                  </a:cubicBezTo>
                  <a:cubicBezTo>
                    <a:pt x="120" y="950"/>
                    <a:pt x="239" y="1069"/>
                    <a:pt x="394" y="1128"/>
                  </a:cubicBezTo>
                  <a:cubicBezTo>
                    <a:pt x="465" y="1164"/>
                    <a:pt x="536" y="1176"/>
                    <a:pt x="608" y="1176"/>
                  </a:cubicBezTo>
                  <a:cubicBezTo>
                    <a:pt x="691" y="1176"/>
                    <a:pt x="763" y="1164"/>
                    <a:pt x="834" y="1140"/>
                  </a:cubicBezTo>
                  <a:cubicBezTo>
                    <a:pt x="965" y="1081"/>
                    <a:pt x="1084" y="962"/>
                    <a:pt x="1144" y="819"/>
                  </a:cubicBezTo>
                  <a:cubicBezTo>
                    <a:pt x="1263" y="509"/>
                    <a:pt x="1120" y="164"/>
                    <a:pt x="822" y="45"/>
                  </a:cubicBezTo>
                  <a:cubicBezTo>
                    <a:pt x="751" y="15"/>
                    <a:pt x="670" y="0"/>
                    <a:pt x="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7722063" y="328100"/>
              <a:ext cx="31575" cy="29725"/>
            </a:xfrm>
            <a:custGeom>
              <a:rect b="b" l="l" r="r" t="t"/>
              <a:pathLst>
                <a:path extrusionOk="0" h="1189" w="1263">
                  <a:moveTo>
                    <a:pt x="667" y="319"/>
                  </a:moveTo>
                  <a:cubicBezTo>
                    <a:pt x="703" y="319"/>
                    <a:pt x="738" y="319"/>
                    <a:pt x="786" y="331"/>
                  </a:cubicBezTo>
                  <a:cubicBezTo>
                    <a:pt x="857" y="355"/>
                    <a:pt x="917" y="414"/>
                    <a:pt x="953" y="498"/>
                  </a:cubicBezTo>
                  <a:cubicBezTo>
                    <a:pt x="976" y="569"/>
                    <a:pt x="976" y="640"/>
                    <a:pt x="953" y="712"/>
                  </a:cubicBezTo>
                  <a:cubicBezTo>
                    <a:pt x="907" y="830"/>
                    <a:pt x="793" y="900"/>
                    <a:pt x="672" y="900"/>
                  </a:cubicBezTo>
                  <a:cubicBezTo>
                    <a:pt x="635" y="900"/>
                    <a:pt x="596" y="893"/>
                    <a:pt x="560" y="879"/>
                  </a:cubicBezTo>
                  <a:cubicBezTo>
                    <a:pt x="417" y="819"/>
                    <a:pt x="345" y="640"/>
                    <a:pt x="405" y="498"/>
                  </a:cubicBezTo>
                  <a:cubicBezTo>
                    <a:pt x="441" y="390"/>
                    <a:pt x="548" y="319"/>
                    <a:pt x="667" y="319"/>
                  </a:cubicBezTo>
                  <a:close/>
                  <a:moveTo>
                    <a:pt x="659" y="1"/>
                  </a:moveTo>
                  <a:cubicBezTo>
                    <a:pt x="584" y="1"/>
                    <a:pt x="506" y="15"/>
                    <a:pt x="429" y="45"/>
                  </a:cubicBezTo>
                  <a:cubicBezTo>
                    <a:pt x="298" y="105"/>
                    <a:pt x="179" y="224"/>
                    <a:pt x="119" y="379"/>
                  </a:cubicBezTo>
                  <a:cubicBezTo>
                    <a:pt x="0" y="688"/>
                    <a:pt x="143" y="1033"/>
                    <a:pt x="441" y="1152"/>
                  </a:cubicBezTo>
                  <a:cubicBezTo>
                    <a:pt x="524" y="1176"/>
                    <a:pt x="595" y="1188"/>
                    <a:pt x="667" y="1188"/>
                  </a:cubicBezTo>
                  <a:cubicBezTo>
                    <a:pt x="905" y="1188"/>
                    <a:pt x="1131" y="1057"/>
                    <a:pt x="1203" y="807"/>
                  </a:cubicBezTo>
                  <a:cubicBezTo>
                    <a:pt x="1262" y="664"/>
                    <a:pt x="1262" y="510"/>
                    <a:pt x="1203" y="355"/>
                  </a:cubicBezTo>
                  <a:cubicBezTo>
                    <a:pt x="1143" y="224"/>
                    <a:pt x="1024" y="105"/>
                    <a:pt x="881" y="45"/>
                  </a:cubicBezTo>
                  <a:cubicBezTo>
                    <a:pt x="810" y="15"/>
                    <a:pt x="735"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7861363" y="654025"/>
              <a:ext cx="31875" cy="29425"/>
            </a:xfrm>
            <a:custGeom>
              <a:rect b="b" l="l" r="r" t="t"/>
              <a:pathLst>
                <a:path extrusionOk="0" h="1177" w="1275">
                  <a:moveTo>
                    <a:pt x="619" y="284"/>
                  </a:moveTo>
                  <a:cubicBezTo>
                    <a:pt x="667" y="284"/>
                    <a:pt x="691" y="296"/>
                    <a:pt x="715" y="319"/>
                  </a:cubicBezTo>
                  <a:cubicBezTo>
                    <a:pt x="869" y="367"/>
                    <a:pt x="941" y="546"/>
                    <a:pt x="881" y="700"/>
                  </a:cubicBezTo>
                  <a:cubicBezTo>
                    <a:pt x="835" y="811"/>
                    <a:pt x="717" y="886"/>
                    <a:pt x="599" y="886"/>
                  </a:cubicBezTo>
                  <a:cubicBezTo>
                    <a:pt x="566" y="886"/>
                    <a:pt x="532" y="880"/>
                    <a:pt x="500" y="867"/>
                  </a:cubicBezTo>
                  <a:cubicBezTo>
                    <a:pt x="417" y="831"/>
                    <a:pt x="357" y="772"/>
                    <a:pt x="334" y="700"/>
                  </a:cubicBezTo>
                  <a:cubicBezTo>
                    <a:pt x="310" y="629"/>
                    <a:pt x="310" y="546"/>
                    <a:pt x="334" y="474"/>
                  </a:cubicBezTo>
                  <a:cubicBezTo>
                    <a:pt x="357" y="403"/>
                    <a:pt x="417" y="343"/>
                    <a:pt x="500" y="319"/>
                  </a:cubicBezTo>
                  <a:cubicBezTo>
                    <a:pt x="548" y="296"/>
                    <a:pt x="572" y="284"/>
                    <a:pt x="619" y="284"/>
                  </a:cubicBezTo>
                  <a:close/>
                  <a:moveTo>
                    <a:pt x="602" y="1"/>
                  </a:moveTo>
                  <a:cubicBezTo>
                    <a:pt x="524" y="1"/>
                    <a:pt x="447" y="16"/>
                    <a:pt x="381" y="45"/>
                  </a:cubicBezTo>
                  <a:cubicBezTo>
                    <a:pt x="250" y="105"/>
                    <a:pt x="131" y="224"/>
                    <a:pt x="72" y="379"/>
                  </a:cubicBezTo>
                  <a:cubicBezTo>
                    <a:pt x="0" y="510"/>
                    <a:pt x="0" y="688"/>
                    <a:pt x="72" y="819"/>
                  </a:cubicBezTo>
                  <a:cubicBezTo>
                    <a:pt x="131" y="950"/>
                    <a:pt x="250" y="1069"/>
                    <a:pt x="393" y="1129"/>
                  </a:cubicBezTo>
                  <a:cubicBezTo>
                    <a:pt x="465" y="1165"/>
                    <a:pt x="548" y="1177"/>
                    <a:pt x="619" y="1177"/>
                  </a:cubicBezTo>
                  <a:cubicBezTo>
                    <a:pt x="857" y="1177"/>
                    <a:pt x="1072" y="1034"/>
                    <a:pt x="1155" y="819"/>
                  </a:cubicBezTo>
                  <a:cubicBezTo>
                    <a:pt x="1274" y="510"/>
                    <a:pt x="1119" y="165"/>
                    <a:pt x="822" y="45"/>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7396413" y="466225"/>
              <a:ext cx="31575" cy="29700"/>
            </a:xfrm>
            <a:custGeom>
              <a:rect b="b" l="l" r="r" t="t"/>
              <a:pathLst>
                <a:path extrusionOk="0" h="1188" w="1263">
                  <a:moveTo>
                    <a:pt x="679" y="309"/>
                  </a:moveTo>
                  <a:cubicBezTo>
                    <a:pt x="716" y="309"/>
                    <a:pt x="752" y="316"/>
                    <a:pt x="786" y="330"/>
                  </a:cubicBezTo>
                  <a:cubicBezTo>
                    <a:pt x="941" y="390"/>
                    <a:pt x="1013" y="569"/>
                    <a:pt x="953" y="711"/>
                  </a:cubicBezTo>
                  <a:cubicBezTo>
                    <a:pt x="908" y="829"/>
                    <a:pt x="793" y="899"/>
                    <a:pt x="678" y="899"/>
                  </a:cubicBezTo>
                  <a:cubicBezTo>
                    <a:pt x="642" y="899"/>
                    <a:pt x="606" y="892"/>
                    <a:pt x="572" y="878"/>
                  </a:cubicBezTo>
                  <a:cubicBezTo>
                    <a:pt x="417" y="819"/>
                    <a:pt x="346" y="640"/>
                    <a:pt x="405" y="485"/>
                  </a:cubicBezTo>
                  <a:cubicBezTo>
                    <a:pt x="451" y="377"/>
                    <a:pt x="565" y="309"/>
                    <a:pt x="679" y="309"/>
                  </a:cubicBezTo>
                  <a:close/>
                  <a:moveTo>
                    <a:pt x="660" y="0"/>
                  </a:moveTo>
                  <a:cubicBezTo>
                    <a:pt x="584" y="0"/>
                    <a:pt x="507" y="15"/>
                    <a:pt x="429" y="45"/>
                  </a:cubicBezTo>
                  <a:cubicBezTo>
                    <a:pt x="298" y="104"/>
                    <a:pt x="179" y="223"/>
                    <a:pt x="120" y="366"/>
                  </a:cubicBezTo>
                  <a:cubicBezTo>
                    <a:pt x="1" y="688"/>
                    <a:pt x="155" y="1021"/>
                    <a:pt x="453" y="1140"/>
                  </a:cubicBezTo>
                  <a:cubicBezTo>
                    <a:pt x="525" y="1176"/>
                    <a:pt x="596" y="1188"/>
                    <a:pt x="667" y="1188"/>
                  </a:cubicBezTo>
                  <a:cubicBezTo>
                    <a:pt x="906" y="1188"/>
                    <a:pt x="1132" y="1057"/>
                    <a:pt x="1203" y="807"/>
                  </a:cubicBezTo>
                  <a:cubicBezTo>
                    <a:pt x="1263" y="664"/>
                    <a:pt x="1263" y="509"/>
                    <a:pt x="1203" y="354"/>
                  </a:cubicBezTo>
                  <a:cubicBezTo>
                    <a:pt x="1144" y="223"/>
                    <a:pt x="1025" y="104"/>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7533338" y="522100"/>
              <a:ext cx="81000" cy="135450"/>
            </a:xfrm>
            <a:custGeom>
              <a:rect b="b" l="l" r="r" t="t"/>
              <a:pathLst>
                <a:path extrusionOk="0" h="5418" w="3240">
                  <a:moveTo>
                    <a:pt x="2918" y="0"/>
                  </a:moveTo>
                  <a:lnTo>
                    <a:pt x="2918" y="12"/>
                  </a:lnTo>
                  <a:lnTo>
                    <a:pt x="2739" y="12"/>
                  </a:lnTo>
                  <a:cubicBezTo>
                    <a:pt x="2727" y="108"/>
                    <a:pt x="2691" y="167"/>
                    <a:pt x="2632" y="215"/>
                  </a:cubicBezTo>
                  <a:cubicBezTo>
                    <a:pt x="2572" y="262"/>
                    <a:pt x="2489" y="274"/>
                    <a:pt x="2358" y="274"/>
                  </a:cubicBezTo>
                  <a:lnTo>
                    <a:pt x="941" y="274"/>
                  </a:lnTo>
                  <a:cubicBezTo>
                    <a:pt x="870" y="274"/>
                    <a:pt x="786" y="262"/>
                    <a:pt x="715" y="262"/>
                  </a:cubicBezTo>
                  <a:cubicBezTo>
                    <a:pt x="643" y="250"/>
                    <a:pt x="584" y="250"/>
                    <a:pt x="524" y="239"/>
                  </a:cubicBezTo>
                  <a:lnTo>
                    <a:pt x="239" y="2703"/>
                  </a:lnTo>
                  <a:lnTo>
                    <a:pt x="358" y="2775"/>
                  </a:lnTo>
                  <a:cubicBezTo>
                    <a:pt x="465" y="2691"/>
                    <a:pt x="584" y="2632"/>
                    <a:pt x="691" y="2584"/>
                  </a:cubicBezTo>
                  <a:cubicBezTo>
                    <a:pt x="798" y="2536"/>
                    <a:pt x="941" y="2513"/>
                    <a:pt x="1084" y="2513"/>
                  </a:cubicBezTo>
                  <a:cubicBezTo>
                    <a:pt x="1370" y="2513"/>
                    <a:pt x="1584" y="2596"/>
                    <a:pt x="1727" y="2775"/>
                  </a:cubicBezTo>
                  <a:cubicBezTo>
                    <a:pt x="1882" y="2953"/>
                    <a:pt x="1953" y="3191"/>
                    <a:pt x="1953" y="3525"/>
                  </a:cubicBezTo>
                  <a:cubicBezTo>
                    <a:pt x="1953" y="3894"/>
                    <a:pt x="1858" y="4203"/>
                    <a:pt x="1667" y="4477"/>
                  </a:cubicBezTo>
                  <a:cubicBezTo>
                    <a:pt x="1477" y="4739"/>
                    <a:pt x="1239" y="4930"/>
                    <a:pt x="941" y="5072"/>
                  </a:cubicBezTo>
                  <a:cubicBezTo>
                    <a:pt x="643" y="5203"/>
                    <a:pt x="322" y="5275"/>
                    <a:pt x="1" y="5275"/>
                  </a:cubicBezTo>
                  <a:lnTo>
                    <a:pt x="1" y="5418"/>
                  </a:lnTo>
                  <a:cubicBezTo>
                    <a:pt x="382" y="5418"/>
                    <a:pt x="786" y="5370"/>
                    <a:pt x="1155" y="5275"/>
                  </a:cubicBezTo>
                  <a:cubicBezTo>
                    <a:pt x="1536" y="5192"/>
                    <a:pt x="1894" y="5061"/>
                    <a:pt x="2203" y="4894"/>
                  </a:cubicBezTo>
                  <a:cubicBezTo>
                    <a:pt x="2513" y="4727"/>
                    <a:pt x="2763" y="4525"/>
                    <a:pt x="2965" y="4287"/>
                  </a:cubicBezTo>
                  <a:cubicBezTo>
                    <a:pt x="3156" y="4049"/>
                    <a:pt x="3239" y="3775"/>
                    <a:pt x="3239" y="3477"/>
                  </a:cubicBezTo>
                  <a:cubicBezTo>
                    <a:pt x="3239" y="3132"/>
                    <a:pt x="3120" y="2834"/>
                    <a:pt x="2870" y="2596"/>
                  </a:cubicBezTo>
                  <a:cubicBezTo>
                    <a:pt x="2620" y="2358"/>
                    <a:pt x="2215" y="2239"/>
                    <a:pt x="1679" y="2239"/>
                  </a:cubicBezTo>
                  <a:cubicBezTo>
                    <a:pt x="1394" y="2239"/>
                    <a:pt x="1144" y="2286"/>
                    <a:pt x="941" y="2346"/>
                  </a:cubicBezTo>
                  <a:cubicBezTo>
                    <a:pt x="727" y="2405"/>
                    <a:pt x="548" y="2501"/>
                    <a:pt x="417" y="2584"/>
                  </a:cubicBezTo>
                  <a:lnTo>
                    <a:pt x="548" y="1310"/>
                  </a:lnTo>
                  <a:lnTo>
                    <a:pt x="1882" y="1310"/>
                  </a:lnTo>
                  <a:cubicBezTo>
                    <a:pt x="2096" y="1310"/>
                    <a:pt x="2310" y="1322"/>
                    <a:pt x="2537" y="1322"/>
                  </a:cubicBezTo>
                  <a:cubicBezTo>
                    <a:pt x="2751" y="1322"/>
                    <a:pt x="2894" y="1334"/>
                    <a:pt x="2965" y="1346"/>
                  </a:cubicBezTo>
                  <a:cubicBezTo>
                    <a:pt x="2953" y="1203"/>
                    <a:pt x="2929" y="1024"/>
                    <a:pt x="2929" y="834"/>
                  </a:cubicBezTo>
                  <a:cubicBezTo>
                    <a:pt x="2918" y="631"/>
                    <a:pt x="2918" y="358"/>
                    <a:pt x="2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7628288" y="525675"/>
              <a:ext cx="111650" cy="105975"/>
            </a:xfrm>
            <a:custGeom>
              <a:rect b="b" l="l" r="r" t="t"/>
              <a:pathLst>
                <a:path extrusionOk="0" h="4239" w="4466">
                  <a:moveTo>
                    <a:pt x="2215" y="131"/>
                  </a:moveTo>
                  <a:cubicBezTo>
                    <a:pt x="2394" y="131"/>
                    <a:pt x="2549" y="215"/>
                    <a:pt x="2656" y="322"/>
                  </a:cubicBezTo>
                  <a:cubicBezTo>
                    <a:pt x="2799" y="465"/>
                    <a:pt x="2918" y="667"/>
                    <a:pt x="3001" y="953"/>
                  </a:cubicBezTo>
                  <a:cubicBezTo>
                    <a:pt x="3096" y="1239"/>
                    <a:pt x="3144" y="1608"/>
                    <a:pt x="3144" y="2072"/>
                  </a:cubicBezTo>
                  <a:cubicBezTo>
                    <a:pt x="3144" y="2691"/>
                    <a:pt x="3049" y="3203"/>
                    <a:pt x="2882" y="3560"/>
                  </a:cubicBezTo>
                  <a:cubicBezTo>
                    <a:pt x="2727" y="3917"/>
                    <a:pt x="2513" y="4096"/>
                    <a:pt x="2251" y="4096"/>
                  </a:cubicBezTo>
                  <a:cubicBezTo>
                    <a:pt x="2084" y="4096"/>
                    <a:pt x="1929" y="4036"/>
                    <a:pt x="1787" y="3894"/>
                  </a:cubicBezTo>
                  <a:cubicBezTo>
                    <a:pt x="1656" y="3763"/>
                    <a:pt x="1537" y="3560"/>
                    <a:pt x="1441" y="3274"/>
                  </a:cubicBezTo>
                  <a:cubicBezTo>
                    <a:pt x="1358" y="2989"/>
                    <a:pt x="1310" y="2608"/>
                    <a:pt x="1310" y="2143"/>
                  </a:cubicBezTo>
                  <a:cubicBezTo>
                    <a:pt x="1310" y="1512"/>
                    <a:pt x="1394" y="1024"/>
                    <a:pt x="1560" y="667"/>
                  </a:cubicBezTo>
                  <a:cubicBezTo>
                    <a:pt x="1739" y="310"/>
                    <a:pt x="1953" y="131"/>
                    <a:pt x="2215" y="131"/>
                  </a:cubicBezTo>
                  <a:close/>
                  <a:moveTo>
                    <a:pt x="2275" y="0"/>
                  </a:moveTo>
                  <a:cubicBezTo>
                    <a:pt x="1834" y="0"/>
                    <a:pt x="1429" y="107"/>
                    <a:pt x="1084" y="310"/>
                  </a:cubicBezTo>
                  <a:cubicBezTo>
                    <a:pt x="739" y="512"/>
                    <a:pt x="477" y="762"/>
                    <a:pt x="274" y="1084"/>
                  </a:cubicBezTo>
                  <a:cubicBezTo>
                    <a:pt x="84" y="1417"/>
                    <a:pt x="1" y="1786"/>
                    <a:pt x="1" y="2191"/>
                  </a:cubicBezTo>
                  <a:cubicBezTo>
                    <a:pt x="1" y="2608"/>
                    <a:pt x="84" y="2965"/>
                    <a:pt x="274" y="3274"/>
                  </a:cubicBezTo>
                  <a:cubicBezTo>
                    <a:pt x="477" y="3572"/>
                    <a:pt x="739" y="3822"/>
                    <a:pt x="1072" y="3989"/>
                  </a:cubicBezTo>
                  <a:cubicBezTo>
                    <a:pt x="1394" y="4156"/>
                    <a:pt x="1763" y="4239"/>
                    <a:pt x="2179" y="4239"/>
                  </a:cubicBezTo>
                  <a:cubicBezTo>
                    <a:pt x="2632" y="4239"/>
                    <a:pt x="3037" y="4156"/>
                    <a:pt x="3370" y="3965"/>
                  </a:cubicBezTo>
                  <a:cubicBezTo>
                    <a:pt x="3715" y="3763"/>
                    <a:pt x="3989" y="3501"/>
                    <a:pt x="4180" y="3167"/>
                  </a:cubicBezTo>
                  <a:cubicBezTo>
                    <a:pt x="4370" y="2846"/>
                    <a:pt x="4465" y="2477"/>
                    <a:pt x="4465" y="2060"/>
                  </a:cubicBezTo>
                  <a:cubicBezTo>
                    <a:pt x="4465" y="1643"/>
                    <a:pt x="4370" y="1286"/>
                    <a:pt x="4180" y="965"/>
                  </a:cubicBezTo>
                  <a:cubicBezTo>
                    <a:pt x="3989" y="655"/>
                    <a:pt x="3739" y="417"/>
                    <a:pt x="3406" y="250"/>
                  </a:cubicBezTo>
                  <a:cubicBezTo>
                    <a:pt x="3084" y="96"/>
                    <a:pt x="270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7615188" y="282775"/>
              <a:ext cx="7475" cy="89025"/>
            </a:xfrm>
            <a:custGeom>
              <a:rect b="b" l="l" r="r" t="t"/>
              <a:pathLst>
                <a:path extrusionOk="0" h="3561" w="299">
                  <a:moveTo>
                    <a:pt x="298" y="1"/>
                  </a:moveTo>
                  <a:cubicBezTo>
                    <a:pt x="191" y="13"/>
                    <a:pt x="108" y="13"/>
                    <a:pt x="1" y="25"/>
                  </a:cubicBezTo>
                  <a:lnTo>
                    <a:pt x="1" y="3561"/>
                  </a:lnTo>
                  <a:cubicBezTo>
                    <a:pt x="96" y="3537"/>
                    <a:pt x="191" y="3525"/>
                    <a:pt x="298" y="3513"/>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7454463" y="347375"/>
              <a:ext cx="68175" cy="67000"/>
            </a:xfrm>
            <a:custGeom>
              <a:rect b="b" l="l" r="r" t="t"/>
              <a:pathLst>
                <a:path extrusionOk="0" h="2680" w="2727">
                  <a:moveTo>
                    <a:pt x="227" y="0"/>
                  </a:moveTo>
                  <a:cubicBezTo>
                    <a:pt x="155" y="60"/>
                    <a:pt x="72" y="143"/>
                    <a:pt x="0" y="203"/>
                  </a:cubicBezTo>
                  <a:lnTo>
                    <a:pt x="2489" y="2679"/>
                  </a:lnTo>
                  <a:cubicBezTo>
                    <a:pt x="2560" y="2620"/>
                    <a:pt x="2632" y="2560"/>
                    <a:pt x="2727" y="2501"/>
                  </a:cubicBezTo>
                  <a:lnTo>
                    <a:pt x="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7667588" y="778375"/>
              <a:ext cx="7450" cy="88725"/>
            </a:xfrm>
            <a:custGeom>
              <a:rect b="b" l="l" r="r" t="t"/>
              <a:pathLst>
                <a:path extrusionOk="0" h="3549" w="298">
                  <a:moveTo>
                    <a:pt x="298" y="1"/>
                  </a:moveTo>
                  <a:cubicBezTo>
                    <a:pt x="203" y="13"/>
                    <a:pt x="96" y="24"/>
                    <a:pt x="0" y="36"/>
                  </a:cubicBezTo>
                  <a:lnTo>
                    <a:pt x="0" y="3549"/>
                  </a:lnTo>
                  <a:cubicBezTo>
                    <a:pt x="107" y="3537"/>
                    <a:pt x="203" y="3537"/>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7767888" y="735525"/>
              <a:ext cx="67900" cy="67000"/>
            </a:xfrm>
            <a:custGeom>
              <a:rect b="b" l="l" r="r" t="t"/>
              <a:pathLst>
                <a:path extrusionOk="0" h="2680" w="2716">
                  <a:moveTo>
                    <a:pt x="239" y="0"/>
                  </a:moveTo>
                  <a:cubicBezTo>
                    <a:pt x="155" y="60"/>
                    <a:pt x="72" y="119"/>
                    <a:pt x="1" y="179"/>
                  </a:cubicBezTo>
                  <a:lnTo>
                    <a:pt x="2501" y="2679"/>
                  </a:lnTo>
                  <a:cubicBezTo>
                    <a:pt x="2572" y="2620"/>
                    <a:pt x="2644" y="2548"/>
                    <a:pt x="2715"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7805388" y="697725"/>
              <a:ext cx="67000" cy="67875"/>
            </a:xfrm>
            <a:custGeom>
              <a:rect b="b" l="l" r="r" t="t"/>
              <a:pathLst>
                <a:path extrusionOk="0" h="2715" w="2680">
                  <a:moveTo>
                    <a:pt x="179" y="0"/>
                  </a:moveTo>
                  <a:cubicBezTo>
                    <a:pt x="132" y="72"/>
                    <a:pt x="72" y="155"/>
                    <a:pt x="1" y="238"/>
                  </a:cubicBezTo>
                  <a:lnTo>
                    <a:pt x="2489" y="2715"/>
                  </a:lnTo>
                  <a:cubicBezTo>
                    <a:pt x="2549"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7848263" y="597400"/>
              <a:ext cx="88725" cy="7475"/>
            </a:xfrm>
            <a:custGeom>
              <a:rect b="b" l="l" r="r" t="t"/>
              <a:pathLst>
                <a:path extrusionOk="0" h="299" w="3549">
                  <a:moveTo>
                    <a:pt x="36" y="1"/>
                  </a:moveTo>
                  <a:cubicBezTo>
                    <a:pt x="24" y="108"/>
                    <a:pt x="12" y="203"/>
                    <a:pt x="0" y="298"/>
                  </a:cubicBezTo>
                  <a:lnTo>
                    <a:pt x="3525" y="298"/>
                  </a:lnTo>
                  <a:cubicBezTo>
                    <a:pt x="3537" y="203"/>
                    <a:pt x="3537" y="108"/>
                    <a:pt x="3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7805688" y="384275"/>
              <a:ext cx="67000" cy="68200"/>
            </a:xfrm>
            <a:custGeom>
              <a:rect b="b" l="l" r="r" t="t"/>
              <a:pathLst>
                <a:path extrusionOk="0" h="2728" w="2680">
                  <a:moveTo>
                    <a:pt x="2489" y="1"/>
                  </a:moveTo>
                  <a:lnTo>
                    <a:pt x="1" y="2489"/>
                  </a:lnTo>
                  <a:cubicBezTo>
                    <a:pt x="60" y="2561"/>
                    <a:pt x="120" y="2632"/>
                    <a:pt x="179" y="2727"/>
                  </a:cubicBezTo>
                  <a:lnTo>
                    <a:pt x="2680" y="227"/>
                  </a:lnTo>
                  <a:cubicBezTo>
                    <a:pt x="2620" y="156"/>
                    <a:pt x="2549" y="72"/>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7848263" y="545025"/>
              <a:ext cx="88725" cy="7450"/>
            </a:xfrm>
            <a:custGeom>
              <a:rect b="b" l="l" r="r" t="t"/>
              <a:pathLst>
                <a:path extrusionOk="0" h="298" w="3549">
                  <a:moveTo>
                    <a:pt x="0" y="0"/>
                  </a:moveTo>
                  <a:cubicBezTo>
                    <a:pt x="24" y="107"/>
                    <a:pt x="36" y="191"/>
                    <a:pt x="36" y="298"/>
                  </a:cubicBezTo>
                  <a:lnTo>
                    <a:pt x="3548" y="298"/>
                  </a:lnTo>
                  <a:cubicBezTo>
                    <a:pt x="3537" y="191"/>
                    <a:pt x="3537" y="107"/>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7767888" y="347375"/>
              <a:ext cx="67900" cy="67000"/>
            </a:xfrm>
            <a:custGeom>
              <a:rect b="b" l="l" r="r" t="t"/>
              <a:pathLst>
                <a:path extrusionOk="0" h="2680" w="2716">
                  <a:moveTo>
                    <a:pt x="2501" y="0"/>
                  </a:moveTo>
                  <a:lnTo>
                    <a:pt x="1" y="2501"/>
                  </a:lnTo>
                  <a:cubicBezTo>
                    <a:pt x="72" y="2560"/>
                    <a:pt x="155" y="2620"/>
                    <a:pt x="239" y="2679"/>
                  </a:cubicBezTo>
                  <a:lnTo>
                    <a:pt x="2715" y="203"/>
                  </a:lnTo>
                  <a:cubicBezTo>
                    <a:pt x="2644" y="131"/>
                    <a:pt x="2572"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7667588" y="282775"/>
              <a:ext cx="7450" cy="89025"/>
            </a:xfrm>
            <a:custGeom>
              <a:rect b="b" l="l" r="r" t="t"/>
              <a:pathLst>
                <a:path extrusionOk="0" h="3561" w="298">
                  <a:moveTo>
                    <a:pt x="0" y="1"/>
                  </a:moveTo>
                  <a:lnTo>
                    <a:pt x="0" y="3513"/>
                  </a:lnTo>
                  <a:cubicBezTo>
                    <a:pt x="96" y="3525"/>
                    <a:pt x="203" y="3537"/>
                    <a:pt x="298" y="3561"/>
                  </a:cubicBezTo>
                  <a:lnTo>
                    <a:pt x="298" y="25"/>
                  </a:lnTo>
                  <a:cubicBezTo>
                    <a:pt x="203" y="13"/>
                    <a:pt x="107"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7352963" y="597400"/>
              <a:ext cx="89025" cy="7475"/>
            </a:xfrm>
            <a:custGeom>
              <a:rect b="b" l="l" r="r" t="t"/>
              <a:pathLst>
                <a:path extrusionOk="0" h="299" w="3561">
                  <a:moveTo>
                    <a:pt x="0" y="1"/>
                  </a:moveTo>
                  <a:cubicBezTo>
                    <a:pt x="12" y="108"/>
                    <a:pt x="12" y="203"/>
                    <a:pt x="24" y="298"/>
                  </a:cubicBezTo>
                  <a:lnTo>
                    <a:pt x="3560" y="298"/>
                  </a:lnTo>
                  <a:cubicBezTo>
                    <a:pt x="3537" y="203"/>
                    <a:pt x="3525" y="108"/>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7417563" y="697425"/>
              <a:ext cx="66975" cy="68175"/>
            </a:xfrm>
            <a:custGeom>
              <a:rect b="b" l="l" r="r" t="t"/>
              <a:pathLst>
                <a:path extrusionOk="0" h="2727" w="2679">
                  <a:moveTo>
                    <a:pt x="2500" y="0"/>
                  </a:moveTo>
                  <a:lnTo>
                    <a:pt x="0" y="2500"/>
                  </a:lnTo>
                  <a:cubicBezTo>
                    <a:pt x="60" y="2584"/>
                    <a:pt x="143" y="2655"/>
                    <a:pt x="202" y="2727"/>
                  </a:cubicBezTo>
                  <a:lnTo>
                    <a:pt x="2679" y="238"/>
                  </a:lnTo>
                  <a:cubicBezTo>
                    <a:pt x="2619" y="167"/>
                    <a:pt x="2560" y="84"/>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7454463" y="735225"/>
              <a:ext cx="68175" cy="67000"/>
            </a:xfrm>
            <a:custGeom>
              <a:rect b="b" l="l" r="r" t="t"/>
              <a:pathLst>
                <a:path extrusionOk="0" h="2680" w="2727">
                  <a:moveTo>
                    <a:pt x="2489" y="0"/>
                  </a:moveTo>
                  <a:lnTo>
                    <a:pt x="0" y="2489"/>
                  </a:lnTo>
                  <a:cubicBezTo>
                    <a:pt x="72" y="2548"/>
                    <a:pt x="155" y="2620"/>
                    <a:pt x="227" y="2679"/>
                  </a:cubicBezTo>
                  <a:lnTo>
                    <a:pt x="2727" y="179"/>
                  </a:lnTo>
                  <a:cubicBezTo>
                    <a:pt x="2632" y="131"/>
                    <a:pt x="2560" y="72"/>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7615188" y="778375"/>
              <a:ext cx="7475" cy="89025"/>
            </a:xfrm>
            <a:custGeom>
              <a:rect b="b" l="l" r="r" t="t"/>
              <a:pathLst>
                <a:path extrusionOk="0" h="3561" w="299">
                  <a:moveTo>
                    <a:pt x="1" y="1"/>
                  </a:moveTo>
                  <a:lnTo>
                    <a:pt x="1" y="3525"/>
                  </a:lnTo>
                  <a:cubicBezTo>
                    <a:pt x="108" y="3537"/>
                    <a:pt x="191" y="3537"/>
                    <a:pt x="298" y="3561"/>
                  </a:cubicBezTo>
                  <a:lnTo>
                    <a:pt x="298" y="48"/>
                  </a:lnTo>
                  <a:cubicBezTo>
                    <a:pt x="191" y="24"/>
                    <a:pt x="96"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7417563" y="384275"/>
              <a:ext cx="66975" cy="68200"/>
            </a:xfrm>
            <a:custGeom>
              <a:rect b="b" l="l" r="r" t="t"/>
              <a:pathLst>
                <a:path extrusionOk="0" h="2728" w="2679">
                  <a:moveTo>
                    <a:pt x="202" y="1"/>
                  </a:moveTo>
                  <a:cubicBezTo>
                    <a:pt x="143" y="72"/>
                    <a:pt x="60" y="144"/>
                    <a:pt x="0" y="227"/>
                  </a:cubicBezTo>
                  <a:lnTo>
                    <a:pt x="2500" y="2727"/>
                  </a:lnTo>
                  <a:cubicBezTo>
                    <a:pt x="2560" y="2632"/>
                    <a:pt x="2619" y="2561"/>
                    <a:pt x="2679" y="2489"/>
                  </a:cubicBez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7352963" y="545025"/>
              <a:ext cx="89025" cy="7450"/>
            </a:xfrm>
            <a:custGeom>
              <a:rect b="b" l="l" r="r" t="t"/>
              <a:pathLst>
                <a:path extrusionOk="0" h="298" w="3561">
                  <a:moveTo>
                    <a:pt x="24" y="0"/>
                  </a:moveTo>
                  <a:cubicBezTo>
                    <a:pt x="12" y="107"/>
                    <a:pt x="12" y="191"/>
                    <a:pt x="0" y="298"/>
                  </a:cubicBezTo>
                  <a:lnTo>
                    <a:pt x="3513" y="298"/>
                  </a:lnTo>
                  <a:cubicBezTo>
                    <a:pt x="3525" y="191"/>
                    <a:pt x="3537" y="107"/>
                    <a:pt x="3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41"/>
          <p:cNvGrpSpPr/>
          <p:nvPr/>
        </p:nvGrpSpPr>
        <p:grpSpPr>
          <a:xfrm>
            <a:off x="1072820" y="3543668"/>
            <a:ext cx="536280" cy="536311"/>
            <a:chOff x="456700" y="2363100"/>
            <a:chExt cx="307800" cy="307800"/>
          </a:xfrm>
        </p:grpSpPr>
        <p:sp>
          <p:nvSpPr>
            <p:cNvPr id="1570" name="Google Shape;1570;p41"/>
            <p:cNvSpPr/>
            <p:nvPr/>
          </p:nvSpPr>
          <p:spPr>
            <a:xfrm>
              <a:off x="456700" y="2363100"/>
              <a:ext cx="307800" cy="307800"/>
            </a:xfrm>
            <a:custGeom>
              <a:rect b="b" l="l" r="r" t="t"/>
              <a:pathLst>
                <a:path extrusionOk="0" h="12312" w="12312">
                  <a:moveTo>
                    <a:pt x="0" y="1"/>
                  </a:moveTo>
                  <a:lnTo>
                    <a:pt x="0"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475750" y="2382750"/>
              <a:ext cx="269400" cy="269400"/>
            </a:xfrm>
            <a:custGeom>
              <a:rect b="b" l="l" r="r" t="t"/>
              <a:pathLst>
                <a:path extrusionOk="0" h="10776" w="10776">
                  <a:moveTo>
                    <a:pt x="9025" y="275"/>
                  </a:moveTo>
                  <a:cubicBezTo>
                    <a:pt x="9097" y="1072"/>
                    <a:pt x="9716" y="1679"/>
                    <a:pt x="10490" y="1751"/>
                  </a:cubicBezTo>
                  <a:lnTo>
                    <a:pt x="10490" y="9002"/>
                  </a:lnTo>
                  <a:cubicBezTo>
                    <a:pt x="9704" y="9073"/>
                    <a:pt x="9097" y="9704"/>
                    <a:pt x="9025" y="10478"/>
                  </a:cubicBezTo>
                  <a:lnTo>
                    <a:pt x="1775" y="10478"/>
                  </a:lnTo>
                  <a:cubicBezTo>
                    <a:pt x="1703" y="9704"/>
                    <a:pt x="1072" y="9073"/>
                    <a:pt x="298" y="9002"/>
                  </a:cubicBezTo>
                  <a:lnTo>
                    <a:pt x="298" y="1751"/>
                  </a:lnTo>
                  <a:cubicBezTo>
                    <a:pt x="1084" y="1679"/>
                    <a:pt x="1703" y="1048"/>
                    <a:pt x="1775" y="275"/>
                  </a:cubicBezTo>
                  <a:close/>
                  <a:moveTo>
                    <a:pt x="1477" y="1"/>
                  </a:moveTo>
                  <a:lnTo>
                    <a:pt x="1477" y="144"/>
                  </a:lnTo>
                  <a:cubicBezTo>
                    <a:pt x="1477" y="870"/>
                    <a:pt x="882" y="1465"/>
                    <a:pt x="155" y="1465"/>
                  </a:cubicBezTo>
                  <a:lnTo>
                    <a:pt x="0" y="1465"/>
                  </a:lnTo>
                  <a:lnTo>
                    <a:pt x="0" y="9299"/>
                  </a:lnTo>
                  <a:lnTo>
                    <a:pt x="155" y="9299"/>
                  </a:lnTo>
                  <a:cubicBezTo>
                    <a:pt x="882" y="9299"/>
                    <a:pt x="1477" y="9895"/>
                    <a:pt x="1477" y="10621"/>
                  </a:cubicBezTo>
                  <a:lnTo>
                    <a:pt x="1477" y="10776"/>
                  </a:lnTo>
                  <a:lnTo>
                    <a:pt x="9299" y="10776"/>
                  </a:lnTo>
                  <a:lnTo>
                    <a:pt x="9299" y="10621"/>
                  </a:lnTo>
                  <a:cubicBezTo>
                    <a:pt x="9299" y="9895"/>
                    <a:pt x="9895" y="9299"/>
                    <a:pt x="10633" y="9299"/>
                  </a:cubicBezTo>
                  <a:lnTo>
                    <a:pt x="10776" y="9299"/>
                  </a:lnTo>
                  <a:lnTo>
                    <a:pt x="10776" y="1465"/>
                  </a:lnTo>
                  <a:lnTo>
                    <a:pt x="10633" y="1465"/>
                  </a:lnTo>
                  <a:cubicBezTo>
                    <a:pt x="9895" y="1465"/>
                    <a:pt x="9299" y="870"/>
                    <a:pt x="9299" y="144"/>
                  </a:cubicBezTo>
                  <a:lnTo>
                    <a:pt x="9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21875" y="2555700"/>
              <a:ext cx="53625" cy="53600"/>
            </a:xfrm>
            <a:custGeom>
              <a:rect b="b" l="l" r="r" t="t"/>
              <a:pathLst>
                <a:path extrusionOk="0" h="2144" w="2145">
                  <a:moveTo>
                    <a:pt x="1073" y="310"/>
                  </a:moveTo>
                  <a:cubicBezTo>
                    <a:pt x="1501" y="310"/>
                    <a:pt x="1846" y="655"/>
                    <a:pt x="1846" y="1084"/>
                  </a:cubicBezTo>
                  <a:cubicBezTo>
                    <a:pt x="1846" y="1512"/>
                    <a:pt x="1489" y="1858"/>
                    <a:pt x="1073" y="1858"/>
                  </a:cubicBezTo>
                  <a:cubicBezTo>
                    <a:pt x="644" y="1858"/>
                    <a:pt x="299" y="1500"/>
                    <a:pt x="299" y="1084"/>
                  </a:cubicBezTo>
                  <a:cubicBezTo>
                    <a:pt x="299" y="655"/>
                    <a:pt x="656" y="310"/>
                    <a:pt x="1073" y="310"/>
                  </a:cubicBezTo>
                  <a:close/>
                  <a:moveTo>
                    <a:pt x="1073" y="0"/>
                  </a:moveTo>
                  <a:cubicBezTo>
                    <a:pt x="477" y="0"/>
                    <a:pt x="1" y="488"/>
                    <a:pt x="1" y="1072"/>
                  </a:cubicBezTo>
                  <a:cubicBezTo>
                    <a:pt x="1" y="1667"/>
                    <a:pt x="489" y="2143"/>
                    <a:pt x="1073" y="2143"/>
                  </a:cubicBezTo>
                  <a:cubicBezTo>
                    <a:pt x="1668" y="2143"/>
                    <a:pt x="2144" y="1667"/>
                    <a:pt x="2144" y="1072"/>
                  </a:cubicBezTo>
                  <a:cubicBezTo>
                    <a:pt x="2144" y="476"/>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645425" y="2555700"/>
              <a:ext cx="53600" cy="53600"/>
            </a:xfrm>
            <a:custGeom>
              <a:rect b="b" l="l" r="r" t="t"/>
              <a:pathLst>
                <a:path extrusionOk="0" h="2144" w="2144">
                  <a:moveTo>
                    <a:pt x="1072" y="310"/>
                  </a:moveTo>
                  <a:cubicBezTo>
                    <a:pt x="1488" y="310"/>
                    <a:pt x="1846" y="655"/>
                    <a:pt x="1846" y="1084"/>
                  </a:cubicBezTo>
                  <a:cubicBezTo>
                    <a:pt x="1846" y="1512"/>
                    <a:pt x="1488" y="1858"/>
                    <a:pt x="1072" y="1858"/>
                  </a:cubicBezTo>
                  <a:cubicBezTo>
                    <a:pt x="643" y="1858"/>
                    <a:pt x="298" y="1500"/>
                    <a:pt x="298" y="1084"/>
                  </a:cubicBezTo>
                  <a:cubicBezTo>
                    <a:pt x="298" y="655"/>
                    <a:pt x="655" y="310"/>
                    <a:pt x="1072" y="310"/>
                  </a:cubicBezTo>
                  <a:close/>
                  <a:moveTo>
                    <a:pt x="1072" y="0"/>
                  </a:moveTo>
                  <a:cubicBezTo>
                    <a:pt x="476" y="0"/>
                    <a:pt x="0" y="488"/>
                    <a:pt x="0" y="1072"/>
                  </a:cubicBezTo>
                  <a:cubicBezTo>
                    <a:pt x="0" y="1667"/>
                    <a:pt x="488" y="2143"/>
                    <a:pt x="1072" y="2143"/>
                  </a:cubicBezTo>
                  <a:cubicBezTo>
                    <a:pt x="1667" y="2143"/>
                    <a:pt x="2143" y="1667"/>
                    <a:pt x="2143" y="1072"/>
                  </a:cubicBezTo>
                  <a:cubicBezTo>
                    <a:pt x="2143" y="476"/>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83800" y="2490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3" y="1858"/>
                    <a:pt x="298" y="1513"/>
                    <a:pt x="298" y="1084"/>
                  </a:cubicBezTo>
                  <a:cubicBezTo>
                    <a:pt x="298" y="656"/>
                    <a:pt x="655" y="310"/>
                    <a:pt x="1072" y="310"/>
                  </a:cubicBezTo>
                  <a:close/>
                  <a:moveTo>
                    <a:pt x="1072" y="1"/>
                  </a:moveTo>
                  <a:cubicBezTo>
                    <a:pt x="477" y="1"/>
                    <a:pt x="0" y="489"/>
                    <a:pt x="0" y="1072"/>
                  </a:cubicBezTo>
                  <a:cubicBezTo>
                    <a:pt x="0" y="1668"/>
                    <a:pt x="489" y="2144"/>
                    <a:pt x="1072" y="2144"/>
                  </a:cubicBezTo>
                  <a:cubicBezTo>
                    <a:pt x="1667" y="2144"/>
                    <a:pt x="2144" y="1668"/>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21875" y="2424725"/>
              <a:ext cx="53625" cy="53600"/>
            </a:xfrm>
            <a:custGeom>
              <a:rect b="b" l="l" r="r" t="t"/>
              <a:pathLst>
                <a:path extrusionOk="0" h="2144" w="2145">
                  <a:moveTo>
                    <a:pt x="1073" y="310"/>
                  </a:moveTo>
                  <a:cubicBezTo>
                    <a:pt x="1501" y="310"/>
                    <a:pt x="1846" y="655"/>
                    <a:pt x="1846" y="1084"/>
                  </a:cubicBezTo>
                  <a:cubicBezTo>
                    <a:pt x="1846" y="1513"/>
                    <a:pt x="1489" y="1858"/>
                    <a:pt x="1073" y="1858"/>
                  </a:cubicBezTo>
                  <a:cubicBezTo>
                    <a:pt x="644" y="1858"/>
                    <a:pt x="299" y="1513"/>
                    <a:pt x="299" y="1084"/>
                  </a:cubicBezTo>
                  <a:cubicBezTo>
                    <a:pt x="299" y="655"/>
                    <a:pt x="656" y="310"/>
                    <a:pt x="1073" y="310"/>
                  </a:cubicBezTo>
                  <a:close/>
                  <a:moveTo>
                    <a:pt x="1073" y="0"/>
                  </a:moveTo>
                  <a:cubicBezTo>
                    <a:pt x="477" y="0"/>
                    <a:pt x="1" y="477"/>
                    <a:pt x="1" y="1072"/>
                  </a:cubicBezTo>
                  <a:cubicBezTo>
                    <a:pt x="1" y="1667"/>
                    <a:pt x="489" y="2144"/>
                    <a:pt x="1073" y="2144"/>
                  </a:cubicBezTo>
                  <a:cubicBezTo>
                    <a:pt x="1668" y="2144"/>
                    <a:pt x="2144" y="1667"/>
                    <a:pt x="2144" y="1072"/>
                  </a:cubicBezTo>
                  <a:cubicBezTo>
                    <a:pt x="2144" y="477"/>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645425" y="2424725"/>
              <a:ext cx="53600" cy="53600"/>
            </a:xfrm>
            <a:custGeom>
              <a:rect b="b" l="l" r="r" t="t"/>
              <a:pathLst>
                <a:path extrusionOk="0" h="2144" w="2144">
                  <a:moveTo>
                    <a:pt x="1072" y="310"/>
                  </a:moveTo>
                  <a:cubicBezTo>
                    <a:pt x="1488" y="310"/>
                    <a:pt x="1846" y="655"/>
                    <a:pt x="1846" y="1084"/>
                  </a:cubicBezTo>
                  <a:cubicBezTo>
                    <a:pt x="1846" y="1513"/>
                    <a:pt x="1488" y="1858"/>
                    <a:pt x="1072" y="1858"/>
                  </a:cubicBezTo>
                  <a:cubicBezTo>
                    <a:pt x="643" y="1858"/>
                    <a:pt x="298" y="1513"/>
                    <a:pt x="298" y="1084"/>
                  </a:cubicBezTo>
                  <a:cubicBezTo>
                    <a:pt x="298" y="655"/>
                    <a:pt x="655" y="310"/>
                    <a:pt x="1072" y="310"/>
                  </a:cubicBezTo>
                  <a:close/>
                  <a:moveTo>
                    <a:pt x="1072" y="0"/>
                  </a:moveTo>
                  <a:cubicBezTo>
                    <a:pt x="476" y="0"/>
                    <a:pt x="0" y="477"/>
                    <a:pt x="0" y="1072"/>
                  </a:cubicBezTo>
                  <a:cubicBezTo>
                    <a:pt x="0" y="1667"/>
                    <a:pt x="488" y="2144"/>
                    <a:pt x="1072" y="2144"/>
                  </a:cubicBezTo>
                  <a:cubicBezTo>
                    <a:pt x="1667" y="2144"/>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41"/>
          <p:cNvGrpSpPr/>
          <p:nvPr/>
        </p:nvGrpSpPr>
        <p:grpSpPr>
          <a:xfrm>
            <a:off x="1072820" y="2780158"/>
            <a:ext cx="536280" cy="535832"/>
            <a:chOff x="1310075" y="2153250"/>
            <a:chExt cx="307800" cy="307525"/>
          </a:xfrm>
        </p:grpSpPr>
        <p:sp>
          <p:nvSpPr>
            <p:cNvPr id="1578" name="Google Shape;1578;p41"/>
            <p:cNvSpPr/>
            <p:nvPr/>
          </p:nvSpPr>
          <p:spPr>
            <a:xfrm>
              <a:off x="1310075" y="2153250"/>
              <a:ext cx="307800" cy="307525"/>
            </a:xfrm>
            <a:custGeom>
              <a:rect b="b" l="l" r="r" t="t"/>
              <a:pathLst>
                <a:path extrusionOk="0" h="12301" w="12312">
                  <a:moveTo>
                    <a:pt x="1" y="1"/>
                  </a:moveTo>
                  <a:lnTo>
                    <a:pt x="1" y="12300"/>
                  </a:lnTo>
                  <a:lnTo>
                    <a:pt x="12312" y="12300"/>
                  </a:lnTo>
                  <a:lnTo>
                    <a:pt x="12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1329425" y="2172300"/>
              <a:ext cx="269400" cy="269425"/>
            </a:xfrm>
            <a:custGeom>
              <a:rect b="b" l="l" r="r" t="t"/>
              <a:pathLst>
                <a:path extrusionOk="0" h="10777" w="10776">
                  <a:moveTo>
                    <a:pt x="9002" y="287"/>
                  </a:moveTo>
                  <a:cubicBezTo>
                    <a:pt x="9073" y="1073"/>
                    <a:pt x="9704" y="1692"/>
                    <a:pt x="10478" y="1763"/>
                  </a:cubicBezTo>
                  <a:lnTo>
                    <a:pt x="10478" y="9014"/>
                  </a:lnTo>
                  <a:cubicBezTo>
                    <a:pt x="9692" y="9085"/>
                    <a:pt x="9073" y="9705"/>
                    <a:pt x="9002" y="10478"/>
                  </a:cubicBezTo>
                  <a:lnTo>
                    <a:pt x="1751" y="10478"/>
                  </a:lnTo>
                  <a:cubicBezTo>
                    <a:pt x="1679" y="9693"/>
                    <a:pt x="1072" y="9085"/>
                    <a:pt x="286" y="9014"/>
                  </a:cubicBezTo>
                  <a:lnTo>
                    <a:pt x="286" y="1763"/>
                  </a:lnTo>
                  <a:cubicBezTo>
                    <a:pt x="1072" y="1692"/>
                    <a:pt x="1679" y="1061"/>
                    <a:pt x="1751" y="287"/>
                  </a:cubicBezTo>
                  <a:close/>
                  <a:moveTo>
                    <a:pt x="1477" y="1"/>
                  </a:moveTo>
                  <a:lnTo>
                    <a:pt x="1477" y="156"/>
                  </a:lnTo>
                  <a:cubicBezTo>
                    <a:pt x="1477" y="882"/>
                    <a:pt x="882" y="1477"/>
                    <a:pt x="143" y="1477"/>
                  </a:cubicBezTo>
                  <a:lnTo>
                    <a:pt x="1" y="1477"/>
                  </a:lnTo>
                  <a:lnTo>
                    <a:pt x="1" y="9312"/>
                  </a:lnTo>
                  <a:lnTo>
                    <a:pt x="143" y="9312"/>
                  </a:lnTo>
                  <a:cubicBezTo>
                    <a:pt x="882" y="9312"/>
                    <a:pt x="1477" y="9907"/>
                    <a:pt x="1477" y="10633"/>
                  </a:cubicBezTo>
                  <a:lnTo>
                    <a:pt x="1477" y="10776"/>
                  </a:lnTo>
                  <a:lnTo>
                    <a:pt x="9299" y="10776"/>
                  </a:lnTo>
                  <a:lnTo>
                    <a:pt x="9299" y="10633"/>
                  </a:lnTo>
                  <a:cubicBezTo>
                    <a:pt x="9299" y="9907"/>
                    <a:pt x="9895" y="9312"/>
                    <a:pt x="10621" y="9312"/>
                  </a:cubicBezTo>
                  <a:lnTo>
                    <a:pt x="10776" y="9312"/>
                  </a:lnTo>
                  <a:lnTo>
                    <a:pt x="10776" y="1477"/>
                  </a:lnTo>
                  <a:lnTo>
                    <a:pt x="10621" y="1477"/>
                  </a:lnTo>
                  <a:cubicBezTo>
                    <a:pt x="9895" y="1477"/>
                    <a:pt x="9299" y="882"/>
                    <a:pt x="9299" y="156"/>
                  </a:cubicBezTo>
                  <a:lnTo>
                    <a:pt x="9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1499100" y="2345250"/>
              <a:ext cx="53600" cy="53900"/>
            </a:xfrm>
            <a:custGeom>
              <a:rect b="b" l="l" r="r" t="t"/>
              <a:pathLst>
                <a:path extrusionOk="0" h="2156" w="2144">
                  <a:moveTo>
                    <a:pt x="1072" y="322"/>
                  </a:moveTo>
                  <a:cubicBezTo>
                    <a:pt x="1488" y="322"/>
                    <a:pt x="1834" y="667"/>
                    <a:pt x="1846" y="1096"/>
                  </a:cubicBezTo>
                  <a:cubicBezTo>
                    <a:pt x="1846" y="1524"/>
                    <a:pt x="1488" y="1870"/>
                    <a:pt x="1072" y="1870"/>
                  </a:cubicBezTo>
                  <a:cubicBezTo>
                    <a:pt x="643" y="1870"/>
                    <a:pt x="298" y="1513"/>
                    <a:pt x="298" y="1096"/>
                  </a:cubicBezTo>
                  <a:cubicBezTo>
                    <a:pt x="298" y="667"/>
                    <a:pt x="655" y="322"/>
                    <a:pt x="1072" y="322"/>
                  </a:cubicBezTo>
                  <a:close/>
                  <a:moveTo>
                    <a:pt x="1072" y="0"/>
                  </a:moveTo>
                  <a:cubicBezTo>
                    <a:pt x="476" y="0"/>
                    <a:pt x="0" y="501"/>
                    <a:pt x="0" y="1072"/>
                  </a:cubicBezTo>
                  <a:cubicBezTo>
                    <a:pt x="0" y="1667"/>
                    <a:pt x="488" y="2156"/>
                    <a:pt x="1072" y="2156"/>
                  </a:cubicBezTo>
                  <a:cubicBezTo>
                    <a:pt x="1655" y="2156"/>
                    <a:pt x="2131" y="1667"/>
                    <a:pt x="2143" y="1072"/>
                  </a:cubicBezTo>
                  <a:cubicBezTo>
                    <a:pt x="2143" y="477"/>
                    <a:pt x="165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1375575" y="2214275"/>
              <a:ext cx="53600" cy="53600"/>
            </a:xfrm>
            <a:custGeom>
              <a:rect b="b" l="l" r="r" t="t"/>
              <a:pathLst>
                <a:path extrusionOk="0" h="2144" w="2144">
                  <a:moveTo>
                    <a:pt x="1072" y="322"/>
                  </a:moveTo>
                  <a:cubicBezTo>
                    <a:pt x="1488" y="322"/>
                    <a:pt x="1834" y="656"/>
                    <a:pt x="1846" y="1096"/>
                  </a:cubicBezTo>
                  <a:cubicBezTo>
                    <a:pt x="1846" y="1525"/>
                    <a:pt x="1488" y="1870"/>
                    <a:pt x="1072" y="1870"/>
                  </a:cubicBezTo>
                  <a:cubicBezTo>
                    <a:pt x="631" y="1870"/>
                    <a:pt x="298" y="1513"/>
                    <a:pt x="298" y="1096"/>
                  </a:cubicBezTo>
                  <a:cubicBezTo>
                    <a:pt x="298" y="656"/>
                    <a:pt x="655" y="322"/>
                    <a:pt x="1072" y="322"/>
                  </a:cubicBezTo>
                  <a:close/>
                  <a:moveTo>
                    <a:pt x="1072" y="1"/>
                  </a:moveTo>
                  <a:cubicBezTo>
                    <a:pt x="476" y="1"/>
                    <a:pt x="0" y="501"/>
                    <a:pt x="0" y="1072"/>
                  </a:cubicBezTo>
                  <a:cubicBezTo>
                    <a:pt x="0" y="1668"/>
                    <a:pt x="488" y="2144"/>
                    <a:pt x="1072" y="2144"/>
                  </a:cubicBezTo>
                  <a:cubicBezTo>
                    <a:pt x="1655" y="2144"/>
                    <a:pt x="2131" y="1680"/>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grpSp>
        <p:nvGrpSpPr>
          <p:cNvPr id="1586" name="Google Shape;1586;p42"/>
          <p:cNvGrpSpPr/>
          <p:nvPr/>
        </p:nvGrpSpPr>
        <p:grpSpPr>
          <a:xfrm>
            <a:off x="7567843" y="2124568"/>
            <a:ext cx="1146684" cy="1650956"/>
            <a:chOff x="2834675" y="2323525"/>
            <a:chExt cx="825725" cy="1188850"/>
          </a:xfrm>
        </p:grpSpPr>
        <p:sp>
          <p:nvSpPr>
            <p:cNvPr id="1587" name="Google Shape;1587;p42"/>
            <p:cNvSpPr/>
            <p:nvPr/>
          </p:nvSpPr>
          <p:spPr>
            <a:xfrm>
              <a:off x="2834675" y="2323525"/>
              <a:ext cx="825725" cy="1188850"/>
            </a:xfrm>
            <a:custGeom>
              <a:rect b="b" l="l" r="r" t="t"/>
              <a:pathLst>
                <a:path extrusionOk="0" h="47554" w="33029">
                  <a:moveTo>
                    <a:pt x="1" y="0"/>
                  </a:moveTo>
                  <a:lnTo>
                    <a:pt x="1" y="47554"/>
                  </a:lnTo>
                  <a:lnTo>
                    <a:pt x="33028" y="47554"/>
                  </a:lnTo>
                  <a:lnTo>
                    <a:pt x="330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2896875" y="2385725"/>
              <a:ext cx="701025" cy="1064150"/>
            </a:xfrm>
            <a:custGeom>
              <a:rect b="b" l="l" r="r" t="t"/>
              <a:pathLst>
                <a:path extrusionOk="0" h="42566" w="28041">
                  <a:moveTo>
                    <a:pt x="1" y="1"/>
                  </a:moveTo>
                  <a:lnTo>
                    <a:pt x="1" y="42565"/>
                  </a:lnTo>
                  <a:lnTo>
                    <a:pt x="28040" y="42565"/>
                  </a:lnTo>
                  <a:lnTo>
                    <a:pt x="28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3433550" y="2430975"/>
              <a:ext cx="139625" cy="129200"/>
            </a:xfrm>
            <a:custGeom>
              <a:rect b="b" l="l" r="r" t="t"/>
              <a:pathLst>
                <a:path extrusionOk="0" h="5168" w="5585">
                  <a:moveTo>
                    <a:pt x="1489" y="0"/>
                  </a:moveTo>
                  <a:cubicBezTo>
                    <a:pt x="668" y="0"/>
                    <a:pt x="1" y="965"/>
                    <a:pt x="1" y="1489"/>
                  </a:cubicBezTo>
                  <a:lnTo>
                    <a:pt x="2787" y="5168"/>
                  </a:lnTo>
                  <a:lnTo>
                    <a:pt x="5585" y="1489"/>
                  </a:lnTo>
                  <a:cubicBezTo>
                    <a:pt x="5585" y="965"/>
                    <a:pt x="4918" y="0"/>
                    <a:pt x="4097" y="0"/>
                  </a:cubicBezTo>
                  <a:cubicBezTo>
                    <a:pt x="3608" y="0"/>
                    <a:pt x="3061" y="251"/>
                    <a:pt x="2787" y="632"/>
                  </a:cubicBezTo>
                  <a:cubicBezTo>
                    <a:pt x="2525" y="251"/>
                    <a:pt x="1977" y="0"/>
                    <a:pt x="1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2921900" y="3275725"/>
              <a:ext cx="139900" cy="128900"/>
            </a:xfrm>
            <a:custGeom>
              <a:rect b="b" l="l" r="r" t="t"/>
              <a:pathLst>
                <a:path extrusionOk="0" h="5156" w="5596">
                  <a:moveTo>
                    <a:pt x="2798" y="0"/>
                  </a:moveTo>
                  <a:lnTo>
                    <a:pt x="0" y="3667"/>
                  </a:lnTo>
                  <a:cubicBezTo>
                    <a:pt x="0" y="4191"/>
                    <a:pt x="667" y="5156"/>
                    <a:pt x="1488" y="5156"/>
                  </a:cubicBezTo>
                  <a:cubicBezTo>
                    <a:pt x="1976" y="5156"/>
                    <a:pt x="2524" y="4906"/>
                    <a:pt x="2798" y="4537"/>
                  </a:cubicBezTo>
                  <a:cubicBezTo>
                    <a:pt x="3060" y="4906"/>
                    <a:pt x="3620" y="5156"/>
                    <a:pt x="4108" y="5156"/>
                  </a:cubicBezTo>
                  <a:cubicBezTo>
                    <a:pt x="4929" y="5156"/>
                    <a:pt x="5596" y="4191"/>
                    <a:pt x="5596" y="3667"/>
                  </a:cubicBezTo>
                  <a:lnTo>
                    <a:pt x="2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2990650" y="2678925"/>
              <a:ext cx="514375" cy="474775"/>
            </a:xfrm>
            <a:custGeom>
              <a:rect b="b" l="l" r="r" t="t"/>
              <a:pathLst>
                <a:path extrusionOk="0" h="18991" w="20575">
                  <a:moveTo>
                    <a:pt x="5465" y="0"/>
                  </a:moveTo>
                  <a:cubicBezTo>
                    <a:pt x="2441" y="0"/>
                    <a:pt x="0" y="3525"/>
                    <a:pt x="0" y="5453"/>
                  </a:cubicBezTo>
                  <a:lnTo>
                    <a:pt x="10275" y="18991"/>
                  </a:lnTo>
                  <a:lnTo>
                    <a:pt x="20574" y="5453"/>
                  </a:lnTo>
                  <a:cubicBezTo>
                    <a:pt x="20574" y="3525"/>
                    <a:pt x="18134" y="0"/>
                    <a:pt x="15109" y="0"/>
                  </a:cubicBezTo>
                  <a:cubicBezTo>
                    <a:pt x="13276" y="0"/>
                    <a:pt x="11264" y="929"/>
                    <a:pt x="10287" y="2322"/>
                  </a:cubicBezTo>
                  <a:cubicBezTo>
                    <a:pt x="9287" y="929"/>
                    <a:pt x="7275" y="0"/>
                    <a:pt x="5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2987375" y="2813175"/>
              <a:ext cx="520625" cy="346775"/>
            </a:xfrm>
            <a:custGeom>
              <a:rect b="b" l="l" r="r" t="t"/>
              <a:pathLst>
                <a:path extrusionOk="0" h="13871" w="20825">
                  <a:moveTo>
                    <a:pt x="239" y="0"/>
                  </a:moveTo>
                  <a:lnTo>
                    <a:pt x="0" y="179"/>
                  </a:lnTo>
                  <a:lnTo>
                    <a:pt x="10406" y="13871"/>
                  </a:lnTo>
                  <a:lnTo>
                    <a:pt x="20824" y="179"/>
                  </a:lnTo>
                  <a:lnTo>
                    <a:pt x="20586" y="0"/>
                  </a:lnTo>
                  <a:lnTo>
                    <a:pt x="10406" y="13383"/>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2917425" y="2431875"/>
              <a:ext cx="140225" cy="137225"/>
            </a:xfrm>
            <a:custGeom>
              <a:rect b="b" l="l" r="r" t="t"/>
              <a:pathLst>
                <a:path extrusionOk="0" h="5489" w="5609">
                  <a:moveTo>
                    <a:pt x="2122" y="1300"/>
                  </a:moveTo>
                  <a:lnTo>
                    <a:pt x="2829" y="3251"/>
                  </a:lnTo>
                  <a:lnTo>
                    <a:pt x="1375" y="3251"/>
                  </a:lnTo>
                  <a:lnTo>
                    <a:pt x="2122" y="1300"/>
                  </a:lnTo>
                  <a:close/>
                  <a:moveTo>
                    <a:pt x="2441" y="0"/>
                  </a:moveTo>
                  <a:lnTo>
                    <a:pt x="715" y="4429"/>
                  </a:lnTo>
                  <a:cubicBezTo>
                    <a:pt x="596" y="4763"/>
                    <a:pt x="477" y="4977"/>
                    <a:pt x="358" y="5120"/>
                  </a:cubicBezTo>
                  <a:cubicBezTo>
                    <a:pt x="239" y="5227"/>
                    <a:pt x="120" y="5322"/>
                    <a:pt x="0" y="5334"/>
                  </a:cubicBezTo>
                  <a:lnTo>
                    <a:pt x="0" y="5489"/>
                  </a:lnTo>
                  <a:cubicBezTo>
                    <a:pt x="72" y="5489"/>
                    <a:pt x="179" y="5465"/>
                    <a:pt x="286" y="5465"/>
                  </a:cubicBezTo>
                  <a:lnTo>
                    <a:pt x="1096" y="5465"/>
                  </a:lnTo>
                  <a:cubicBezTo>
                    <a:pt x="1263" y="5465"/>
                    <a:pt x="1429" y="5465"/>
                    <a:pt x="1620" y="5489"/>
                  </a:cubicBezTo>
                  <a:lnTo>
                    <a:pt x="1620" y="5334"/>
                  </a:lnTo>
                  <a:cubicBezTo>
                    <a:pt x="1417" y="5322"/>
                    <a:pt x="1251" y="5275"/>
                    <a:pt x="1120" y="5203"/>
                  </a:cubicBezTo>
                  <a:cubicBezTo>
                    <a:pt x="1001" y="5132"/>
                    <a:pt x="917" y="4977"/>
                    <a:pt x="917" y="4763"/>
                  </a:cubicBezTo>
                  <a:cubicBezTo>
                    <a:pt x="917" y="4536"/>
                    <a:pt x="1001" y="4203"/>
                    <a:pt x="1179" y="3763"/>
                  </a:cubicBezTo>
                  <a:lnTo>
                    <a:pt x="1316" y="3405"/>
                  </a:lnTo>
                  <a:lnTo>
                    <a:pt x="2885" y="3405"/>
                  </a:lnTo>
                  <a:lnTo>
                    <a:pt x="3346" y="4679"/>
                  </a:lnTo>
                  <a:cubicBezTo>
                    <a:pt x="3453" y="4953"/>
                    <a:pt x="3465" y="5132"/>
                    <a:pt x="3394" y="5203"/>
                  </a:cubicBezTo>
                  <a:cubicBezTo>
                    <a:pt x="3322" y="5275"/>
                    <a:pt x="3156" y="5322"/>
                    <a:pt x="2882" y="5334"/>
                  </a:cubicBezTo>
                  <a:lnTo>
                    <a:pt x="2882" y="5489"/>
                  </a:lnTo>
                  <a:cubicBezTo>
                    <a:pt x="3037" y="5489"/>
                    <a:pt x="3215" y="5465"/>
                    <a:pt x="3453" y="5465"/>
                  </a:cubicBezTo>
                  <a:lnTo>
                    <a:pt x="4953" y="5465"/>
                  </a:lnTo>
                  <a:cubicBezTo>
                    <a:pt x="5203" y="5465"/>
                    <a:pt x="5418" y="5465"/>
                    <a:pt x="5608" y="5489"/>
                  </a:cubicBezTo>
                  <a:lnTo>
                    <a:pt x="5608" y="5334"/>
                  </a:lnTo>
                  <a:cubicBezTo>
                    <a:pt x="5549" y="5334"/>
                    <a:pt x="5477" y="5298"/>
                    <a:pt x="5382" y="5215"/>
                  </a:cubicBezTo>
                  <a:cubicBezTo>
                    <a:pt x="5299" y="5144"/>
                    <a:pt x="5227" y="5025"/>
                    <a:pt x="5144" y="4846"/>
                  </a:cubicBezTo>
                  <a:lnTo>
                    <a:pt x="3275" y="0"/>
                  </a:lnTo>
                  <a:cubicBezTo>
                    <a:pt x="3144" y="0"/>
                    <a:pt x="2977" y="12"/>
                    <a:pt x="2846" y="12"/>
                  </a:cubicBezTo>
                  <a:cubicBezTo>
                    <a:pt x="2703" y="12"/>
                    <a:pt x="2560" y="12"/>
                    <a:pt x="2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3437425" y="3266800"/>
              <a:ext cx="140525" cy="137225"/>
            </a:xfrm>
            <a:custGeom>
              <a:rect b="b" l="l" r="r" t="t"/>
              <a:pathLst>
                <a:path extrusionOk="0" h="5489" w="5621">
                  <a:moveTo>
                    <a:pt x="4255" y="2215"/>
                  </a:moveTo>
                  <a:lnTo>
                    <a:pt x="3495" y="4200"/>
                  </a:lnTo>
                  <a:lnTo>
                    <a:pt x="2776" y="2215"/>
                  </a:lnTo>
                  <a:close/>
                  <a:moveTo>
                    <a:pt x="1" y="0"/>
                  </a:moveTo>
                  <a:lnTo>
                    <a:pt x="1" y="143"/>
                  </a:lnTo>
                  <a:cubicBezTo>
                    <a:pt x="60" y="143"/>
                    <a:pt x="132" y="191"/>
                    <a:pt x="227" y="262"/>
                  </a:cubicBezTo>
                  <a:cubicBezTo>
                    <a:pt x="310" y="334"/>
                    <a:pt x="394" y="453"/>
                    <a:pt x="465" y="631"/>
                  </a:cubicBezTo>
                  <a:lnTo>
                    <a:pt x="2334" y="5489"/>
                  </a:lnTo>
                  <a:cubicBezTo>
                    <a:pt x="2465" y="5477"/>
                    <a:pt x="2632" y="5477"/>
                    <a:pt x="2775" y="5477"/>
                  </a:cubicBezTo>
                  <a:cubicBezTo>
                    <a:pt x="2906" y="5477"/>
                    <a:pt x="3061" y="5477"/>
                    <a:pt x="3180" y="5489"/>
                  </a:cubicBezTo>
                  <a:lnTo>
                    <a:pt x="4906" y="1048"/>
                  </a:lnTo>
                  <a:cubicBezTo>
                    <a:pt x="5025" y="726"/>
                    <a:pt x="5144" y="500"/>
                    <a:pt x="5263" y="369"/>
                  </a:cubicBezTo>
                  <a:cubicBezTo>
                    <a:pt x="5382" y="250"/>
                    <a:pt x="5501" y="155"/>
                    <a:pt x="5620" y="143"/>
                  </a:cubicBezTo>
                  <a:lnTo>
                    <a:pt x="5620" y="0"/>
                  </a:lnTo>
                  <a:cubicBezTo>
                    <a:pt x="5537" y="0"/>
                    <a:pt x="5442" y="12"/>
                    <a:pt x="5335" y="12"/>
                  </a:cubicBezTo>
                  <a:lnTo>
                    <a:pt x="4513" y="12"/>
                  </a:lnTo>
                  <a:cubicBezTo>
                    <a:pt x="4346" y="12"/>
                    <a:pt x="4180" y="12"/>
                    <a:pt x="3989" y="0"/>
                  </a:cubicBezTo>
                  <a:lnTo>
                    <a:pt x="3989" y="143"/>
                  </a:lnTo>
                  <a:cubicBezTo>
                    <a:pt x="4204" y="155"/>
                    <a:pt x="4370" y="203"/>
                    <a:pt x="4501" y="274"/>
                  </a:cubicBezTo>
                  <a:cubicBezTo>
                    <a:pt x="4620" y="357"/>
                    <a:pt x="4692" y="500"/>
                    <a:pt x="4692" y="726"/>
                  </a:cubicBezTo>
                  <a:cubicBezTo>
                    <a:pt x="4692" y="953"/>
                    <a:pt x="4596" y="1274"/>
                    <a:pt x="4442" y="1727"/>
                  </a:cubicBezTo>
                  <a:lnTo>
                    <a:pt x="4314" y="2060"/>
                  </a:lnTo>
                  <a:lnTo>
                    <a:pt x="2720" y="2060"/>
                  </a:lnTo>
                  <a:lnTo>
                    <a:pt x="2263" y="798"/>
                  </a:lnTo>
                  <a:cubicBezTo>
                    <a:pt x="2156" y="536"/>
                    <a:pt x="2144" y="357"/>
                    <a:pt x="2215" y="274"/>
                  </a:cubicBezTo>
                  <a:cubicBezTo>
                    <a:pt x="2299" y="203"/>
                    <a:pt x="2453" y="155"/>
                    <a:pt x="2727" y="143"/>
                  </a:cubicBezTo>
                  <a:lnTo>
                    <a:pt x="2727" y="0"/>
                  </a:lnTo>
                  <a:cubicBezTo>
                    <a:pt x="2572" y="0"/>
                    <a:pt x="2394" y="12"/>
                    <a:pt x="2156" y="12"/>
                  </a:cubicBezTo>
                  <a:lnTo>
                    <a:pt x="656" y="12"/>
                  </a:lnTo>
                  <a:cubicBezTo>
                    <a:pt x="405" y="12"/>
                    <a:pt x="191"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3104650" y="2708100"/>
              <a:ext cx="119675" cy="268800"/>
            </a:xfrm>
            <a:custGeom>
              <a:rect b="b" l="l" r="r" t="t"/>
              <a:pathLst>
                <a:path extrusionOk="0" h="10752" w="4787">
                  <a:moveTo>
                    <a:pt x="4549" y="0"/>
                  </a:moveTo>
                  <a:lnTo>
                    <a:pt x="0" y="10513"/>
                  </a:lnTo>
                  <a:cubicBezTo>
                    <a:pt x="72" y="10585"/>
                    <a:pt x="143" y="10680"/>
                    <a:pt x="215" y="10752"/>
                  </a:cubicBezTo>
                  <a:lnTo>
                    <a:pt x="4787" y="203"/>
                  </a:lnTo>
                  <a:cubicBezTo>
                    <a:pt x="4715" y="119"/>
                    <a:pt x="4632" y="60"/>
                    <a:pt x="4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3173700" y="2718500"/>
              <a:ext cx="64925" cy="348000"/>
            </a:xfrm>
            <a:custGeom>
              <a:rect b="b" l="l" r="r" t="t"/>
              <a:pathLst>
                <a:path extrusionOk="0" h="13920" w="2597">
                  <a:moveTo>
                    <a:pt x="2334" y="1"/>
                  </a:moveTo>
                  <a:lnTo>
                    <a:pt x="1" y="13634"/>
                  </a:lnTo>
                  <a:cubicBezTo>
                    <a:pt x="84" y="13729"/>
                    <a:pt x="179" y="13812"/>
                    <a:pt x="251" y="13919"/>
                  </a:cubicBezTo>
                  <a:lnTo>
                    <a:pt x="2596" y="287"/>
                  </a:lnTo>
                  <a:cubicBezTo>
                    <a:pt x="2501" y="203"/>
                    <a:pt x="2418" y="108"/>
                    <a:pt x="2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3059100" y="2701250"/>
              <a:ext cx="154225" cy="213450"/>
            </a:xfrm>
            <a:custGeom>
              <a:rect b="b" l="l" r="r" t="t"/>
              <a:pathLst>
                <a:path extrusionOk="0" h="8538" w="6169">
                  <a:moveTo>
                    <a:pt x="5930" y="0"/>
                  </a:moveTo>
                  <a:lnTo>
                    <a:pt x="1" y="8347"/>
                  </a:lnTo>
                  <a:cubicBezTo>
                    <a:pt x="72" y="8406"/>
                    <a:pt x="156" y="8478"/>
                    <a:pt x="227" y="8537"/>
                  </a:cubicBezTo>
                  <a:lnTo>
                    <a:pt x="6168" y="155"/>
                  </a:lnTo>
                  <a:cubicBezTo>
                    <a:pt x="6073" y="119"/>
                    <a:pt x="6002" y="6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3006725" y="2692325"/>
              <a:ext cx="190225" cy="149450"/>
            </a:xfrm>
            <a:custGeom>
              <a:rect b="b" l="l" r="r" t="t"/>
              <a:pathLst>
                <a:path extrusionOk="0" h="5978" w="7609">
                  <a:moveTo>
                    <a:pt x="7275" y="0"/>
                  </a:moveTo>
                  <a:lnTo>
                    <a:pt x="0" y="5715"/>
                  </a:lnTo>
                  <a:lnTo>
                    <a:pt x="131" y="5977"/>
                  </a:lnTo>
                  <a:lnTo>
                    <a:pt x="7608" y="107"/>
                  </a:lnTo>
                  <a:cubicBezTo>
                    <a:pt x="7489" y="83"/>
                    <a:pt x="7382" y="36"/>
                    <a:pt x="7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3270450" y="2708100"/>
              <a:ext cx="118475" cy="262550"/>
            </a:xfrm>
            <a:custGeom>
              <a:rect b="b" l="l" r="r" t="t"/>
              <a:pathLst>
                <a:path extrusionOk="0" h="10502" w="4739">
                  <a:moveTo>
                    <a:pt x="250" y="0"/>
                  </a:moveTo>
                  <a:cubicBezTo>
                    <a:pt x="179" y="60"/>
                    <a:pt x="84" y="119"/>
                    <a:pt x="0" y="167"/>
                  </a:cubicBezTo>
                  <a:lnTo>
                    <a:pt x="4477" y="10501"/>
                  </a:lnTo>
                  <a:cubicBezTo>
                    <a:pt x="4548" y="10442"/>
                    <a:pt x="4644" y="10382"/>
                    <a:pt x="4739" y="10323"/>
                  </a:cubicBezTo>
                  <a:lnTo>
                    <a:pt x="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3256450" y="2719400"/>
              <a:ext cx="64625" cy="345600"/>
            </a:xfrm>
            <a:custGeom>
              <a:rect b="b" l="l" r="r" t="t"/>
              <a:pathLst>
                <a:path extrusionOk="0" h="13824" w="2585">
                  <a:moveTo>
                    <a:pt x="263" y="1"/>
                  </a:moveTo>
                  <a:cubicBezTo>
                    <a:pt x="179" y="84"/>
                    <a:pt x="96" y="167"/>
                    <a:pt x="1" y="239"/>
                  </a:cubicBezTo>
                  <a:lnTo>
                    <a:pt x="2334" y="13824"/>
                  </a:lnTo>
                  <a:cubicBezTo>
                    <a:pt x="2406" y="13717"/>
                    <a:pt x="2501" y="13598"/>
                    <a:pt x="2584" y="13502"/>
                  </a:cubicBez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3281450" y="2701250"/>
              <a:ext cx="152425" cy="211350"/>
            </a:xfrm>
            <a:custGeom>
              <a:rect b="b" l="l" r="r" t="t"/>
              <a:pathLst>
                <a:path extrusionOk="0" h="8454" w="6097">
                  <a:moveTo>
                    <a:pt x="263" y="0"/>
                  </a:moveTo>
                  <a:cubicBezTo>
                    <a:pt x="191" y="60"/>
                    <a:pt x="96" y="119"/>
                    <a:pt x="1" y="155"/>
                  </a:cubicBezTo>
                  <a:lnTo>
                    <a:pt x="5882" y="8454"/>
                  </a:lnTo>
                  <a:cubicBezTo>
                    <a:pt x="5942" y="8370"/>
                    <a:pt x="6013" y="8299"/>
                    <a:pt x="6097" y="8228"/>
                  </a:cubicBez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3298425" y="2691725"/>
              <a:ext cx="190825" cy="149450"/>
            </a:xfrm>
            <a:custGeom>
              <a:rect b="b" l="l" r="r" t="t"/>
              <a:pathLst>
                <a:path extrusionOk="0" h="5978" w="7633">
                  <a:moveTo>
                    <a:pt x="310" y="0"/>
                  </a:moveTo>
                  <a:lnTo>
                    <a:pt x="0" y="143"/>
                  </a:lnTo>
                  <a:lnTo>
                    <a:pt x="7406" y="5977"/>
                  </a:lnTo>
                  <a:cubicBezTo>
                    <a:pt x="7478" y="5894"/>
                    <a:pt x="7561" y="5834"/>
                    <a:pt x="7632" y="5763"/>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42"/>
          <p:cNvGrpSpPr/>
          <p:nvPr/>
        </p:nvGrpSpPr>
        <p:grpSpPr>
          <a:xfrm>
            <a:off x="7567735" y="388344"/>
            <a:ext cx="1146650" cy="1651110"/>
            <a:chOff x="6217550" y="2392275"/>
            <a:chExt cx="825700" cy="1188875"/>
          </a:xfrm>
        </p:grpSpPr>
        <p:sp>
          <p:nvSpPr>
            <p:cNvPr id="1604" name="Google Shape;1604;p42"/>
            <p:cNvSpPr/>
            <p:nvPr/>
          </p:nvSpPr>
          <p:spPr>
            <a:xfrm>
              <a:off x="6217550" y="2392275"/>
              <a:ext cx="825700" cy="1188875"/>
            </a:xfrm>
            <a:custGeom>
              <a:rect b="b" l="l" r="r" t="t"/>
              <a:pathLst>
                <a:path extrusionOk="0" h="47555" w="33028">
                  <a:moveTo>
                    <a:pt x="0" y="1"/>
                  </a:moveTo>
                  <a:lnTo>
                    <a:pt x="0" y="47554"/>
                  </a:lnTo>
                  <a:lnTo>
                    <a:pt x="33028" y="47554"/>
                  </a:lnTo>
                  <a:lnTo>
                    <a:pt x="33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6280050" y="2454500"/>
              <a:ext cx="701000" cy="1064125"/>
            </a:xfrm>
            <a:custGeom>
              <a:rect b="b" l="l" r="r" t="t"/>
              <a:pathLst>
                <a:path extrusionOk="0" h="42565" w="28040">
                  <a:moveTo>
                    <a:pt x="0" y="0"/>
                  </a:moveTo>
                  <a:lnTo>
                    <a:pt x="0" y="42565"/>
                  </a:lnTo>
                  <a:lnTo>
                    <a:pt x="28040" y="42565"/>
                  </a:lnTo>
                  <a:lnTo>
                    <a:pt x="28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42"/>
            <p:cNvGrpSpPr/>
            <p:nvPr/>
          </p:nvGrpSpPr>
          <p:grpSpPr>
            <a:xfrm>
              <a:off x="6239275" y="2408950"/>
              <a:ext cx="797725" cy="1143325"/>
              <a:chOff x="6239275" y="2408950"/>
              <a:chExt cx="797725" cy="1143325"/>
            </a:xfrm>
          </p:grpSpPr>
          <p:sp>
            <p:nvSpPr>
              <p:cNvPr id="1607" name="Google Shape;1607;p42"/>
              <p:cNvSpPr/>
              <p:nvPr/>
            </p:nvSpPr>
            <p:spPr>
              <a:xfrm>
                <a:off x="6247300" y="3334050"/>
                <a:ext cx="108375" cy="209000"/>
              </a:xfrm>
              <a:custGeom>
                <a:rect b="b" l="l" r="r" t="t"/>
                <a:pathLst>
                  <a:path extrusionOk="0" h="8360" w="4335">
                    <a:moveTo>
                      <a:pt x="84" y="1"/>
                    </a:moveTo>
                    <a:cubicBezTo>
                      <a:pt x="48" y="132"/>
                      <a:pt x="36" y="287"/>
                      <a:pt x="1" y="418"/>
                    </a:cubicBezTo>
                    <a:lnTo>
                      <a:pt x="3977" y="6109"/>
                    </a:lnTo>
                    <a:lnTo>
                      <a:pt x="2418" y="8347"/>
                    </a:lnTo>
                    <a:cubicBezTo>
                      <a:pt x="2537" y="8347"/>
                      <a:pt x="2644" y="8347"/>
                      <a:pt x="2763" y="8359"/>
                    </a:cubicBezTo>
                    <a:lnTo>
                      <a:pt x="2775" y="8359"/>
                    </a:lnTo>
                    <a:lnTo>
                      <a:pt x="4335" y="6109"/>
                    </a:lnTo>
                    <a:lnTo>
                      <a:pt x="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6241950" y="3365900"/>
                <a:ext cx="100025" cy="177150"/>
              </a:xfrm>
              <a:custGeom>
                <a:rect b="b" l="l" r="r" t="t"/>
                <a:pathLst>
                  <a:path extrusionOk="0" h="7086" w="4001">
                    <a:moveTo>
                      <a:pt x="72" y="1"/>
                    </a:moveTo>
                    <a:cubicBezTo>
                      <a:pt x="36" y="144"/>
                      <a:pt x="24" y="287"/>
                      <a:pt x="0" y="418"/>
                    </a:cubicBezTo>
                    <a:lnTo>
                      <a:pt x="3632" y="5633"/>
                    </a:lnTo>
                    <a:lnTo>
                      <a:pt x="2632" y="7073"/>
                    </a:lnTo>
                    <a:cubicBezTo>
                      <a:pt x="2751" y="7073"/>
                      <a:pt x="2858" y="7073"/>
                      <a:pt x="2977" y="7085"/>
                    </a:cubicBezTo>
                    <a:lnTo>
                      <a:pt x="2989" y="7085"/>
                    </a:lnTo>
                    <a:lnTo>
                      <a:pt x="4001" y="5644"/>
                    </a:lnTo>
                    <a:lnTo>
                      <a:pt x="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6239275" y="3399850"/>
                <a:ext cx="89025" cy="143200"/>
              </a:xfrm>
              <a:custGeom>
                <a:rect b="b" l="l" r="r" t="t"/>
                <a:pathLst>
                  <a:path extrusionOk="0" h="5728" w="3561">
                    <a:moveTo>
                      <a:pt x="12" y="0"/>
                    </a:moveTo>
                    <a:cubicBezTo>
                      <a:pt x="0" y="167"/>
                      <a:pt x="0" y="334"/>
                      <a:pt x="0" y="488"/>
                    </a:cubicBezTo>
                    <a:lnTo>
                      <a:pt x="3203" y="5072"/>
                    </a:lnTo>
                    <a:lnTo>
                      <a:pt x="2751" y="5715"/>
                    </a:lnTo>
                    <a:cubicBezTo>
                      <a:pt x="2870" y="5715"/>
                      <a:pt x="2977" y="5715"/>
                      <a:pt x="3096" y="5727"/>
                    </a:cubicBezTo>
                    <a:lnTo>
                      <a:pt x="3108" y="5727"/>
                    </a:lnTo>
                    <a:lnTo>
                      <a:pt x="3560" y="5072"/>
                    </a:lnTo>
                    <a:lnTo>
                      <a:pt x="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6253250" y="3459675"/>
                <a:ext cx="58075" cy="83375"/>
              </a:xfrm>
              <a:custGeom>
                <a:rect b="b" l="l" r="r" t="t"/>
                <a:pathLst>
                  <a:path extrusionOk="0" h="3335" w="2323">
                    <a:moveTo>
                      <a:pt x="1" y="0"/>
                    </a:moveTo>
                    <a:lnTo>
                      <a:pt x="1" y="0"/>
                    </a:lnTo>
                    <a:cubicBezTo>
                      <a:pt x="84" y="227"/>
                      <a:pt x="144" y="465"/>
                      <a:pt x="179" y="703"/>
                    </a:cubicBezTo>
                    <a:cubicBezTo>
                      <a:pt x="179" y="739"/>
                      <a:pt x="203" y="762"/>
                      <a:pt x="203" y="798"/>
                    </a:cubicBezTo>
                    <a:lnTo>
                      <a:pt x="1953" y="3322"/>
                    </a:lnTo>
                    <a:cubicBezTo>
                      <a:pt x="2072" y="3322"/>
                      <a:pt x="2203" y="3322"/>
                      <a:pt x="2323" y="3334"/>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6260100" y="3509975"/>
                <a:ext cx="22950" cy="32175"/>
              </a:xfrm>
              <a:custGeom>
                <a:rect b="b" l="l" r="r" t="t"/>
                <a:pathLst>
                  <a:path extrusionOk="0" h="1287" w="918">
                    <a:moveTo>
                      <a:pt x="24" y="1"/>
                    </a:moveTo>
                    <a:cubicBezTo>
                      <a:pt x="24" y="167"/>
                      <a:pt x="13" y="334"/>
                      <a:pt x="1" y="477"/>
                    </a:cubicBezTo>
                    <a:lnTo>
                      <a:pt x="548" y="1263"/>
                    </a:lnTo>
                    <a:cubicBezTo>
                      <a:pt x="667" y="1263"/>
                      <a:pt x="798" y="1286"/>
                      <a:pt x="917" y="1286"/>
                    </a:cubicBezTo>
                    <a:lnTo>
                      <a:pt x="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2"/>
              <p:cNvSpPr/>
              <p:nvPr/>
            </p:nvSpPr>
            <p:spPr>
              <a:xfrm>
                <a:off x="6346425" y="3280475"/>
                <a:ext cx="288750" cy="264950"/>
              </a:xfrm>
              <a:custGeom>
                <a:rect b="b" l="l" r="r" t="t"/>
                <a:pathLst>
                  <a:path extrusionOk="0" h="10598" w="11550">
                    <a:moveTo>
                      <a:pt x="5775" y="1"/>
                    </a:moveTo>
                    <a:lnTo>
                      <a:pt x="0" y="8276"/>
                    </a:lnTo>
                    <a:lnTo>
                      <a:pt x="1596" y="10562"/>
                    </a:lnTo>
                    <a:cubicBezTo>
                      <a:pt x="1727" y="10550"/>
                      <a:pt x="1858" y="10550"/>
                      <a:pt x="1977" y="10550"/>
                    </a:cubicBezTo>
                    <a:lnTo>
                      <a:pt x="381" y="8264"/>
                    </a:lnTo>
                    <a:lnTo>
                      <a:pt x="5787" y="501"/>
                    </a:lnTo>
                    <a:lnTo>
                      <a:pt x="11192" y="8264"/>
                    </a:lnTo>
                    <a:lnTo>
                      <a:pt x="9561" y="10585"/>
                    </a:lnTo>
                    <a:cubicBezTo>
                      <a:pt x="9680" y="10585"/>
                      <a:pt x="9799" y="10585"/>
                      <a:pt x="9930" y="10597"/>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6361300" y="3320375"/>
                <a:ext cx="260475" cy="225050"/>
              </a:xfrm>
              <a:custGeom>
                <a:rect b="b" l="l" r="r" t="t"/>
                <a:pathLst>
                  <a:path extrusionOk="0" h="9002" w="10419">
                    <a:moveTo>
                      <a:pt x="5204" y="0"/>
                    </a:moveTo>
                    <a:lnTo>
                      <a:pt x="1" y="7465"/>
                    </a:lnTo>
                    <a:lnTo>
                      <a:pt x="1037" y="8954"/>
                    </a:lnTo>
                    <a:lnTo>
                      <a:pt x="1382" y="8954"/>
                    </a:lnTo>
                    <a:lnTo>
                      <a:pt x="346" y="7465"/>
                    </a:lnTo>
                    <a:lnTo>
                      <a:pt x="5192" y="512"/>
                    </a:lnTo>
                    <a:lnTo>
                      <a:pt x="10050" y="7465"/>
                    </a:lnTo>
                    <a:lnTo>
                      <a:pt x="8990" y="8989"/>
                    </a:lnTo>
                    <a:cubicBezTo>
                      <a:pt x="9109" y="8989"/>
                      <a:pt x="9228" y="8989"/>
                      <a:pt x="9347" y="9001"/>
                    </a:cubicBezTo>
                    <a:lnTo>
                      <a:pt x="10419" y="7465"/>
                    </a:lnTo>
                    <a:lnTo>
                      <a:pt x="5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6374400" y="3359950"/>
                <a:ext cx="232800" cy="185475"/>
              </a:xfrm>
              <a:custGeom>
                <a:rect b="b" l="l" r="r" t="t"/>
                <a:pathLst>
                  <a:path extrusionOk="0" h="7419" w="9312">
                    <a:moveTo>
                      <a:pt x="4656" y="1"/>
                    </a:moveTo>
                    <a:lnTo>
                      <a:pt x="1" y="6692"/>
                    </a:lnTo>
                    <a:lnTo>
                      <a:pt x="477" y="7371"/>
                    </a:lnTo>
                    <a:lnTo>
                      <a:pt x="858" y="7371"/>
                    </a:lnTo>
                    <a:lnTo>
                      <a:pt x="382" y="6668"/>
                    </a:lnTo>
                    <a:lnTo>
                      <a:pt x="4668" y="513"/>
                    </a:lnTo>
                    <a:lnTo>
                      <a:pt x="8954" y="6668"/>
                    </a:lnTo>
                    <a:lnTo>
                      <a:pt x="8442" y="7395"/>
                    </a:lnTo>
                    <a:cubicBezTo>
                      <a:pt x="8561" y="7395"/>
                      <a:pt x="8680" y="7395"/>
                      <a:pt x="8811" y="7418"/>
                    </a:cubicBezTo>
                    <a:lnTo>
                      <a:pt x="9311"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6390775" y="3400150"/>
                <a:ext cx="201525" cy="145275"/>
              </a:xfrm>
              <a:custGeom>
                <a:rect b="b" l="l" r="r" t="t"/>
                <a:pathLst>
                  <a:path extrusionOk="0" h="5811" w="8061">
                    <a:moveTo>
                      <a:pt x="4013" y="0"/>
                    </a:moveTo>
                    <a:lnTo>
                      <a:pt x="0" y="5775"/>
                    </a:lnTo>
                    <a:cubicBezTo>
                      <a:pt x="96" y="5763"/>
                      <a:pt x="215" y="5763"/>
                      <a:pt x="358" y="5763"/>
                    </a:cubicBezTo>
                    <a:lnTo>
                      <a:pt x="4013" y="512"/>
                    </a:lnTo>
                    <a:lnTo>
                      <a:pt x="7692" y="5798"/>
                    </a:lnTo>
                    <a:cubicBezTo>
                      <a:pt x="7811" y="5798"/>
                      <a:pt x="7942" y="5798"/>
                      <a:pt x="8061" y="5810"/>
                    </a:cubicBezTo>
                    <a:lnTo>
                      <a:pt x="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6418450" y="3439125"/>
                <a:ext cx="145875" cy="105100"/>
              </a:xfrm>
              <a:custGeom>
                <a:rect b="b" l="l" r="r" t="t"/>
                <a:pathLst>
                  <a:path extrusionOk="0" h="4204" w="5835">
                    <a:moveTo>
                      <a:pt x="2918" y="1"/>
                    </a:moveTo>
                    <a:lnTo>
                      <a:pt x="1" y="4192"/>
                    </a:lnTo>
                    <a:cubicBezTo>
                      <a:pt x="108" y="4204"/>
                      <a:pt x="227" y="4204"/>
                      <a:pt x="346" y="4204"/>
                    </a:cubicBezTo>
                    <a:lnTo>
                      <a:pt x="2906" y="549"/>
                    </a:lnTo>
                    <a:lnTo>
                      <a:pt x="5466" y="4204"/>
                    </a:lnTo>
                    <a:lnTo>
                      <a:pt x="5835" y="4204"/>
                    </a:lnTo>
                    <a:lnTo>
                      <a:pt x="2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6446150" y="3479925"/>
                <a:ext cx="89900" cy="64600"/>
              </a:xfrm>
              <a:custGeom>
                <a:rect b="b" l="l" r="r" t="t"/>
                <a:pathLst>
                  <a:path extrusionOk="0" h="2584" w="3596">
                    <a:moveTo>
                      <a:pt x="1798" y="0"/>
                    </a:moveTo>
                    <a:lnTo>
                      <a:pt x="0" y="2584"/>
                    </a:lnTo>
                    <a:cubicBezTo>
                      <a:pt x="36" y="2580"/>
                      <a:pt x="74" y="2578"/>
                      <a:pt x="114" y="2578"/>
                    </a:cubicBezTo>
                    <a:cubicBezTo>
                      <a:pt x="193" y="2578"/>
                      <a:pt x="278" y="2584"/>
                      <a:pt x="357" y="2584"/>
                    </a:cubicBezTo>
                    <a:lnTo>
                      <a:pt x="1798" y="524"/>
                    </a:lnTo>
                    <a:lnTo>
                      <a:pt x="3239" y="2584"/>
                    </a:lnTo>
                    <a:lnTo>
                      <a:pt x="3596" y="2584"/>
                    </a:lnTo>
                    <a:lnTo>
                      <a:pt x="1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6473525" y="3519200"/>
                <a:ext cx="34850" cy="25025"/>
              </a:xfrm>
              <a:custGeom>
                <a:rect b="b" l="l" r="r" t="t"/>
                <a:pathLst>
                  <a:path extrusionOk="0" h="1001" w="1394">
                    <a:moveTo>
                      <a:pt x="703" y="1"/>
                    </a:moveTo>
                    <a:lnTo>
                      <a:pt x="0" y="1001"/>
                    </a:lnTo>
                    <a:lnTo>
                      <a:pt x="381" y="1001"/>
                    </a:lnTo>
                    <a:lnTo>
                      <a:pt x="703" y="525"/>
                    </a:lnTo>
                    <a:lnTo>
                      <a:pt x="1036" y="1001"/>
                    </a:lnTo>
                    <a:lnTo>
                      <a:pt x="1393" y="1001"/>
                    </a:lnTo>
                    <a:lnTo>
                      <a:pt x="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6625325" y="3280175"/>
                <a:ext cx="288750" cy="270900"/>
              </a:xfrm>
              <a:custGeom>
                <a:rect b="b" l="l" r="r" t="t"/>
                <a:pathLst>
                  <a:path extrusionOk="0" h="10836" w="11550">
                    <a:moveTo>
                      <a:pt x="5775" y="1"/>
                    </a:moveTo>
                    <a:lnTo>
                      <a:pt x="1" y="8276"/>
                    </a:lnTo>
                    <a:lnTo>
                      <a:pt x="1703" y="10693"/>
                    </a:lnTo>
                    <a:cubicBezTo>
                      <a:pt x="1846" y="10717"/>
                      <a:pt x="1989" y="10717"/>
                      <a:pt x="2108" y="10728"/>
                    </a:cubicBezTo>
                    <a:lnTo>
                      <a:pt x="394" y="8276"/>
                    </a:lnTo>
                    <a:lnTo>
                      <a:pt x="5799" y="513"/>
                    </a:lnTo>
                    <a:lnTo>
                      <a:pt x="11192" y="8276"/>
                    </a:lnTo>
                    <a:lnTo>
                      <a:pt x="9407" y="10836"/>
                    </a:lnTo>
                    <a:cubicBezTo>
                      <a:pt x="9526" y="10836"/>
                      <a:pt x="9668" y="10812"/>
                      <a:pt x="9788" y="10812"/>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6640500" y="3320075"/>
                <a:ext cx="260475" cy="230700"/>
              </a:xfrm>
              <a:custGeom>
                <a:rect b="b" l="l" r="r" t="t"/>
                <a:pathLst>
                  <a:path extrusionOk="0" h="9228" w="10419">
                    <a:moveTo>
                      <a:pt x="5216" y="0"/>
                    </a:moveTo>
                    <a:lnTo>
                      <a:pt x="1" y="7477"/>
                    </a:lnTo>
                    <a:lnTo>
                      <a:pt x="1156" y="9109"/>
                    </a:lnTo>
                    <a:cubicBezTo>
                      <a:pt x="1239" y="9121"/>
                      <a:pt x="1382" y="9121"/>
                      <a:pt x="1501" y="9132"/>
                    </a:cubicBezTo>
                    <a:lnTo>
                      <a:pt x="346" y="7477"/>
                    </a:lnTo>
                    <a:lnTo>
                      <a:pt x="5204" y="524"/>
                    </a:lnTo>
                    <a:lnTo>
                      <a:pt x="10050" y="7477"/>
                    </a:lnTo>
                    <a:lnTo>
                      <a:pt x="8835" y="9228"/>
                    </a:lnTo>
                    <a:cubicBezTo>
                      <a:pt x="8954" y="9228"/>
                      <a:pt x="9085" y="9216"/>
                      <a:pt x="9204" y="9216"/>
                    </a:cubicBezTo>
                    <a:lnTo>
                      <a:pt x="10419" y="7477"/>
                    </a:ln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6653300" y="3359950"/>
                <a:ext cx="233100" cy="190825"/>
              </a:xfrm>
              <a:custGeom>
                <a:rect b="b" l="l" r="r" t="t"/>
                <a:pathLst>
                  <a:path extrusionOk="0" h="7633" w="9324">
                    <a:moveTo>
                      <a:pt x="4656" y="1"/>
                    </a:moveTo>
                    <a:lnTo>
                      <a:pt x="1" y="6692"/>
                    </a:lnTo>
                    <a:lnTo>
                      <a:pt x="584" y="7526"/>
                    </a:lnTo>
                    <a:cubicBezTo>
                      <a:pt x="727" y="7526"/>
                      <a:pt x="870" y="7526"/>
                      <a:pt x="989" y="7537"/>
                    </a:cubicBezTo>
                    <a:lnTo>
                      <a:pt x="394" y="6692"/>
                    </a:lnTo>
                    <a:lnTo>
                      <a:pt x="4680" y="525"/>
                    </a:lnTo>
                    <a:lnTo>
                      <a:pt x="8966" y="6692"/>
                    </a:lnTo>
                    <a:lnTo>
                      <a:pt x="8288" y="7633"/>
                    </a:lnTo>
                    <a:cubicBezTo>
                      <a:pt x="8407" y="7633"/>
                      <a:pt x="8549" y="7621"/>
                      <a:pt x="8669" y="7621"/>
                    </a:cubicBezTo>
                    <a:lnTo>
                      <a:pt x="9323"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6667900" y="3399850"/>
                <a:ext cx="204500" cy="151225"/>
              </a:xfrm>
              <a:custGeom>
                <a:rect b="b" l="l" r="r" t="t"/>
                <a:pathLst>
                  <a:path extrusionOk="0" h="6049" w="8180">
                    <a:moveTo>
                      <a:pt x="4096" y="0"/>
                    </a:moveTo>
                    <a:lnTo>
                      <a:pt x="0" y="5882"/>
                    </a:lnTo>
                    <a:lnTo>
                      <a:pt x="24" y="5930"/>
                    </a:lnTo>
                    <a:cubicBezTo>
                      <a:pt x="143" y="5930"/>
                      <a:pt x="286" y="5930"/>
                      <a:pt x="405" y="5941"/>
                    </a:cubicBezTo>
                    <a:lnTo>
                      <a:pt x="357" y="5882"/>
                    </a:lnTo>
                    <a:lnTo>
                      <a:pt x="4096" y="524"/>
                    </a:lnTo>
                    <a:lnTo>
                      <a:pt x="7823" y="5882"/>
                    </a:lnTo>
                    <a:lnTo>
                      <a:pt x="7704" y="6049"/>
                    </a:lnTo>
                    <a:cubicBezTo>
                      <a:pt x="7823" y="6049"/>
                      <a:pt x="7965" y="6025"/>
                      <a:pt x="8085" y="6025"/>
                    </a:cubicBezTo>
                    <a:lnTo>
                      <a:pt x="8180"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6693800" y="3439425"/>
                <a:ext cx="154200" cy="111950"/>
              </a:xfrm>
              <a:custGeom>
                <a:rect b="b" l="l" r="r" t="t"/>
                <a:pathLst>
                  <a:path extrusionOk="0" h="4478" w="6168">
                    <a:moveTo>
                      <a:pt x="3060" y="1"/>
                    </a:moveTo>
                    <a:lnTo>
                      <a:pt x="0" y="4370"/>
                    </a:lnTo>
                    <a:cubicBezTo>
                      <a:pt x="143" y="4382"/>
                      <a:pt x="238" y="4406"/>
                      <a:pt x="357" y="4406"/>
                    </a:cubicBezTo>
                    <a:lnTo>
                      <a:pt x="3060" y="537"/>
                    </a:lnTo>
                    <a:lnTo>
                      <a:pt x="5810" y="4478"/>
                    </a:lnTo>
                    <a:cubicBezTo>
                      <a:pt x="5929" y="4478"/>
                      <a:pt x="6048" y="4478"/>
                      <a:pt x="6167" y="4466"/>
                    </a:cubicBezTo>
                    <a:lnTo>
                      <a:pt x="30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6721475" y="3479925"/>
                <a:ext cx="99425" cy="72050"/>
              </a:xfrm>
              <a:custGeom>
                <a:rect b="b" l="l" r="r" t="t"/>
                <a:pathLst>
                  <a:path extrusionOk="0" h="2882" w="3977">
                    <a:moveTo>
                      <a:pt x="1965" y="0"/>
                    </a:moveTo>
                    <a:lnTo>
                      <a:pt x="0" y="2822"/>
                    </a:lnTo>
                    <a:lnTo>
                      <a:pt x="346" y="2822"/>
                    </a:lnTo>
                    <a:lnTo>
                      <a:pt x="1965" y="500"/>
                    </a:lnTo>
                    <a:lnTo>
                      <a:pt x="3620" y="2881"/>
                    </a:lnTo>
                    <a:lnTo>
                      <a:pt x="3977" y="2881"/>
                    </a:lnTo>
                    <a:lnTo>
                      <a:pt x="19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6747950" y="3519800"/>
                <a:ext cx="44975" cy="32475"/>
              </a:xfrm>
              <a:custGeom>
                <a:rect b="b" l="l" r="r" t="t"/>
                <a:pathLst>
                  <a:path extrusionOk="0" h="1299" w="1799">
                    <a:moveTo>
                      <a:pt x="894" y="0"/>
                    </a:moveTo>
                    <a:lnTo>
                      <a:pt x="1" y="1274"/>
                    </a:lnTo>
                    <a:lnTo>
                      <a:pt x="358" y="1274"/>
                    </a:lnTo>
                    <a:lnTo>
                      <a:pt x="894" y="512"/>
                    </a:lnTo>
                    <a:lnTo>
                      <a:pt x="1442" y="1298"/>
                    </a:lnTo>
                    <a:lnTo>
                      <a:pt x="1799" y="1298"/>
                    </a:lnTo>
                    <a:lnTo>
                      <a:pt x="8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6905725" y="3323350"/>
                <a:ext cx="114025" cy="223250"/>
              </a:xfrm>
              <a:custGeom>
                <a:rect b="b" l="l" r="r" t="t"/>
                <a:pathLst>
                  <a:path extrusionOk="0" h="8930" w="4561">
                    <a:moveTo>
                      <a:pt x="4560" y="0"/>
                    </a:moveTo>
                    <a:lnTo>
                      <a:pt x="0" y="6549"/>
                    </a:lnTo>
                    <a:lnTo>
                      <a:pt x="1667" y="8930"/>
                    </a:lnTo>
                    <a:cubicBezTo>
                      <a:pt x="1786" y="8930"/>
                      <a:pt x="1905" y="8906"/>
                      <a:pt x="2001" y="8906"/>
                    </a:cubicBezTo>
                    <a:lnTo>
                      <a:pt x="357" y="6549"/>
                    </a:lnTo>
                    <a:lnTo>
                      <a:pt x="4560" y="512"/>
                    </a:lnTo>
                    <a:lnTo>
                      <a:pt x="4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6919400" y="3362625"/>
                <a:ext cx="101250" cy="184275"/>
              </a:xfrm>
              <a:custGeom>
                <a:rect b="b" l="l" r="r" t="t"/>
                <a:pathLst>
                  <a:path extrusionOk="0" h="7371" w="4050">
                    <a:moveTo>
                      <a:pt x="4037" y="1"/>
                    </a:moveTo>
                    <a:lnTo>
                      <a:pt x="1" y="5775"/>
                    </a:lnTo>
                    <a:lnTo>
                      <a:pt x="1096" y="7371"/>
                    </a:lnTo>
                    <a:cubicBezTo>
                      <a:pt x="1215" y="7371"/>
                      <a:pt x="1334" y="7359"/>
                      <a:pt x="1442" y="7359"/>
                    </a:cubicBezTo>
                    <a:lnTo>
                      <a:pt x="358" y="5787"/>
                    </a:lnTo>
                    <a:lnTo>
                      <a:pt x="4049" y="489"/>
                    </a:lnTo>
                    <a:cubicBezTo>
                      <a:pt x="4049" y="334"/>
                      <a:pt x="4037" y="168"/>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6933100" y="3399850"/>
                <a:ext cx="89325" cy="146750"/>
              </a:xfrm>
              <a:custGeom>
                <a:rect b="b" l="l" r="r" t="t"/>
                <a:pathLst>
                  <a:path extrusionOk="0" h="5870" w="3573">
                    <a:moveTo>
                      <a:pt x="3549" y="0"/>
                    </a:moveTo>
                    <a:lnTo>
                      <a:pt x="1" y="5072"/>
                    </a:lnTo>
                    <a:lnTo>
                      <a:pt x="548" y="5870"/>
                    </a:lnTo>
                    <a:cubicBezTo>
                      <a:pt x="667" y="5870"/>
                      <a:pt x="786" y="5846"/>
                      <a:pt x="894" y="5846"/>
                    </a:cubicBezTo>
                    <a:lnTo>
                      <a:pt x="358" y="5072"/>
                    </a:lnTo>
                    <a:lnTo>
                      <a:pt x="3573" y="476"/>
                    </a:lnTo>
                    <a:cubicBezTo>
                      <a:pt x="3561" y="310"/>
                      <a:pt x="3549" y="167"/>
                      <a:pt x="3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6947400" y="3435550"/>
                <a:ext cx="78000" cy="111050"/>
              </a:xfrm>
              <a:custGeom>
                <a:rect b="b" l="l" r="r" t="t"/>
                <a:pathLst>
                  <a:path extrusionOk="0" h="4442" w="3120">
                    <a:moveTo>
                      <a:pt x="3096" y="1"/>
                    </a:moveTo>
                    <a:lnTo>
                      <a:pt x="0" y="4442"/>
                    </a:lnTo>
                    <a:cubicBezTo>
                      <a:pt x="119" y="4442"/>
                      <a:pt x="250" y="4418"/>
                      <a:pt x="369" y="4418"/>
                    </a:cubicBezTo>
                    <a:lnTo>
                      <a:pt x="3120" y="465"/>
                    </a:lnTo>
                    <a:cubicBezTo>
                      <a:pt x="3120" y="311"/>
                      <a:pt x="3108" y="168"/>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6976275" y="3470100"/>
                <a:ext cx="52400" cy="75325"/>
              </a:xfrm>
              <a:custGeom>
                <a:rect b="b" l="l" r="r" t="t"/>
                <a:pathLst>
                  <a:path extrusionOk="0" h="3013" w="2096">
                    <a:moveTo>
                      <a:pt x="2096" y="0"/>
                    </a:moveTo>
                    <a:lnTo>
                      <a:pt x="0" y="3012"/>
                    </a:lnTo>
                    <a:cubicBezTo>
                      <a:pt x="119" y="3000"/>
                      <a:pt x="250" y="3000"/>
                      <a:pt x="369" y="2977"/>
                    </a:cubicBezTo>
                    <a:lnTo>
                      <a:pt x="1560" y="1274"/>
                    </a:lnTo>
                    <a:cubicBezTo>
                      <a:pt x="1679" y="857"/>
                      <a:pt x="1846" y="453"/>
                      <a:pt x="2036" y="95"/>
                    </a:cubicBezTo>
                    <a:cubicBezTo>
                      <a:pt x="2060" y="60"/>
                      <a:pt x="2072" y="36"/>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6307425" y="3479925"/>
                <a:ext cx="88125" cy="64000"/>
              </a:xfrm>
              <a:custGeom>
                <a:rect b="b" l="l" r="r" t="t"/>
                <a:pathLst>
                  <a:path extrusionOk="0" h="2560" w="3525">
                    <a:moveTo>
                      <a:pt x="1739" y="0"/>
                    </a:moveTo>
                    <a:lnTo>
                      <a:pt x="1" y="2500"/>
                    </a:lnTo>
                    <a:cubicBezTo>
                      <a:pt x="132" y="2524"/>
                      <a:pt x="251" y="2524"/>
                      <a:pt x="358" y="2524"/>
                    </a:cubicBezTo>
                    <a:lnTo>
                      <a:pt x="1751" y="536"/>
                    </a:lnTo>
                    <a:lnTo>
                      <a:pt x="3168" y="2560"/>
                    </a:lnTo>
                    <a:lnTo>
                      <a:pt x="3525" y="2560"/>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6335700" y="3519800"/>
                <a:ext cx="32175" cy="23825"/>
              </a:xfrm>
              <a:custGeom>
                <a:rect b="b" l="l" r="r" t="t"/>
                <a:pathLst>
                  <a:path extrusionOk="0" h="953" w="1287">
                    <a:moveTo>
                      <a:pt x="632" y="0"/>
                    </a:moveTo>
                    <a:lnTo>
                      <a:pt x="1" y="917"/>
                    </a:lnTo>
                    <a:cubicBezTo>
                      <a:pt x="96" y="953"/>
                      <a:pt x="215" y="953"/>
                      <a:pt x="334" y="953"/>
                    </a:cubicBezTo>
                    <a:lnTo>
                      <a:pt x="620" y="536"/>
                    </a:lnTo>
                    <a:lnTo>
                      <a:pt x="918" y="953"/>
                    </a:lnTo>
                    <a:lnTo>
                      <a:pt x="1287" y="953"/>
                    </a:lnTo>
                    <a:lnTo>
                      <a:pt x="6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6585750" y="3480500"/>
                <a:ext cx="92275" cy="67900"/>
              </a:xfrm>
              <a:custGeom>
                <a:rect b="b" l="l" r="r" t="t"/>
                <a:pathLst>
                  <a:path extrusionOk="0" h="2716" w="3691">
                    <a:moveTo>
                      <a:pt x="1798" y="1"/>
                    </a:moveTo>
                    <a:lnTo>
                      <a:pt x="0" y="2596"/>
                    </a:lnTo>
                    <a:cubicBezTo>
                      <a:pt x="60" y="2590"/>
                      <a:pt x="119" y="2587"/>
                      <a:pt x="179" y="2587"/>
                    </a:cubicBezTo>
                    <a:cubicBezTo>
                      <a:pt x="238" y="2587"/>
                      <a:pt x="298" y="2590"/>
                      <a:pt x="357" y="2596"/>
                    </a:cubicBezTo>
                    <a:lnTo>
                      <a:pt x="1798" y="525"/>
                    </a:lnTo>
                    <a:lnTo>
                      <a:pt x="3310" y="2704"/>
                    </a:lnTo>
                    <a:cubicBezTo>
                      <a:pt x="3429" y="2704"/>
                      <a:pt x="3572" y="2715"/>
                      <a:pt x="3691" y="2715"/>
                    </a:cubicBezTo>
                    <a:lnTo>
                      <a:pt x="1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6612825" y="3520400"/>
                <a:ext cx="36350" cy="26800"/>
              </a:xfrm>
              <a:custGeom>
                <a:rect b="b" l="l" r="r" t="t"/>
                <a:pathLst>
                  <a:path extrusionOk="0" h="1072" w="1454">
                    <a:moveTo>
                      <a:pt x="715" y="0"/>
                    </a:moveTo>
                    <a:lnTo>
                      <a:pt x="1" y="1012"/>
                    </a:lnTo>
                    <a:cubicBezTo>
                      <a:pt x="120" y="1012"/>
                      <a:pt x="239" y="1024"/>
                      <a:pt x="358" y="1024"/>
                    </a:cubicBezTo>
                    <a:lnTo>
                      <a:pt x="715" y="524"/>
                    </a:lnTo>
                    <a:lnTo>
                      <a:pt x="1084" y="1060"/>
                    </a:lnTo>
                    <a:cubicBezTo>
                      <a:pt x="1203" y="1060"/>
                      <a:pt x="1334" y="1072"/>
                      <a:pt x="1453" y="1072"/>
                    </a:cubicBezTo>
                    <a:lnTo>
                      <a:pt x="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6861075" y="3480500"/>
                <a:ext cx="94675" cy="70375"/>
              </a:xfrm>
              <a:custGeom>
                <a:rect b="b" l="l" r="r" t="t"/>
                <a:pathLst>
                  <a:path extrusionOk="0" h="2815" w="3787">
                    <a:moveTo>
                      <a:pt x="1965" y="1"/>
                    </a:moveTo>
                    <a:lnTo>
                      <a:pt x="0" y="2811"/>
                    </a:lnTo>
                    <a:cubicBezTo>
                      <a:pt x="24" y="2813"/>
                      <a:pt x="48" y="2814"/>
                      <a:pt x="72" y="2814"/>
                    </a:cubicBezTo>
                    <a:cubicBezTo>
                      <a:pt x="168" y="2814"/>
                      <a:pt x="265" y="2799"/>
                      <a:pt x="369" y="2799"/>
                    </a:cubicBezTo>
                    <a:lnTo>
                      <a:pt x="1965" y="525"/>
                    </a:lnTo>
                    <a:lnTo>
                      <a:pt x="3453" y="2656"/>
                    </a:lnTo>
                    <a:cubicBezTo>
                      <a:pt x="3572" y="2656"/>
                      <a:pt x="3691" y="2644"/>
                      <a:pt x="3787" y="2644"/>
                    </a:cubicBezTo>
                    <a:lnTo>
                      <a:pt x="19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2"/>
              <p:cNvSpPr/>
              <p:nvPr/>
            </p:nvSpPr>
            <p:spPr>
              <a:xfrm>
                <a:off x="6889650" y="3520400"/>
                <a:ext cx="39300" cy="29475"/>
              </a:xfrm>
              <a:custGeom>
                <a:rect b="b" l="l" r="r" t="t"/>
                <a:pathLst>
                  <a:path extrusionOk="0" h="1179" w="1572">
                    <a:moveTo>
                      <a:pt x="822" y="0"/>
                    </a:moveTo>
                    <a:lnTo>
                      <a:pt x="0" y="1179"/>
                    </a:lnTo>
                    <a:cubicBezTo>
                      <a:pt x="119" y="1167"/>
                      <a:pt x="238" y="1167"/>
                      <a:pt x="369" y="1143"/>
                    </a:cubicBezTo>
                    <a:lnTo>
                      <a:pt x="822" y="512"/>
                    </a:lnTo>
                    <a:lnTo>
                      <a:pt x="1239" y="1108"/>
                    </a:lnTo>
                    <a:cubicBezTo>
                      <a:pt x="1358" y="1108"/>
                      <a:pt x="1477" y="1084"/>
                      <a:pt x="1572" y="1084"/>
                    </a:cubicBezTo>
                    <a:lnTo>
                      <a:pt x="8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2"/>
              <p:cNvSpPr/>
              <p:nvPr/>
            </p:nvSpPr>
            <p:spPr>
              <a:xfrm>
                <a:off x="6254450" y="2941150"/>
                <a:ext cx="101225" cy="286975"/>
              </a:xfrm>
              <a:custGeom>
                <a:rect b="b" l="l" r="r" t="t"/>
                <a:pathLst>
                  <a:path extrusionOk="0" h="11479" w="4049">
                    <a:moveTo>
                      <a:pt x="0" y="1"/>
                    </a:moveTo>
                    <a:cubicBezTo>
                      <a:pt x="12" y="191"/>
                      <a:pt x="12" y="370"/>
                      <a:pt x="36" y="560"/>
                    </a:cubicBezTo>
                    <a:lnTo>
                      <a:pt x="3691" y="5823"/>
                    </a:lnTo>
                    <a:lnTo>
                      <a:pt x="96" y="10978"/>
                    </a:lnTo>
                    <a:cubicBezTo>
                      <a:pt x="96" y="11145"/>
                      <a:pt x="108" y="11312"/>
                      <a:pt x="108" y="11478"/>
                    </a:cubicBezTo>
                    <a:lnTo>
                      <a:pt x="4049" y="582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2"/>
              <p:cNvSpPr/>
              <p:nvPr/>
            </p:nvSpPr>
            <p:spPr>
              <a:xfrm>
                <a:off x="6256225" y="2984025"/>
                <a:ext cx="85750" cy="244400"/>
              </a:xfrm>
              <a:custGeom>
                <a:rect b="b" l="l" r="r" t="t"/>
                <a:pathLst>
                  <a:path extrusionOk="0" h="9776" w="3430">
                    <a:moveTo>
                      <a:pt x="1" y="0"/>
                    </a:moveTo>
                    <a:cubicBezTo>
                      <a:pt x="1" y="179"/>
                      <a:pt x="25" y="357"/>
                      <a:pt x="25" y="548"/>
                    </a:cubicBezTo>
                    <a:lnTo>
                      <a:pt x="3073" y="4918"/>
                    </a:lnTo>
                    <a:lnTo>
                      <a:pt x="37" y="9287"/>
                    </a:lnTo>
                    <a:cubicBezTo>
                      <a:pt x="37" y="9442"/>
                      <a:pt x="48" y="9609"/>
                      <a:pt x="48" y="9775"/>
                    </a:cubicBezTo>
                    <a:lnTo>
                      <a:pt x="3430" y="49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
              <p:cNvSpPr/>
              <p:nvPr/>
            </p:nvSpPr>
            <p:spPr>
              <a:xfrm>
                <a:off x="6257125" y="3024800"/>
                <a:ext cx="71175" cy="203325"/>
              </a:xfrm>
              <a:custGeom>
                <a:rect b="b" l="l" r="r" t="t"/>
                <a:pathLst>
                  <a:path extrusionOk="0" h="8133" w="2847">
                    <a:moveTo>
                      <a:pt x="1" y="0"/>
                    </a:moveTo>
                    <a:lnTo>
                      <a:pt x="1" y="524"/>
                    </a:lnTo>
                    <a:lnTo>
                      <a:pt x="2489" y="4084"/>
                    </a:lnTo>
                    <a:lnTo>
                      <a:pt x="1" y="7632"/>
                    </a:lnTo>
                    <a:cubicBezTo>
                      <a:pt x="1" y="7799"/>
                      <a:pt x="12" y="7966"/>
                      <a:pt x="12" y="8132"/>
                    </a:cubicBezTo>
                    <a:lnTo>
                      <a:pt x="2846" y="406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6256825" y="3064375"/>
                <a:ext cx="57175" cy="163750"/>
              </a:xfrm>
              <a:custGeom>
                <a:rect b="b" l="l" r="r" t="t"/>
                <a:pathLst>
                  <a:path extrusionOk="0" h="6550" w="2287">
                    <a:moveTo>
                      <a:pt x="1" y="1"/>
                    </a:moveTo>
                    <a:lnTo>
                      <a:pt x="1" y="501"/>
                    </a:lnTo>
                    <a:lnTo>
                      <a:pt x="1929" y="3287"/>
                    </a:lnTo>
                    <a:lnTo>
                      <a:pt x="1" y="6049"/>
                    </a:lnTo>
                    <a:cubicBezTo>
                      <a:pt x="1" y="6216"/>
                      <a:pt x="13" y="6383"/>
                      <a:pt x="13" y="6549"/>
                    </a:cubicBezTo>
                    <a:lnTo>
                      <a:pt x="2287" y="328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6256225" y="3103375"/>
                <a:ext cx="44075" cy="124150"/>
              </a:xfrm>
              <a:custGeom>
                <a:rect b="b" l="l" r="r" t="t"/>
                <a:pathLst>
                  <a:path extrusionOk="0" h="4966" w="1763">
                    <a:moveTo>
                      <a:pt x="1" y="1"/>
                    </a:moveTo>
                    <a:lnTo>
                      <a:pt x="1" y="501"/>
                    </a:lnTo>
                    <a:lnTo>
                      <a:pt x="1406" y="2513"/>
                    </a:lnTo>
                    <a:lnTo>
                      <a:pt x="37" y="4477"/>
                    </a:lnTo>
                    <a:cubicBezTo>
                      <a:pt x="37" y="4644"/>
                      <a:pt x="48" y="4811"/>
                      <a:pt x="48" y="4966"/>
                    </a:cubicBezTo>
                    <a:lnTo>
                      <a:pt x="1763" y="251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6255925" y="3142675"/>
                <a:ext cx="30400" cy="85750"/>
              </a:xfrm>
              <a:custGeom>
                <a:rect b="b" l="l" r="r" t="t"/>
                <a:pathLst>
                  <a:path extrusionOk="0" h="3430" w="1216">
                    <a:moveTo>
                      <a:pt x="1" y="0"/>
                    </a:moveTo>
                    <a:lnTo>
                      <a:pt x="1" y="524"/>
                    </a:lnTo>
                    <a:lnTo>
                      <a:pt x="870" y="1762"/>
                    </a:lnTo>
                    <a:lnTo>
                      <a:pt x="49" y="2929"/>
                    </a:lnTo>
                    <a:cubicBezTo>
                      <a:pt x="49" y="3096"/>
                      <a:pt x="60" y="3263"/>
                      <a:pt x="60" y="3429"/>
                    </a:cubicBezTo>
                    <a:lnTo>
                      <a:pt x="1215" y="176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6255925" y="3182550"/>
                <a:ext cx="16700" cy="45575"/>
              </a:xfrm>
              <a:custGeom>
                <a:rect b="b" l="l" r="r" t="t"/>
                <a:pathLst>
                  <a:path extrusionOk="0" h="1823" w="668">
                    <a:moveTo>
                      <a:pt x="1" y="1"/>
                    </a:moveTo>
                    <a:cubicBezTo>
                      <a:pt x="1" y="179"/>
                      <a:pt x="1" y="358"/>
                      <a:pt x="13" y="536"/>
                    </a:cubicBezTo>
                    <a:lnTo>
                      <a:pt x="299" y="953"/>
                    </a:lnTo>
                    <a:lnTo>
                      <a:pt x="49" y="1322"/>
                    </a:lnTo>
                    <a:cubicBezTo>
                      <a:pt x="49" y="1489"/>
                      <a:pt x="60" y="1656"/>
                      <a:pt x="60" y="1822"/>
                    </a:cubicBezTo>
                    <a:lnTo>
                      <a:pt x="668" y="95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6346725" y="2879850"/>
                <a:ext cx="288750" cy="413750"/>
              </a:xfrm>
              <a:custGeom>
                <a:rect b="b" l="l" r="r" t="t"/>
                <a:pathLst>
                  <a:path extrusionOk="0" h="16550" w="11550">
                    <a:moveTo>
                      <a:pt x="5775" y="512"/>
                    </a:moveTo>
                    <a:lnTo>
                      <a:pt x="11180" y="8275"/>
                    </a:lnTo>
                    <a:lnTo>
                      <a:pt x="5775" y="16026"/>
                    </a:lnTo>
                    <a:lnTo>
                      <a:pt x="369" y="8275"/>
                    </a:lnTo>
                    <a:lnTo>
                      <a:pt x="5775" y="512"/>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6361000" y="2919725"/>
                <a:ext cx="260475" cy="373875"/>
              </a:xfrm>
              <a:custGeom>
                <a:rect b="b" l="l" r="r" t="t"/>
                <a:pathLst>
                  <a:path extrusionOk="0" h="14955" w="10419">
                    <a:moveTo>
                      <a:pt x="5204" y="524"/>
                    </a:moveTo>
                    <a:lnTo>
                      <a:pt x="10062" y="7478"/>
                    </a:lnTo>
                    <a:lnTo>
                      <a:pt x="5204" y="14431"/>
                    </a:lnTo>
                    <a:lnTo>
                      <a:pt x="358" y="7478"/>
                    </a:lnTo>
                    <a:lnTo>
                      <a:pt x="5204" y="524"/>
                    </a:lnTo>
                    <a:close/>
                    <a:moveTo>
                      <a:pt x="5204" y="1"/>
                    </a:moveTo>
                    <a:lnTo>
                      <a:pt x="1" y="7478"/>
                    </a:lnTo>
                    <a:lnTo>
                      <a:pt x="5204" y="14955"/>
                    </a:lnTo>
                    <a:lnTo>
                      <a:pt x="10419" y="7478"/>
                    </a:lnTo>
                    <a:lnTo>
                      <a:pt x="5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6374700" y="2959325"/>
                <a:ext cx="232800" cy="334275"/>
              </a:xfrm>
              <a:custGeom>
                <a:rect b="b" l="l" r="r" t="t"/>
                <a:pathLst>
                  <a:path extrusionOk="0" h="13371" w="9312">
                    <a:moveTo>
                      <a:pt x="4644" y="524"/>
                    </a:moveTo>
                    <a:lnTo>
                      <a:pt x="8930" y="6679"/>
                    </a:lnTo>
                    <a:lnTo>
                      <a:pt x="4644" y="12847"/>
                    </a:lnTo>
                    <a:lnTo>
                      <a:pt x="358" y="6679"/>
                    </a:lnTo>
                    <a:lnTo>
                      <a:pt x="4644" y="524"/>
                    </a:lnTo>
                    <a:close/>
                    <a:moveTo>
                      <a:pt x="4656" y="0"/>
                    </a:moveTo>
                    <a:lnTo>
                      <a:pt x="1" y="6679"/>
                    </a:lnTo>
                    <a:lnTo>
                      <a:pt x="4656" y="13371"/>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6388700" y="2999500"/>
                <a:ext cx="204800" cy="294100"/>
              </a:xfrm>
              <a:custGeom>
                <a:rect b="b" l="l" r="r" t="t"/>
                <a:pathLst>
                  <a:path extrusionOk="0" h="11764" w="8192">
                    <a:moveTo>
                      <a:pt x="4096" y="524"/>
                    </a:moveTo>
                    <a:lnTo>
                      <a:pt x="7834" y="5882"/>
                    </a:lnTo>
                    <a:lnTo>
                      <a:pt x="4096" y="11240"/>
                    </a:lnTo>
                    <a:lnTo>
                      <a:pt x="357" y="5882"/>
                    </a:lnTo>
                    <a:lnTo>
                      <a:pt x="4096" y="524"/>
                    </a:lnTo>
                    <a:close/>
                    <a:moveTo>
                      <a:pt x="4096" y="0"/>
                    </a:moveTo>
                    <a:lnTo>
                      <a:pt x="0" y="5882"/>
                    </a:lnTo>
                    <a:lnTo>
                      <a:pt x="4096" y="11764"/>
                    </a:lnTo>
                    <a:lnTo>
                      <a:pt x="8192"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6402675" y="3039675"/>
                <a:ext cx="177125" cy="253925"/>
              </a:xfrm>
              <a:custGeom>
                <a:rect b="b" l="l" r="r" t="t"/>
                <a:pathLst>
                  <a:path extrusionOk="0" h="10157" w="7085">
                    <a:moveTo>
                      <a:pt x="3537" y="525"/>
                    </a:moveTo>
                    <a:lnTo>
                      <a:pt x="6728" y="5073"/>
                    </a:lnTo>
                    <a:lnTo>
                      <a:pt x="3537" y="9633"/>
                    </a:lnTo>
                    <a:lnTo>
                      <a:pt x="358" y="5073"/>
                    </a:lnTo>
                    <a:lnTo>
                      <a:pt x="3537" y="525"/>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6416375" y="3079275"/>
                <a:ext cx="149450" cy="214325"/>
              </a:xfrm>
              <a:custGeom>
                <a:rect b="b" l="l" r="r" t="t"/>
                <a:pathLst>
                  <a:path extrusionOk="0" h="8573" w="5978">
                    <a:moveTo>
                      <a:pt x="2977" y="512"/>
                    </a:moveTo>
                    <a:lnTo>
                      <a:pt x="5596" y="4286"/>
                    </a:lnTo>
                    <a:lnTo>
                      <a:pt x="2977" y="8049"/>
                    </a:lnTo>
                    <a:lnTo>
                      <a:pt x="358" y="4286"/>
                    </a:lnTo>
                    <a:lnTo>
                      <a:pt x="2977" y="512"/>
                    </a:lnTo>
                    <a:close/>
                    <a:moveTo>
                      <a:pt x="2989" y="0"/>
                    </a:moveTo>
                    <a:lnTo>
                      <a:pt x="0"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6430375" y="3119450"/>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6444350" y="3158750"/>
                <a:ext cx="93800" cy="134850"/>
              </a:xfrm>
              <a:custGeom>
                <a:rect b="b" l="l" r="r" t="t"/>
                <a:pathLst>
                  <a:path extrusionOk="0" h="5394" w="3752">
                    <a:moveTo>
                      <a:pt x="1870" y="524"/>
                    </a:moveTo>
                    <a:lnTo>
                      <a:pt x="3394" y="2691"/>
                    </a:lnTo>
                    <a:lnTo>
                      <a:pt x="1870" y="4870"/>
                    </a:lnTo>
                    <a:lnTo>
                      <a:pt x="358" y="2691"/>
                    </a:lnTo>
                    <a:lnTo>
                      <a:pt x="1870"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6625925" y="2879850"/>
                <a:ext cx="288750" cy="413750"/>
              </a:xfrm>
              <a:custGeom>
                <a:rect b="b" l="l" r="r" t="t"/>
                <a:pathLst>
                  <a:path extrusionOk="0" h="16550" w="11550">
                    <a:moveTo>
                      <a:pt x="5775" y="512"/>
                    </a:moveTo>
                    <a:lnTo>
                      <a:pt x="11168" y="8275"/>
                    </a:lnTo>
                    <a:lnTo>
                      <a:pt x="5775" y="16026"/>
                    </a:lnTo>
                    <a:lnTo>
                      <a:pt x="370" y="8275"/>
                    </a:lnTo>
                    <a:lnTo>
                      <a:pt x="5775" y="512"/>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6639925" y="2919725"/>
                <a:ext cx="260450" cy="373875"/>
              </a:xfrm>
              <a:custGeom>
                <a:rect b="b" l="l" r="r" t="t"/>
                <a:pathLst>
                  <a:path extrusionOk="0" h="14955" w="10418">
                    <a:moveTo>
                      <a:pt x="5227" y="524"/>
                    </a:moveTo>
                    <a:lnTo>
                      <a:pt x="10073" y="7478"/>
                    </a:lnTo>
                    <a:lnTo>
                      <a:pt x="5227" y="14431"/>
                    </a:lnTo>
                    <a:lnTo>
                      <a:pt x="369" y="7478"/>
                    </a:lnTo>
                    <a:lnTo>
                      <a:pt x="5227" y="524"/>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6653600" y="2959325"/>
                <a:ext cx="233100" cy="334275"/>
              </a:xfrm>
              <a:custGeom>
                <a:rect b="b" l="l" r="r" t="t"/>
                <a:pathLst>
                  <a:path extrusionOk="0" h="13371" w="9324">
                    <a:moveTo>
                      <a:pt x="4668" y="524"/>
                    </a:moveTo>
                    <a:lnTo>
                      <a:pt x="8954" y="6679"/>
                    </a:lnTo>
                    <a:lnTo>
                      <a:pt x="4668" y="12847"/>
                    </a:lnTo>
                    <a:lnTo>
                      <a:pt x="382" y="6679"/>
                    </a:lnTo>
                    <a:lnTo>
                      <a:pt x="4668" y="524"/>
                    </a:lnTo>
                    <a:close/>
                    <a:moveTo>
                      <a:pt x="4668" y="0"/>
                    </a:moveTo>
                    <a:lnTo>
                      <a:pt x="1" y="6679"/>
                    </a:lnTo>
                    <a:lnTo>
                      <a:pt x="4668" y="13371"/>
                    </a:lnTo>
                    <a:lnTo>
                      <a:pt x="9323" y="6679"/>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6667900" y="2999500"/>
                <a:ext cx="204500" cy="294100"/>
              </a:xfrm>
              <a:custGeom>
                <a:rect b="b" l="l" r="r" t="t"/>
                <a:pathLst>
                  <a:path extrusionOk="0" h="11764" w="8180">
                    <a:moveTo>
                      <a:pt x="4096" y="524"/>
                    </a:moveTo>
                    <a:lnTo>
                      <a:pt x="7823" y="5882"/>
                    </a:lnTo>
                    <a:lnTo>
                      <a:pt x="4096" y="11240"/>
                    </a:lnTo>
                    <a:lnTo>
                      <a:pt x="357" y="5882"/>
                    </a:lnTo>
                    <a:lnTo>
                      <a:pt x="4096" y="524"/>
                    </a:lnTo>
                    <a:close/>
                    <a:moveTo>
                      <a:pt x="4096" y="0"/>
                    </a:moveTo>
                    <a:lnTo>
                      <a:pt x="0" y="5882"/>
                    </a:lnTo>
                    <a:lnTo>
                      <a:pt x="4096" y="11764"/>
                    </a:lnTo>
                    <a:lnTo>
                      <a:pt x="8180"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6681575" y="3039675"/>
                <a:ext cx="177150" cy="253925"/>
              </a:xfrm>
              <a:custGeom>
                <a:rect b="b" l="l" r="r" t="t"/>
                <a:pathLst>
                  <a:path extrusionOk="0" h="10157" w="7086">
                    <a:moveTo>
                      <a:pt x="3561" y="525"/>
                    </a:moveTo>
                    <a:lnTo>
                      <a:pt x="6740" y="5073"/>
                    </a:lnTo>
                    <a:lnTo>
                      <a:pt x="3561" y="9633"/>
                    </a:lnTo>
                    <a:lnTo>
                      <a:pt x="370" y="5073"/>
                    </a:lnTo>
                    <a:lnTo>
                      <a:pt x="3561" y="525"/>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a:off x="6695275" y="3079275"/>
                <a:ext cx="149750" cy="214325"/>
              </a:xfrm>
              <a:custGeom>
                <a:rect b="b" l="l" r="r" t="t"/>
                <a:pathLst>
                  <a:path extrusionOk="0" h="8573" w="5990">
                    <a:moveTo>
                      <a:pt x="3001" y="512"/>
                    </a:moveTo>
                    <a:lnTo>
                      <a:pt x="5620" y="4286"/>
                    </a:lnTo>
                    <a:lnTo>
                      <a:pt x="3001" y="8049"/>
                    </a:lnTo>
                    <a:lnTo>
                      <a:pt x="382" y="4286"/>
                    </a:lnTo>
                    <a:lnTo>
                      <a:pt x="3001" y="512"/>
                    </a:lnTo>
                    <a:close/>
                    <a:moveTo>
                      <a:pt x="3001" y="0"/>
                    </a:moveTo>
                    <a:lnTo>
                      <a:pt x="1" y="4286"/>
                    </a:lnTo>
                    <a:lnTo>
                      <a:pt x="3001" y="8573"/>
                    </a:lnTo>
                    <a:lnTo>
                      <a:pt x="5989" y="4286"/>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a:off x="6709575" y="3119450"/>
                <a:ext cx="121150" cy="174150"/>
              </a:xfrm>
              <a:custGeom>
                <a:rect b="b" l="l" r="r" t="t"/>
                <a:pathLst>
                  <a:path extrusionOk="0" h="6966" w="4846">
                    <a:moveTo>
                      <a:pt x="2429" y="513"/>
                    </a:moveTo>
                    <a:lnTo>
                      <a:pt x="4489" y="3477"/>
                    </a:lnTo>
                    <a:lnTo>
                      <a:pt x="2429" y="6442"/>
                    </a:lnTo>
                    <a:lnTo>
                      <a:pt x="357" y="3477"/>
                    </a:lnTo>
                    <a:lnTo>
                      <a:pt x="2429" y="513"/>
                    </a:lnTo>
                    <a:close/>
                    <a:moveTo>
                      <a:pt x="2429" y="1"/>
                    </a:moveTo>
                    <a:lnTo>
                      <a:pt x="0" y="3477"/>
                    </a:lnTo>
                    <a:lnTo>
                      <a:pt x="2429" y="6966"/>
                    </a:lnTo>
                    <a:lnTo>
                      <a:pt x="4846"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a:off x="6723250" y="3158750"/>
                <a:ext cx="93800" cy="134850"/>
              </a:xfrm>
              <a:custGeom>
                <a:rect b="b" l="l" r="r" t="t"/>
                <a:pathLst>
                  <a:path extrusionOk="0" h="5394" w="3752">
                    <a:moveTo>
                      <a:pt x="1894" y="524"/>
                    </a:moveTo>
                    <a:lnTo>
                      <a:pt x="3406" y="2691"/>
                    </a:lnTo>
                    <a:lnTo>
                      <a:pt x="1894" y="4870"/>
                    </a:lnTo>
                    <a:lnTo>
                      <a:pt x="370" y="2691"/>
                    </a:lnTo>
                    <a:lnTo>
                      <a:pt x="1894"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2"/>
              <p:cNvSpPr/>
              <p:nvPr/>
            </p:nvSpPr>
            <p:spPr>
              <a:xfrm>
                <a:off x="6905125" y="2910200"/>
                <a:ext cx="123550" cy="343225"/>
              </a:xfrm>
              <a:custGeom>
                <a:rect b="b" l="l" r="r" t="t"/>
                <a:pathLst>
                  <a:path extrusionOk="0" h="13729" w="4942">
                    <a:moveTo>
                      <a:pt x="4930" y="1"/>
                    </a:moveTo>
                    <a:lnTo>
                      <a:pt x="0" y="7073"/>
                    </a:lnTo>
                    <a:lnTo>
                      <a:pt x="4644" y="13728"/>
                    </a:lnTo>
                    <a:cubicBezTo>
                      <a:pt x="4668" y="13550"/>
                      <a:pt x="4668" y="13395"/>
                      <a:pt x="4680" y="13228"/>
                    </a:cubicBezTo>
                    <a:lnTo>
                      <a:pt x="381" y="7073"/>
                    </a:lnTo>
                    <a:lnTo>
                      <a:pt x="4942" y="512"/>
                    </a:lnTo>
                    <a:cubicBezTo>
                      <a:pt x="4942" y="346"/>
                      <a:pt x="4942" y="167"/>
                      <a:pt x="4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2"/>
              <p:cNvSpPr/>
              <p:nvPr/>
            </p:nvSpPr>
            <p:spPr>
              <a:xfrm>
                <a:off x="6919125" y="2948900"/>
                <a:ext cx="110450" cy="304225"/>
              </a:xfrm>
              <a:custGeom>
                <a:rect b="b" l="l" r="r" t="t"/>
                <a:pathLst>
                  <a:path extrusionOk="0" h="12169" w="4418">
                    <a:moveTo>
                      <a:pt x="4405" y="0"/>
                    </a:moveTo>
                    <a:lnTo>
                      <a:pt x="0" y="6311"/>
                    </a:lnTo>
                    <a:lnTo>
                      <a:pt x="4072" y="12168"/>
                    </a:lnTo>
                    <a:cubicBezTo>
                      <a:pt x="4108" y="12002"/>
                      <a:pt x="4108" y="11847"/>
                      <a:pt x="4120" y="11680"/>
                    </a:cubicBezTo>
                    <a:lnTo>
                      <a:pt x="369" y="6311"/>
                    </a:lnTo>
                    <a:lnTo>
                      <a:pt x="4417" y="512"/>
                    </a:lnTo>
                    <a:cubicBezTo>
                      <a:pt x="4417" y="346"/>
                      <a:pt x="4417" y="167"/>
                      <a:pt x="4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2"/>
              <p:cNvSpPr/>
              <p:nvPr/>
            </p:nvSpPr>
            <p:spPr>
              <a:xfrm>
                <a:off x="6933400" y="2988475"/>
                <a:ext cx="96775" cy="265250"/>
              </a:xfrm>
              <a:custGeom>
                <a:rect b="b" l="l" r="r" t="t"/>
                <a:pathLst>
                  <a:path extrusionOk="0" h="10610" w="3871">
                    <a:moveTo>
                      <a:pt x="3870" y="1"/>
                    </a:moveTo>
                    <a:lnTo>
                      <a:pt x="1" y="5549"/>
                    </a:lnTo>
                    <a:lnTo>
                      <a:pt x="3537" y="10609"/>
                    </a:lnTo>
                    <a:cubicBezTo>
                      <a:pt x="3537" y="10419"/>
                      <a:pt x="3537" y="10264"/>
                      <a:pt x="3549" y="10097"/>
                    </a:cubicBezTo>
                    <a:lnTo>
                      <a:pt x="358" y="5525"/>
                    </a:lnTo>
                    <a:lnTo>
                      <a:pt x="3870" y="501"/>
                    </a:lnTo>
                    <a:lnTo>
                      <a:pt x="38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2"/>
              <p:cNvSpPr/>
              <p:nvPr/>
            </p:nvSpPr>
            <p:spPr>
              <a:xfrm>
                <a:off x="6946800" y="3027775"/>
                <a:ext cx="83075" cy="225650"/>
              </a:xfrm>
              <a:custGeom>
                <a:rect b="b" l="l" r="r" t="t"/>
                <a:pathLst>
                  <a:path extrusionOk="0" h="9026" w="3323">
                    <a:moveTo>
                      <a:pt x="3322" y="0"/>
                    </a:moveTo>
                    <a:lnTo>
                      <a:pt x="0" y="4763"/>
                    </a:lnTo>
                    <a:lnTo>
                      <a:pt x="2977" y="9025"/>
                    </a:lnTo>
                    <a:cubicBezTo>
                      <a:pt x="3001" y="8847"/>
                      <a:pt x="3001" y="8692"/>
                      <a:pt x="3013" y="8525"/>
                    </a:cubicBezTo>
                    <a:lnTo>
                      <a:pt x="381" y="4751"/>
                    </a:lnTo>
                    <a:lnTo>
                      <a:pt x="3322" y="524"/>
                    </a:lnTo>
                    <a:lnTo>
                      <a:pt x="33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2"/>
              <p:cNvSpPr/>
              <p:nvPr/>
            </p:nvSpPr>
            <p:spPr>
              <a:xfrm>
                <a:off x="6961375" y="3067950"/>
                <a:ext cx="68500" cy="185175"/>
              </a:xfrm>
              <a:custGeom>
                <a:rect b="b" l="l" r="r" t="t"/>
                <a:pathLst>
                  <a:path extrusionOk="0" h="7407" w="2740">
                    <a:moveTo>
                      <a:pt x="2739" y="1"/>
                    </a:moveTo>
                    <a:lnTo>
                      <a:pt x="1" y="3942"/>
                    </a:lnTo>
                    <a:lnTo>
                      <a:pt x="2418" y="7406"/>
                    </a:lnTo>
                    <a:cubicBezTo>
                      <a:pt x="2418" y="7240"/>
                      <a:pt x="2418" y="7085"/>
                      <a:pt x="2430" y="6918"/>
                    </a:cubicBezTo>
                    <a:lnTo>
                      <a:pt x="358" y="3942"/>
                    </a:lnTo>
                    <a:lnTo>
                      <a:pt x="2727" y="537"/>
                    </a:lnTo>
                    <a:cubicBezTo>
                      <a:pt x="2727" y="358"/>
                      <a:pt x="2727" y="179"/>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2"/>
              <p:cNvSpPr/>
              <p:nvPr/>
            </p:nvSpPr>
            <p:spPr>
              <a:xfrm>
                <a:off x="6974775" y="3109325"/>
                <a:ext cx="53900" cy="143500"/>
              </a:xfrm>
              <a:custGeom>
                <a:rect b="b" l="l" r="r" t="t"/>
                <a:pathLst>
                  <a:path extrusionOk="0" h="5740" w="2156">
                    <a:moveTo>
                      <a:pt x="2156" y="1"/>
                    </a:moveTo>
                    <a:lnTo>
                      <a:pt x="1" y="3073"/>
                    </a:lnTo>
                    <a:lnTo>
                      <a:pt x="1858" y="5740"/>
                    </a:lnTo>
                    <a:cubicBezTo>
                      <a:pt x="1882" y="5585"/>
                      <a:pt x="1882" y="5430"/>
                      <a:pt x="1894" y="5263"/>
                    </a:cubicBezTo>
                    <a:lnTo>
                      <a:pt x="370" y="3096"/>
                    </a:lnTo>
                    <a:lnTo>
                      <a:pt x="2144" y="548"/>
                    </a:lnTo>
                    <a:cubicBezTo>
                      <a:pt x="2144" y="370"/>
                      <a:pt x="2156" y="191"/>
                      <a:pt x="2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2"/>
              <p:cNvSpPr/>
              <p:nvPr/>
            </p:nvSpPr>
            <p:spPr>
              <a:xfrm>
                <a:off x="6988475" y="3151600"/>
                <a:ext cx="38425" cy="101825"/>
              </a:xfrm>
              <a:custGeom>
                <a:rect b="b" l="l" r="r" t="t"/>
                <a:pathLst>
                  <a:path extrusionOk="0" h="4073" w="1537">
                    <a:moveTo>
                      <a:pt x="1536" y="0"/>
                    </a:moveTo>
                    <a:lnTo>
                      <a:pt x="0" y="2191"/>
                    </a:lnTo>
                    <a:lnTo>
                      <a:pt x="1310" y="4072"/>
                    </a:lnTo>
                    <a:cubicBezTo>
                      <a:pt x="1334" y="3894"/>
                      <a:pt x="1334" y="3739"/>
                      <a:pt x="1346" y="3572"/>
                    </a:cubicBezTo>
                    <a:lnTo>
                      <a:pt x="381" y="2191"/>
                    </a:lnTo>
                    <a:lnTo>
                      <a:pt x="1512" y="572"/>
                    </a:lnTo>
                    <a:cubicBezTo>
                      <a:pt x="1524" y="381"/>
                      <a:pt x="1524" y="203"/>
                      <a:pt x="1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2"/>
              <p:cNvSpPr/>
              <p:nvPr/>
            </p:nvSpPr>
            <p:spPr>
              <a:xfrm>
                <a:off x="7002750" y="3195350"/>
                <a:ext cx="22050" cy="58075"/>
              </a:xfrm>
              <a:custGeom>
                <a:rect b="b" l="l" r="r" t="t"/>
                <a:pathLst>
                  <a:path extrusionOk="0" h="2323" w="882">
                    <a:moveTo>
                      <a:pt x="882" y="1"/>
                    </a:moveTo>
                    <a:lnTo>
                      <a:pt x="1" y="1251"/>
                    </a:lnTo>
                    <a:lnTo>
                      <a:pt x="739" y="2322"/>
                    </a:lnTo>
                    <a:cubicBezTo>
                      <a:pt x="763" y="2156"/>
                      <a:pt x="763" y="1989"/>
                      <a:pt x="775" y="1822"/>
                    </a:cubicBezTo>
                    <a:lnTo>
                      <a:pt x="370" y="1251"/>
                    </a:lnTo>
                    <a:lnTo>
                      <a:pt x="846" y="560"/>
                    </a:lnTo>
                    <a:cubicBezTo>
                      <a:pt x="858" y="370"/>
                      <a:pt x="882" y="19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2"/>
              <p:cNvSpPr/>
              <p:nvPr/>
            </p:nvSpPr>
            <p:spPr>
              <a:xfrm>
                <a:off x="6247000" y="3079875"/>
                <a:ext cx="248275" cy="413750"/>
              </a:xfrm>
              <a:custGeom>
                <a:rect b="b" l="l" r="r" t="t"/>
                <a:pathLst>
                  <a:path extrusionOk="0" h="16550" w="9931">
                    <a:moveTo>
                      <a:pt x="4168" y="0"/>
                    </a:moveTo>
                    <a:lnTo>
                      <a:pt x="394" y="5417"/>
                    </a:lnTo>
                    <a:cubicBezTo>
                      <a:pt x="394" y="5584"/>
                      <a:pt x="406" y="5751"/>
                      <a:pt x="406" y="5906"/>
                    </a:cubicBezTo>
                    <a:lnTo>
                      <a:pt x="4168" y="524"/>
                    </a:lnTo>
                    <a:lnTo>
                      <a:pt x="9573" y="8275"/>
                    </a:lnTo>
                    <a:lnTo>
                      <a:pt x="4168" y="16026"/>
                    </a:lnTo>
                    <a:lnTo>
                      <a:pt x="72" y="10168"/>
                    </a:lnTo>
                    <a:cubicBezTo>
                      <a:pt x="48" y="10299"/>
                      <a:pt x="36" y="10454"/>
                      <a:pt x="1" y="10585"/>
                    </a:cubicBezTo>
                    <a:lnTo>
                      <a:pt x="4156" y="16550"/>
                    </a:lnTo>
                    <a:lnTo>
                      <a:pt x="9931" y="8275"/>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a:off x="6247000" y="3120050"/>
                <a:ext cx="234000" cy="373575"/>
              </a:xfrm>
              <a:custGeom>
                <a:rect b="b" l="l" r="r" t="t"/>
                <a:pathLst>
                  <a:path extrusionOk="0" h="14943" w="9360">
                    <a:moveTo>
                      <a:pt x="4168" y="0"/>
                    </a:moveTo>
                    <a:lnTo>
                      <a:pt x="417" y="5370"/>
                    </a:lnTo>
                    <a:cubicBezTo>
                      <a:pt x="417" y="5549"/>
                      <a:pt x="417" y="5727"/>
                      <a:pt x="406" y="5906"/>
                    </a:cubicBezTo>
                    <a:lnTo>
                      <a:pt x="4168" y="524"/>
                    </a:lnTo>
                    <a:lnTo>
                      <a:pt x="9026" y="7478"/>
                    </a:lnTo>
                    <a:lnTo>
                      <a:pt x="4168" y="14419"/>
                    </a:lnTo>
                    <a:lnTo>
                      <a:pt x="72" y="8561"/>
                    </a:lnTo>
                    <a:cubicBezTo>
                      <a:pt x="48" y="8692"/>
                      <a:pt x="36" y="8847"/>
                      <a:pt x="1" y="8978"/>
                    </a:cubicBezTo>
                    <a:lnTo>
                      <a:pt x="4156" y="14943"/>
                    </a:lnTo>
                    <a:lnTo>
                      <a:pt x="9359" y="7478"/>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2"/>
              <p:cNvSpPr/>
              <p:nvPr/>
            </p:nvSpPr>
            <p:spPr>
              <a:xfrm>
                <a:off x="6247000" y="3159925"/>
                <a:ext cx="220300" cy="334000"/>
              </a:xfrm>
              <a:custGeom>
                <a:rect b="b" l="l" r="r" t="t"/>
                <a:pathLst>
                  <a:path extrusionOk="0" h="13360" w="8812">
                    <a:moveTo>
                      <a:pt x="4168" y="1"/>
                    </a:moveTo>
                    <a:lnTo>
                      <a:pt x="287" y="5561"/>
                    </a:lnTo>
                    <a:cubicBezTo>
                      <a:pt x="251" y="5787"/>
                      <a:pt x="227" y="6002"/>
                      <a:pt x="191" y="6216"/>
                    </a:cubicBezTo>
                    <a:lnTo>
                      <a:pt x="4168" y="525"/>
                    </a:lnTo>
                    <a:lnTo>
                      <a:pt x="8454" y="6680"/>
                    </a:lnTo>
                    <a:lnTo>
                      <a:pt x="4168" y="12848"/>
                    </a:lnTo>
                    <a:lnTo>
                      <a:pt x="72" y="6978"/>
                    </a:lnTo>
                    <a:cubicBezTo>
                      <a:pt x="48" y="7109"/>
                      <a:pt x="36" y="7264"/>
                      <a:pt x="1" y="7395"/>
                    </a:cubicBezTo>
                    <a:lnTo>
                      <a:pt x="4156" y="13360"/>
                    </a:lnTo>
                    <a:lnTo>
                      <a:pt x="8811" y="6680"/>
                    </a:lnTo>
                    <a:lnTo>
                      <a:pt x="41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2"/>
              <p:cNvSpPr/>
              <p:nvPr/>
            </p:nvSpPr>
            <p:spPr>
              <a:xfrm>
                <a:off x="6248800" y="3199825"/>
                <a:ext cx="204800" cy="293800"/>
              </a:xfrm>
              <a:custGeom>
                <a:rect b="b" l="l" r="r" t="t"/>
                <a:pathLst>
                  <a:path extrusionOk="0" h="11752" w="8192">
                    <a:moveTo>
                      <a:pt x="4096" y="512"/>
                    </a:moveTo>
                    <a:lnTo>
                      <a:pt x="7835" y="5870"/>
                    </a:lnTo>
                    <a:lnTo>
                      <a:pt x="4096" y="11228"/>
                    </a:lnTo>
                    <a:lnTo>
                      <a:pt x="357"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2"/>
              <p:cNvSpPr/>
              <p:nvPr/>
            </p:nvSpPr>
            <p:spPr>
              <a:xfrm>
                <a:off x="6262775" y="3240000"/>
                <a:ext cx="177125" cy="253625"/>
              </a:xfrm>
              <a:custGeom>
                <a:rect b="b" l="l" r="r" t="t"/>
                <a:pathLst>
                  <a:path extrusionOk="0" h="10145" w="7085">
                    <a:moveTo>
                      <a:pt x="3549" y="513"/>
                    </a:moveTo>
                    <a:lnTo>
                      <a:pt x="6740" y="5073"/>
                    </a:lnTo>
                    <a:lnTo>
                      <a:pt x="3549" y="9621"/>
                    </a:lnTo>
                    <a:lnTo>
                      <a:pt x="370" y="5073"/>
                    </a:lnTo>
                    <a:lnTo>
                      <a:pt x="3549"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2"/>
              <p:cNvSpPr/>
              <p:nvPr/>
            </p:nvSpPr>
            <p:spPr>
              <a:xfrm>
                <a:off x="6276475" y="3279300"/>
                <a:ext cx="149450" cy="214325"/>
              </a:xfrm>
              <a:custGeom>
                <a:rect b="b" l="l" r="r" t="t"/>
                <a:pathLst>
                  <a:path extrusionOk="0" h="8573" w="5978">
                    <a:moveTo>
                      <a:pt x="2989" y="524"/>
                    </a:moveTo>
                    <a:lnTo>
                      <a:pt x="5608" y="4286"/>
                    </a:lnTo>
                    <a:lnTo>
                      <a:pt x="2989" y="8049"/>
                    </a:lnTo>
                    <a:lnTo>
                      <a:pt x="370" y="4286"/>
                    </a:lnTo>
                    <a:lnTo>
                      <a:pt x="2989" y="524"/>
                    </a:lnTo>
                    <a:close/>
                    <a:moveTo>
                      <a:pt x="2989" y="0"/>
                    </a:moveTo>
                    <a:lnTo>
                      <a:pt x="0"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2"/>
              <p:cNvSpPr/>
              <p:nvPr/>
            </p:nvSpPr>
            <p:spPr>
              <a:xfrm>
                <a:off x="6290475" y="3319475"/>
                <a:ext cx="121450" cy="174150"/>
              </a:xfrm>
              <a:custGeom>
                <a:rect b="b" l="l" r="r" t="t"/>
                <a:pathLst>
                  <a:path extrusionOk="0" h="6966" w="4858">
                    <a:moveTo>
                      <a:pt x="2429" y="524"/>
                    </a:moveTo>
                    <a:lnTo>
                      <a:pt x="4501" y="3489"/>
                    </a:lnTo>
                    <a:lnTo>
                      <a:pt x="2429" y="6442"/>
                    </a:lnTo>
                    <a:lnTo>
                      <a:pt x="357" y="3489"/>
                    </a:lnTo>
                    <a:lnTo>
                      <a:pt x="2429" y="524"/>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a:off x="6304450" y="3359075"/>
                <a:ext cx="93800" cy="134550"/>
              </a:xfrm>
              <a:custGeom>
                <a:rect b="b" l="l" r="r" t="t"/>
                <a:pathLst>
                  <a:path extrusionOk="0" h="5382" w="3752">
                    <a:moveTo>
                      <a:pt x="1882" y="512"/>
                    </a:moveTo>
                    <a:lnTo>
                      <a:pt x="3406" y="2691"/>
                    </a:lnTo>
                    <a:lnTo>
                      <a:pt x="1882" y="4858"/>
                    </a:lnTo>
                    <a:lnTo>
                      <a:pt x="370" y="2691"/>
                    </a:lnTo>
                    <a:lnTo>
                      <a:pt x="1882"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a:off x="6486325" y="3079875"/>
                <a:ext cx="288750" cy="413750"/>
              </a:xfrm>
              <a:custGeom>
                <a:rect b="b" l="l" r="r" t="t"/>
                <a:pathLst>
                  <a:path extrusionOk="0" h="16550" w="11550">
                    <a:moveTo>
                      <a:pt x="5775" y="524"/>
                    </a:moveTo>
                    <a:lnTo>
                      <a:pt x="11180" y="8275"/>
                    </a:lnTo>
                    <a:lnTo>
                      <a:pt x="5775" y="16026"/>
                    </a:lnTo>
                    <a:lnTo>
                      <a:pt x="369" y="8275"/>
                    </a:lnTo>
                    <a:lnTo>
                      <a:pt x="5775" y="524"/>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a:off x="6500300" y="3120050"/>
                <a:ext cx="260475" cy="373575"/>
              </a:xfrm>
              <a:custGeom>
                <a:rect b="b" l="l" r="r" t="t"/>
                <a:pathLst>
                  <a:path extrusionOk="0" h="14943" w="10419">
                    <a:moveTo>
                      <a:pt x="5216" y="524"/>
                    </a:moveTo>
                    <a:lnTo>
                      <a:pt x="10062" y="7478"/>
                    </a:lnTo>
                    <a:lnTo>
                      <a:pt x="5216" y="14419"/>
                    </a:lnTo>
                    <a:lnTo>
                      <a:pt x="358" y="7478"/>
                    </a:lnTo>
                    <a:lnTo>
                      <a:pt x="5216" y="524"/>
                    </a:lnTo>
                    <a:close/>
                    <a:moveTo>
                      <a:pt x="5216" y="0"/>
                    </a:moveTo>
                    <a:lnTo>
                      <a:pt x="1" y="7478"/>
                    </a:lnTo>
                    <a:lnTo>
                      <a:pt x="5216" y="14943"/>
                    </a:lnTo>
                    <a:lnTo>
                      <a:pt x="10419" y="7478"/>
                    </a:ln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a:off x="6514300" y="3159625"/>
                <a:ext cx="232800" cy="334000"/>
              </a:xfrm>
              <a:custGeom>
                <a:rect b="b" l="l" r="r" t="t"/>
                <a:pathLst>
                  <a:path extrusionOk="0" h="13360" w="9312">
                    <a:moveTo>
                      <a:pt x="4656" y="513"/>
                    </a:moveTo>
                    <a:lnTo>
                      <a:pt x="8942" y="6680"/>
                    </a:lnTo>
                    <a:lnTo>
                      <a:pt x="4656" y="12836"/>
                    </a:lnTo>
                    <a:lnTo>
                      <a:pt x="370" y="6680"/>
                    </a:lnTo>
                    <a:lnTo>
                      <a:pt x="4656" y="513"/>
                    </a:lnTo>
                    <a:close/>
                    <a:moveTo>
                      <a:pt x="4656" y="1"/>
                    </a:moveTo>
                    <a:lnTo>
                      <a:pt x="1" y="6680"/>
                    </a:lnTo>
                    <a:lnTo>
                      <a:pt x="4656" y="13360"/>
                    </a:lnTo>
                    <a:lnTo>
                      <a:pt x="9311" y="6680"/>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a:off x="6528300" y="3199825"/>
                <a:ext cx="204800" cy="293800"/>
              </a:xfrm>
              <a:custGeom>
                <a:rect b="b" l="l" r="r" t="t"/>
                <a:pathLst>
                  <a:path extrusionOk="0" h="11752" w="8192">
                    <a:moveTo>
                      <a:pt x="4096" y="512"/>
                    </a:moveTo>
                    <a:lnTo>
                      <a:pt x="7834" y="5870"/>
                    </a:lnTo>
                    <a:lnTo>
                      <a:pt x="4096" y="11228"/>
                    </a:lnTo>
                    <a:lnTo>
                      <a:pt x="357"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a:off x="6541975" y="324000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a:off x="6555975" y="3279300"/>
                <a:ext cx="149450" cy="214325"/>
              </a:xfrm>
              <a:custGeom>
                <a:rect b="b" l="l" r="r" t="t"/>
                <a:pathLst>
                  <a:path extrusionOk="0" h="8573" w="5978">
                    <a:moveTo>
                      <a:pt x="2989" y="524"/>
                    </a:moveTo>
                    <a:lnTo>
                      <a:pt x="5608" y="4286"/>
                    </a:lnTo>
                    <a:lnTo>
                      <a:pt x="2989" y="8049"/>
                    </a:lnTo>
                    <a:lnTo>
                      <a:pt x="370" y="4286"/>
                    </a:lnTo>
                    <a:lnTo>
                      <a:pt x="2989" y="524"/>
                    </a:lnTo>
                    <a:close/>
                    <a:moveTo>
                      <a:pt x="2989" y="0"/>
                    </a:moveTo>
                    <a:lnTo>
                      <a:pt x="0"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2"/>
              <p:cNvSpPr/>
              <p:nvPr/>
            </p:nvSpPr>
            <p:spPr>
              <a:xfrm>
                <a:off x="6569975" y="3319475"/>
                <a:ext cx="121450" cy="174150"/>
              </a:xfrm>
              <a:custGeom>
                <a:rect b="b" l="l" r="r" t="t"/>
                <a:pathLst>
                  <a:path extrusionOk="0" h="6966" w="4858">
                    <a:moveTo>
                      <a:pt x="2429" y="524"/>
                    </a:moveTo>
                    <a:lnTo>
                      <a:pt x="4501" y="3489"/>
                    </a:lnTo>
                    <a:lnTo>
                      <a:pt x="2429" y="6442"/>
                    </a:lnTo>
                    <a:lnTo>
                      <a:pt x="357" y="3489"/>
                    </a:lnTo>
                    <a:lnTo>
                      <a:pt x="2429" y="524"/>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2"/>
              <p:cNvSpPr/>
              <p:nvPr/>
            </p:nvSpPr>
            <p:spPr>
              <a:xfrm>
                <a:off x="6583650" y="33590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a:off x="6766125" y="3079875"/>
                <a:ext cx="256300" cy="413750"/>
              </a:xfrm>
              <a:custGeom>
                <a:rect b="b" l="l" r="r" t="t"/>
                <a:pathLst>
                  <a:path extrusionOk="0" h="16550" w="10252">
                    <a:moveTo>
                      <a:pt x="5775" y="0"/>
                    </a:moveTo>
                    <a:lnTo>
                      <a:pt x="0" y="8275"/>
                    </a:lnTo>
                    <a:lnTo>
                      <a:pt x="5775" y="16550"/>
                    </a:lnTo>
                    <a:lnTo>
                      <a:pt x="10168" y="10251"/>
                    </a:lnTo>
                    <a:cubicBezTo>
                      <a:pt x="10132" y="10073"/>
                      <a:pt x="10132" y="9918"/>
                      <a:pt x="10144" y="9739"/>
                    </a:cubicBezTo>
                    <a:lnTo>
                      <a:pt x="10144" y="9739"/>
                    </a:lnTo>
                    <a:lnTo>
                      <a:pt x="5763" y="16026"/>
                    </a:lnTo>
                    <a:lnTo>
                      <a:pt x="357" y="8275"/>
                    </a:lnTo>
                    <a:lnTo>
                      <a:pt x="5763" y="524"/>
                    </a:lnTo>
                    <a:lnTo>
                      <a:pt x="10228" y="6918"/>
                    </a:lnTo>
                    <a:cubicBezTo>
                      <a:pt x="10228" y="6751"/>
                      <a:pt x="10240" y="6596"/>
                      <a:pt x="10252" y="6429"/>
                    </a:cubicBez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2"/>
              <p:cNvSpPr/>
              <p:nvPr/>
            </p:nvSpPr>
            <p:spPr>
              <a:xfrm>
                <a:off x="6779800" y="3120050"/>
                <a:ext cx="240850" cy="373575"/>
              </a:xfrm>
              <a:custGeom>
                <a:rect b="b" l="l" r="r" t="t"/>
                <a:pathLst>
                  <a:path extrusionOk="0" h="14943" w="9634">
                    <a:moveTo>
                      <a:pt x="5216" y="0"/>
                    </a:moveTo>
                    <a:lnTo>
                      <a:pt x="1" y="7466"/>
                    </a:lnTo>
                    <a:lnTo>
                      <a:pt x="5216" y="14943"/>
                    </a:lnTo>
                    <a:lnTo>
                      <a:pt x="9597" y="8644"/>
                    </a:lnTo>
                    <a:cubicBezTo>
                      <a:pt x="9585" y="8466"/>
                      <a:pt x="9585" y="8311"/>
                      <a:pt x="9597" y="8132"/>
                    </a:cubicBezTo>
                    <a:lnTo>
                      <a:pt x="9597" y="8132"/>
                    </a:lnTo>
                    <a:lnTo>
                      <a:pt x="5216" y="14419"/>
                    </a:lnTo>
                    <a:lnTo>
                      <a:pt x="358" y="7466"/>
                    </a:lnTo>
                    <a:lnTo>
                      <a:pt x="5216" y="524"/>
                    </a:lnTo>
                    <a:lnTo>
                      <a:pt x="9621" y="6846"/>
                    </a:lnTo>
                    <a:cubicBezTo>
                      <a:pt x="9621" y="6680"/>
                      <a:pt x="9633" y="6513"/>
                      <a:pt x="9633" y="6335"/>
                    </a:cubicBez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2"/>
              <p:cNvSpPr/>
              <p:nvPr/>
            </p:nvSpPr>
            <p:spPr>
              <a:xfrm>
                <a:off x="6793500" y="3159925"/>
                <a:ext cx="226250" cy="334000"/>
              </a:xfrm>
              <a:custGeom>
                <a:rect b="b" l="l" r="r" t="t"/>
                <a:pathLst>
                  <a:path extrusionOk="0" h="13360" w="9050">
                    <a:moveTo>
                      <a:pt x="4668" y="501"/>
                    </a:moveTo>
                    <a:lnTo>
                      <a:pt x="8954" y="6668"/>
                    </a:lnTo>
                    <a:lnTo>
                      <a:pt x="4668" y="12824"/>
                    </a:lnTo>
                    <a:lnTo>
                      <a:pt x="382" y="6668"/>
                    </a:lnTo>
                    <a:lnTo>
                      <a:pt x="4668" y="501"/>
                    </a:lnTo>
                    <a:close/>
                    <a:moveTo>
                      <a:pt x="4668" y="1"/>
                    </a:moveTo>
                    <a:lnTo>
                      <a:pt x="1" y="6680"/>
                    </a:lnTo>
                    <a:lnTo>
                      <a:pt x="4668" y="13360"/>
                    </a:lnTo>
                    <a:lnTo>
                      <a:pt x="9049" y="7073"/>
                    </a:lnTo>
                    <a:cubicBezTo>
                      <a:pt x="9037" y="6799"/>
                      <a:pt x="9037" y="6549"/>
                      <a:pt x="9049" y="6299"/>
                    </a:cubicBezTo>
                    <a:lnTo>
                      <a:pt x="4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a:off x="6807800" y="3199825"/>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a:off x="6821475" y="324000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a:off x="6835175" y="3279300"/>
                <a:ext cx="149750" cy="214325"/>
              </a:xfrm>
              <a:custGeom>
                <a:rect b="b" l="l" r="r" t="t"/>
                <a:pathLst>
                  <a:path extrusionOk="0" h="8573" w="5990">
                    <a:moveTo>
                      <a:pt x="2977" y="524"/>
                    </a:moveTo>
                    <a:lnTo>
                      <a:pt x="5596" y="4286"/>
                    </a:lnTo>
                    <a:lnTo>
                      <a:pt x="2977" y="8049"/>
                    </a:lnTo>
                    <a:lnTo>
                      <a:pt x="358" y="4286"/>
                    </a:lnTo>
                    <a:lnTo>
                      <a:pt x="2977" y="524"/>
                    </a:lnTo>
                    <a:close/>
                    <a:moveTo>
                      <a:pt x="3001" y="0"/>
                    </a:moveTo>
                    <a:lnTo>
                      <a:pt x="1" y="4286"/>
                    </a:lnTo>
                    <a:lnTo>
                      <a:pt x="3001" y="8573"/>
                    </a:lnTo>
                    <a:lnTo>
                      <a:pt x="5989" y="4286"/>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a:off x="6849475" y="3319475"/>
                <a:ext cx="121150" cy="174150"/>
              </a:xfrm>
              <a:custGeom>
                <a:rect b="b" l="l" r="r" t="t"/>
                <a:pathLst>
                  <a:path extrusionOk="0" h="6966" w="4846">
                    <a:moveTo>
                      <a:pt x="2429" y="524"/>
                    </a:moveTo>
                    <a:lnTo>
                      <a:pt x="4489" y="3489"/>
                    </a:lnTo>
                    <a:lnTo>
                      <a:pt x="2429" y="6442"/>
                    </a:lnTo>
                    <a:lnTo>
                      <a:pt x="357" y="3489"/>
                    </a:lnTo>
                    <a:lnTo>
                      <a:pt x="2429" y="524"/>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a:off x="6863150" y="33590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a:off x="6254750" y="2548550"/>
                <a:ext cx="101225" cy="281900"/>
              </a:xfrm>
              <a:custGeom>
                <a:rect b="b" l="l" r="r" t="t"/>
                <a:pathLst>
                  <a:path extrusionOk="0" h="11276" w="4049">
                    <a:moveTo>
                      <a:pt x="215" y="0"/>
                    </a:moveTo>
                    <a:cubicBezTo>
                      <a:pt x="215" y="120"/>
                      <a:pt x="215" y="227"/>
                      <a:pt x="227" y="346"/>
                    </a:cubicBezTo>
                    <a:lnTo>
                      <a:pt x="227" y="536"/>
                    </a:lnTo>
                    <a:lnTo>
                      <a:pt x="3679" y="5489"/>
                    </a:lnTo>
                    <a:lnTo>
                      <a:pt x="48" y="10704"/>
                    </a:lnTo>
                    <a:lnTo>
                      <a:pt x="0" y="11276"/>
                    </a:lnTo>
                    <a:lnTo>
                      <a:pt x="4048" y="5489"/>
                    </a:ln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2"/>
              <p:cNvSpPr/>
              <p:nvPr/>
            </p:nvSpPr>
            <p:spPr>
              <a:xfrm>
                <a:off x="6254750" y="2590225"/>
                <a:ext cx="87225" cy="240825"/>
              </a:xfrm>
              <a:custGeom>
                <a:rect b="b" l="l" r="r" t="t"/>
                <a:pathLst>
                  <a:path extrusionOk="0" h="9633" w="3489">
                    <a:moveTo>
                      <a:pt x="262" y="0"/>
                    </a:moveTo>
                    <a:cubicBezTo>
                      <a:pt x="262" y="179"/>
                      <a:pt x="274" y="358"/>
                      <a:pt x="274" y="536"/>
                    </a:cubicBezTo>
                    <a:lnTo>
                      <a:pt x="3132" y="4632"/>
                    </a:lnTo>
                    <a:lnTo>
                      <a:pt x="48" y="9049"/>
                    </a:lnTo>
                    <a:lnTo>
                      <a:pt x="0" y="9632"/>
                    </a:lnTo>
                    <a:lnTo>
                      <a:pt x="3489" y="4632"/>
                    </a:lnTo>
                    <a:lnTo>
                      <a:pt x="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p:nvPr/>
            </p:nvSpPr>
            <p:spPr>
              <a:xfrm>
                <a:off x="6254450" y="2631600"/>
                <a:ext cx="73250" cy="199450"/>
              </a:xfrm>
              <a:custGeom>
                <a:rect b="b" l="l" r="r" t="t"/>
                <a:pathLst>
                  <a:path extrusionOk="0" h="7978" w="2930">
                    <a:moveTo>
                      <a:pt x="310" y="0"/>
                    </a:moveTo>
                    <a:lnTo>
                      <a:pt x="310" y="536"/>
                    </a:lnTo>
                    <a:lnTo>
                      <a:pt x="2572" y="3775"/>
                    </a:lnTo>
                    <a:lnTo>
                      <a:pt x="48" y="7394"/>
                    </a:lnTo>
                    <a:lnTo>
                      <a:pt x="0" y="7977"/>
                    </a:lnTo>
                    <a:lnTo>
                      <a:pt x="2929" y="3775"/>
                    </a:lnTo>
                    <a:lnTo>
                      <a:pt x="3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a:off x="6254750" y="2672075"/>
                <a:ext cx="59250" cy="159275"/>
              </a:xfrm>
              <a:custGeom>
                <a:rect b="b" l="l" r="r" t="t"/>
                <a:pathLst>
                  <a:path extrusionOk="0" h="6371" w="2370">
                    <a:moveTo>
                      <a:pt x="322" y="1"/>
                    </a:moveTo>
                    <a:lnTo>
                      <a:pt x="322" y="524"/>
                    </a:lnTo>
                    <a:lnTo>
                      <a:pt x="2012" y="2965"/>
                    </a:lnTo>
                    <a:lnTo>
                      <a:pt x="48" y="5787"/>
                    </a:lnTo>
                    <a:lnTo>
                      <a:pt x="0" y="6370"/>
                    </a:lnTo>
                    <a:lnTo>
                      <a:pt x="2370" y="2965"/>
                    </a:lnTo>
                    <a:lnTo>
                      <a:pt x="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a:off x="6254750" y="2711675"/>
                <a:ext cx="45550" cy="119375"/>
              </a:xfrm>
              <a:custGeom>
                <a:rect b="b" l="l" r="r" t="t"/>
                <a:pathLst>
                  <a:path extrusionOk="0" h="4775" w="1822">
                    <a:moveTo>
                      <a:pt x="298" y="0"/>
                    </a:moveTo>
                    <a:cubicBezTo>
                      <a:pt x="298" y="155"/>
                      <a:pt x="286" y="322"/>
                      <a:pt x="286" y="488"/>
                    </a:cubicBezTo>
                    <a:lnTo>
                      <a:pt x="1465" y="2167"/>
                    </a:lnTo>
                    <a:lnTo>
                      <a:pt x="48" y="4191"/>
                    </a:lnTo>
                    <a:lnTo>
                      <a:pt x="0" y="4774"/>
                    </a:lnTo>
                    <a:lnTo>
                      <a:pt x="0" y="4774"/>
                    </a:lnTo>
                    <a:lnTo>
                      <a:pt x="1822" y="2167"/>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a:off x="6254750" y="2749175"/>
                <a:ext cx="31875" cy="81575"/>
              </a:xfrm>
              <a:custGeom>
                <a:rect b="b" l="l" r="r" t="t"/>
                <a:pathLst>
                  <a:path extrusionOk="0" h="3263" w="1275">
                    <a:moveTo>
                      <a:pt x="238" y="0"/>
                    </a:moveTo>
                    <a:cubicBezTo>
                      <a:pt x="227" y="167"/>
                      <a:pt x="227" y="322"/>
                      <a:pt x="215" y="476"/>
                    </a:cubicBezTo>
                    <a:lnTo>
                      <a:pt x="893" y="1453"/>
                    </a:lnTo>
                    <a:lnTo>
                      <a:pt x="48" y="2679"/>
                    </a:lnTo>
                    <a:lnTo>
                      <a:pt x="0" y="3263"/>
                    </a:lnTo>
                    <a:lnTo>
                      <a:pt x="1274" y="1453"/>
                    </a:lnTo>
                    <a:lnTo>
                      <a:pt x="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a:off x="6254750" y="2785475"/>
                <a:ext cx="17575" cy="45575"/>
              </a:xfrm>
              <a:custGeom>
                <a:rect b="b" l="l" r="r" t="t"/>
                <a:pathLst>
                  <a:path extrusionOk="0" h="1823" w="703">
                    <a:moveTo>
                      <a:pt x="143" y="1"/>
                    </a:moveTo>
                    <a:cubicBezTo>
                      <a:pt x="119" y="156"/>
                      <a:pt x="107" y="322"/>
                      <a:pt x="107" y="465"/>
                    </a:cubicBezTo>
                    <a:lnTo>
                      <a:pt x="346" y="810"/>
                    </a:lnTo>
                    <a:lnTo>
                      <a:pt x="48" y="1239"/>
                    </a:lnTo>
                    <a:lnTo>
                      <a:pt x="0" y="1822"/>
                    </a:lnTo>
                    <a:lnTo>
                      <a:pt x="703" y="810"/>
                    </a:lnTo>
                    <a:lnTo>
                      <a:pt x="1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a:off x="6346725" y="2479200"/>
                <a:ext cx="288750" cy="414050"/>
              </a:xfrm>
              <a:custGeom>
                <a:rect b="b" l="l" r="r" t="t"/>
                <a:pathLst>
                  <a:path extrusionOk="0" h="16562" w="11550">
                    <a:moveTo>
                      <a:pt x="5775" y="524"/>
                    </a:moveTo>
                    <a:lnTo>
                      <a:pt x="11180" y="8287"/>
                    </a:lnTo>
                    <a:lnTo>
                      <a:pt x="5775" y="16038"/>
                    </a:lnTo>
                    <a:lnTo>
                      <a:pt x="369" y="8287"/>
                    </a:lnTo>
                    <a:lnTo>
                      <a:pt x="5775" y="524"/>
                    </a:lnTo>
                    <a:close/>
                    <a:moveTo>
                      <a:pt x="5775" y="0"/>
                    </a:moveTo>
                    <a:lnTo>
                      <a:pt x="0" y="8287"/>
                    </a:lnTo>
                    <a:lnTo>
                      <a:pt x="5775" y="16562"/>
                    </a:lnTo>
                    <a:lnTo>
                      <a:pt x="11549"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a:off x="6361000" y="2519375"/>
                <a:ext cx="260475" cy="373875"/>
              </a:xfrm>
              <a:custGeom>
                <a:rect b="b" l="l" r="r" t="t"/>
                <a:pathLst>
                  <a:path extrusionOk="0" h="14955" w="10419">
                    <a:moveTo>
                      <a:pt x="5204" y="525"/>
                    </a:moveTo>
                    <a:lnTo>
                      <a:pt x="10062" y="7478"/>
                    </a:lnTo>
                    <a:lnTo>
                      <a:pt x="5204" y="14431"/>
                    </a:lnTo>
                    <a:lnTo>
                      <a:pt x="358" y="7478"/>
                    </a:lnTo>
                    <a:lnTo>
                      <a:pt x="5204" y="525"/>
                    </a:lnTo>
                    <a:close/>
                    <a:moveTo>
                      <a:pt x="5204" y="1"/>
                    </a:moveTo>
                    <a:lnTo>
                      <a:pt x="1" y="7478"/>
                    </a:lnTo>
                    <a:lnTo>
                      <a:pt x="5204" y="14955"/>
                    </a:lnTo>
                    <a:lnTo>
                      <a:pt x="10419" y="7478"/>
                    </a:lnTo>
                    <a:lnTo>
                      <a:pt x="5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2"/>
              <p:cNvSpPr/>
              <p:nvPr/>
            </p:nvSpPr>
            <p:spPr>
              <a:xfrm>
                <a:off x="6374700" y="2558975"/>
                <a:ext cx="232800" cy="334275"/>
              </a:xfrm>
              <a:custGeom>
                <a:rect b="b" l="l" r="r" t="t"/>
                <a:pathLst>
                  <a:path extrusionOk="0" h="13371" w="9312">
                    <a:moveTo>
                      <a:pt x="4644" y="524"/>
                    </a:moveTo>
                    <a:lnTo>
                      <a:pt x="8930" y="6680"/>
                    </a:lnTo>
                    <a:lnTo>
                      <a:pt x="4644" y="12847"/>
                    </a:lnTo>
                    <a:lnTo>
                      <a:pt x="358" y="6680"/>
                    </a:lnTo>
                    <a:lnTo>
                      <a:pt x="4644" y="524"/>
                    </a:lnTo>
                    <a:close/>
                    <a:moveTo>
                      <a:pt x="4656" y="0"/>
                    </a:moveTo>
                    <a:lnTo>
                      <a:pt x="1" y="6680"/>
                    </a:lnTo>
                    <a:lnTo>
                      <a:pt x="4656" y="13371"/>
                    </a:lnTo>
                    <a:lnTo>
                      <a:pt x="9311" y="6680"/>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2"/>
              <p:cNvSpPr/>
              <p:nvPr/>
            </p:nvSpPr>
            <p:spPr>
              <a:xfrm>
                <a:off x="6388700" y="2599150"/>
                <a:ext cx="204800" cy="294100"/>
              </a:xfrm>
              <a:custGeom>
                <a:rect b="b" l="l" r="r" t="t"/>
                <a:pathLst>
                  <a:path extrusionOk="0" h="11764" w="8192">
                    <a:moveTo>
                      <a:pt x="4096" y="524"/>
                    </a:moveTo>
                    <a:lnTo>
                      <a:pt x="7834" y="5882"/>
                    </a:lnTo>
                    <a:lnTo>
                      <a:pt x="4096" y="11240"/>
                    </a:lnTo>
                    <a:lnTo>
                      <a:pt x="357" y="5882"/>
                    </a:lnTo>
                    <a:lnTo>
                      <a:pt x="4096" y="524"/>
                    </a:lnTo>
                    <a:close/>
                    <a:moveTo>
                      <a:pt x="4096" y="1"/>
                    </a:moveTo>
                    <a:lnTo>
                      <a:pt x="0" y="5882"/>
                    </a:lnTo>
                    <a:lnTo>
                      <a:pt x="4096" y="11764"/>
                    </a:lnTo>
                    <a:lnTo>
                      <a:pt x="8192"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a:off x="6402675" y="2639325"/>
                <a:ext cx="177125" cy="253925"/>
              </a:xfrm>
              <a:custGeom>
                <a:rect b="b" l="l" r="r" t="t"/>
                <a:pathLst>
                  <a:path extrusionOk="0" h="10157" w="7085">
                    <a:moveTo>
                      <a:pt x="3537" y="513"/>
                    </a:moveTo>
                    <a:lnTo>
                      <a:pt x="6728" y="5061"/>
                    </a:lnTo>
                    <a:lnTo>
                      <a:pt x="3537" y="9621"/>
                    </a:lnTo>
                    <a:lnTo>
                      <a:pt x="358" y="5061"/>
                    </a:lnTo>
                    <a:lnTo>
                      <a:pt x="3537" y="513"/>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a:off x="6416375" y="2678925"/>
                <a:ext cx="149450" cy="214325"/>
              </a:xfrm>
              <a:custGeom>
                <a:rect b="b" l="l" r="r" t="t"/>
                <a:pathLst>
                  <a:path extrusionOk="0" h="8573" w="5978">
                    <a:moveTo>
                      <a:pt x="2977" y="512"/>
                    </a:moveTo>
                    <a:lnTo>
                      <a:pt x="5596" y="4287"/>
                    </a:lnTo>
                    <a:lnTo>
                      <a:pt x="2977" y="8049"/>
                    </a:lnTo>
                    <a:lnTo>
                      <a:pt x="358" y="4287"/>
                    </a:lnTo>
                    <a:lnTo>
                      <a:pt x="2977" y="512"/>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a:off x="6430375" y="2719100"/>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a:off x="6444350" y="2758400"/>
                <a:ext cx="93800" cy="134850"/>
              </a:xfrm>
              <a:custGeom>
                <a:rect b="b" l="l" r="r" t="t"/>
                <a:pathLst>
                  <a:path extrusionOk="0" h="5394" w="3752">
                    <a:moveTo>
                      <a:pt x="1870" y="524"/>
                    </a:moveTo>
                    <a:lnTo>
                      <a:pt x="3394" y="2691"/>
                    </a:lnTo>
                    <a:lnTo>
                      <a:pt x="1870" y="4870"/>
                    </a:lnTo>
                    <a:lnTo>
                      <a:pt x="358" y="2691"/>
                    </a:lnTo>
                    <a:lnTo>
                      <a:pt x="1870"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6625925" y="2479200"/>
                <a:ext cx="288750" cy="414050"/>
              </a:xfrm>
              <a:custGeom>
                <a:rect b="b" l="l" r="r" t="t"/>
                <a:pathLst>
                  <a:path extrusionOk="0" h="16562" w="11550">
                    <a:moveTo>
                      <a:pt x="5775" y="524"/>
                    </a:moveTo>
                    <a:lnTo>
                      <a:pt x="11168" y="8287"/>
                    </a:lnTo>
                    <a:lnTo>
                      <a:pt x="5775" y="16038"/>
                    </a:lnTo>
                    <a:lnTo>
                      <a:pt x="370" y="8287"/>
                    </a:lnTo>
                    <a:lnTo>
                      <a:pt x="5775" y="524"/>
                    </a:lnTo>
                    <a:close/>
                    <a:moveTo>
                      <a:pt x="5775" y="0"/>
                    </a:moveTo>
                    <a:lnTo>
                      <a:pt x="0" y="8287"/>
                    </a:lnTo>
                    <a:lnTo>
                      <a:pt x="5775" y="16562"/>
                    </a:lnTo>
                    <a:lnTo>
                      <a:pt x="11549"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6639925" y="2519375"/>
                <a:ext cx="260450" cy="373875"/>
              </a:xfrm>
              <a:custGeom>
                <a:rect b="b" l="l" r="r" t="t"/>
                <a:pathLst>
                  <a:path extrusionOk="0" h="14955" w="10418">
                    <a:moveTo>
                      <a:pt x="5227" y="525"/>
                    </a:moveTo>
                    <a:lnTo>
                      <a:pt x="10073" y="7478"/>
                    </a:lnTo>
                    <a:lnTo>
                      <a:pt x="5227" y="14431"/>
                    </a:lnTo>
                    <a:lnTo>
                      <a:pt x="369" y="7478"/>
                    </a:lnTo>
                    <a:lnTo>
                      <a:pt x="5227" y="525"/>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a:off x="6653600" y="2558975"/>
                <a:ext cx="233100" cy="334275"/>
              </a:xfrm>
              <a:custGeom>
                <a:rect b="b" l="l" r="r" t="t"/>
                <a:pathLst>
                  <a:path extrusionOk="0" h="13371" w="9324">
                    <a:moveTo>
                      <a:pt x="4668" y="524"/>
                    </a:moveTo>
                    <a:lnTo>
                      <a:pt x="8954" y="6680"/>
                    </a:lnTo>
                    <a:lnTo>
                      <a:pt x="4668" y="12847"/>
                    </a:lnTo>
                    <a:lnTo>
                      <a:pt x="382" y="6680"/>
                    </a:lnTo>
                    <a:lnTo>
                      <a:pt x="4668" y="524"/>
                    </a:lnTo>
                    <a:close/>
                    <a:moveTo>
                      <a:pt x="4668" y="0"/>
                    </a:moveTo>
                    <a:lnTo>
                      <a:pt x="1" y="6680"/>
                    </a:lnTo>
                    <a:lnTo>
                      <a:pt x="4668" y="13371"/>
                    </a:lnTo>
                    <a:lnTo>
                      <a:pt x="9323" y="6680"/>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6667900" y="2599150"/>
                <a:ext cx="204500" cy="294100"/>
              </a:xfrm>
              <a:custGeom>
                <a:rect b="b" l="l" r="r" t="t"/>
                <a:pathLst>
                  <a:path extrusionOk="0" h="11764" w="8180">
                    <a:moveTo>
                      <a:pt x="4096" y="524"/>
                    </a:moveTo>
                    <a:lnTo>
                      <a:pt x="7823" y="5882"/>
                    </a:lnTo>
                    <a:lnTo>
                      <a:pt x="4096" y="11240"/>
                    </a:lnTo>
                    <a:lnTo>
                      <a:pt x="357" y="5882"/>
                    </a:lnTo>
                    <a:lnTo>
                      <a:pt x="4096" y="524"/>
                    </a:lnTo>
                    <a:close/>
                    <a:moveTo>
                      <a:pt x="4096" y="1"/>
                    </a:moveTo>
                    <a:lnTo>
                      <a:pt x="0" y="5882"/>
                    </a:lnTo>
                    <a:lnTo>
                      <a:pt x="4096" y="11764"/>
                    </a:lnTo>
                    <a:lnTo>
                      <a:pt x="8180"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6681575" y="2639325"/>
                <a:ext cx="177150" cy="253925"/>
              </a:xfrm>
              <a:custGeom>
                <a:rect b="b" l="l" r="r" t="t"/>
                <a:pathLst>
                  <a:path extrusionOk="0" h="10157" w="7086">
                    <a:moveTo>
                      <a:pt x="3561" y="513"/>
                    </a:moveTo>
                    <a:lnTo>
                      <a:pt x="6740" y="5061"/>
                    </a:lnTo>
                    <a:lnTo>
                      <a:pt x="3561" y="9621"/>
                    </a:lnTo>
                    <a:lnTo>
                      <a:pt x="370" y="5061"/>
                    </a:lnTo>
                    <a:lnTo>
                      <a:pt x="3561" y="513"/>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6695275" y="2678925"/>
                <a:ext cx="149750" cy="214325"/>
              </a:xfrm>
              <a:custGeom>
                <a:rect b="b" l="l" r="r" t="t"/>
                <a:pathLst>
                  <a:path extrusionOk="0" h="8573" w="5990">
                    <a:moveTo>
                      <a:pt x="3001" y="512"/>
                    </a:moveTo>
                    <a:lnTo>
                      <a:pt x="5620" y="4287"/>
                    </a:lnTo>
                    <a:lnTo>
                      <a:pt x="3001" y="8049"/>
                    </a:lnTo>
                    <a:lnTo>
                      <a:pt x="382" y="4287"/>
                    </a:lnTo>
                    <a:lnTo>
                      <a:pt x="3001" y="512"/>
                    </a:lnTo>
                    <a:close/>
                    <a:moveTo>
                      <a:pt x="3001" y="0"/>
                    </a:moveTo>
                    <a:lnTo>
                      <a:pt x="1" y="4287"/>
                    </a:lnTo>
                    <a:lnTo>
                      <a:pt x="3001" y="8573"/>
                    </a:lnTo>
                    <a:lnTo>
                      <a:pt x="5989"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6709575" y="2719100"/>
                <a:ext cx="121150" cy="174150"/>
              </a:xfrm>
              <a:custGeom>
                <a:rect b="b" l="l" r="r" t="t"/>
                <a:pathLst>
                  <a:path extrusionOk="0" h="6966" w="4846">
                    <a:moveTo>
                      <a:pt x="2429" y="513"/>
                    </a:moveTo>
                    <a:lnTo>
                      <a:pt x="4489" y="3477"/>
                    </a:lnTo>
                    <a:lnTo>
                      <a:pt x="2429" y="6442"/>
                    </a:lnTo>
                    <a:lnTo>
                      <a:pt x="357" y="3477"/>
                    </a:lnTo>
                    <a:lnTo>
                      <a:pt x="2429" y="513"/>
                    </a:lnTo>
                    <a:close/>
                    <a:moveTo>
                      <a:pt x="2429" y="1"/>
                    </a:moveTo>
                    <a:lnTo>
                      <a:pt x="0" y="3477"/>
                    </a:lnTo>
                    <a:lnTo>
                      <a:pt x="2429" y="6966"/>
                    </a:lnTo>
                    <a:lnTo>
                      <a:pt x="4846"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6723250" y="2758400"/>
                <a:ext cx="93800" cy="134850"/>
              </a:xfrm>
              <a:custGeom>
                <a:rect b="b" l="l" r="r" t="t"/>
                <a:pathLst>
                  <a:path extrusionOk="0" h="5394" w="3752">
                    <a:moveTo>
                      <a:pt x="1894" y="524"/>
                    </a:moveTo>
                    <a:lnTo>
                      <a:pt x="3406" y="2691"/>
                    </a:lnTo>
                    <a:lnTo>
                      <a:pt x="1894" y="4870"/>
                    </a:lnTo>
                    <a:lnTo>
                      <a:pt x="370" y="2691"/>
                    </a:lnTo>
                    <a:lnTo>
                      <a:pt x="1894"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6905425" y="2511650"/>
                <a:ext cx="122950" cy="350350"/>
              </a:xfrm>
              <a:custGeom>
                <a:rect b="b" l="l" r="r" t="t"/>
                <a:pathLst>
                  <a:path extrusionOk="0" h="14014" w="4918">
                    <a:moveTo>
                      <a:pt x="4870" y="0"/>
                    </a:moveTo>
                    <a:lnTo>
                      <a:pt x="0" y="6989"/>
                    </a:lnTo>
                    <a:lnTo>
                      <a:pt x="4906" y="14014"/>
                    </a:lnTo>
                    <a:lnTo>
                      <a:pt x="4906" y="13502"/>
                    </a:lnTo>
                    <a:lnTo>
                      <a:pt x="369" y="6989"/>
                    </a:lnTo>
                    <a:lnTo>
                      <a:pt x="4918" y="464"/>
                    </a:lnTo>
                    <a:cubicBezTo>
                      <a:pt x="4906" y="322"/>
                      <a:pt x="4882" y="167"/>
                      <a:pt x="4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6919125" y="2546775"/>
                <a:ext cx="112225" cy="315525"/>
              </a:xfrm>
              <a:custGeom>
                <a:rect b="b" l="l" r="r" t="t"/>
                <a:pathLst>
                  <a:path extrusionOk="0" h="12621" w="4489">
                    <a:moveTo>
                      <a:pt x="4441" y="0"/>
                    </a:moveTo>
                    <a:lnTo>
                      <a:pt x="0" y="6382"/>
                    </a:lnTo>
                    <a:lnTo>
                      <a:pt x="4346" y="12621"/>
                    </a:lnTo>
                    <a:cubicBezTo>
                      <a:pt x="4358" y="12442"/>
                      <a:pt x="4358" y="12263"/>
                      <a:pt x="4358" y="12097"/>
                    </a:cubicBezTo>
                    <a:lnTo>
                      <a:pt x="369" y="6382"/>
                    </a:lnTo>
                    <a:lnTo>
                      <a:pt x="4489" y="464"/>
                    </a:lnTo>
                    <a:cubicBezTo>
                      <a:pt x="4477" y="310"/>
                      <a:pt x="4465" y="143"/>
                      <a:pt x="4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6933400" y="2582475"/>
                <a:ext cx="101225" cy="279825"/>
              </a:xfrm>
              <a:custGeom>
                <a:rect b="b" l="l" r="r" t="t"/>
                <a:pathLst>
                  <a:path extrusionOk="0" h="11193" w="4049">
                    <a:moveTo>
                      <a:pt x="4025" y="1"/>
                    </a:moveTo>
                    <a:lnTo>
                      <a:pt x="1" y="5763"/>
                    </a:lnTo>
                    <a:lnTo>
                      <a:pt x="3799" y="11193"/>
                    </a:lnTo>
                    <a:cubicBezTo>
                      <a:pt x="3787" y="11014"/>
                      <a:pt x="3787" y="10835"/>
                      <a:pt x="3787" y="10669"/>
                    </a:cubicBezTo>
                    <a:lnTo>
                      <a:pt x="358" y="5763"/>
                    </a:lnTo>
                    <a:lnTo>
                      <a:pt x="4049" y="477"/>
                    </a:lnTo>
                    <a:cubicBezTo>
                      <a:pt x="4037" y="310"/>
                      <a:pt x="4037" y="167"/>
                      <a:pt x="4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6947400" y="2618500"/>
                <a:ext cx="89325" cy="243500"/>
              </a:xfrm>
              <a:custGeom>
                <a:rect b="b" l="l" r="r" t="t"/>
                <a:pathLst>
                  <a:path extrusionOk="0" h="9740" w="3573">
                    <a:moveTo>
                      <a:pt x="3548" y="0"/>
                    </a:moveTo>
                    <a:lnTo>
                      <a:pt x="0" y="5096"/>
                    </a:lnTo>
                    <a:lnTo>
                      <a:pt x="3227" y="9740"/>
                    </a:lnTo>
                    <a:lnTo>
                      <a:pt x="3227" y="9228"/>
                    </a:lnTo>
                    <a:lnTo>
                      <a:pt x="357" y="5108"/>
                    </a:lnTo>
                    <a:lnTo>
                      <a:pt x="3572" y="489"/>
                    </a:lnTo>
                    <a:cubicBezTo>
                      <a:pt x="3572" y="334"/>
                      <a:pt x="3548" y="167"/>
                      <a:pt x="3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6961075" y="2657200"/>
                <a:ext cx="75925" cy="205100"/>
              </a:xfrm>
              <a:custGeom>
                <a:rect b="b" l="l" r="r" t="t"/>
                <a:pathLst>
                  <a:path extrusionOk="0" h="8204" w="3037">
                    <a:moveTo>
                      <a:pt x="3037" y="0"/>
                    </a:moveTo>
                    <a:lnTo>
                      <a:pt x="1" y="4358"/>
                    </a:lnTo>
                    <a:lnTo>
                      <a:pt x="2680" y="8204"/>
                    </a:lnTo>
                    <a:lnTo>
                      <a:pt x="2680" y="7680"/>
                    </a:lnTo>
                    <a:lnTo>
                      <a:pt x="358" y="4358"/>
                    </a:lnTo>
                    <a:lnTo>
                      <a:pt x="3037" y="524"/>
                    </a:lnTo>
                    <a:lnTo>
                      <a:pt x="3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6975075" y="2698575"/>
                <a:ext cx="61050" cy="163425"/>
              </a:xfrm>
              <a:custGeom>
                <a:rect b="b" l="l" r="r" t="t"/>
                <a:pathLst>
                  <a:path extrusionOk="0" h="6537" w="2442">
                    <a:moveTo>
                      <a:pt x="2441" y="0"/>
                    </a:moveTo>
                    <a:lnTo>
                      <a:pt x="0" y="3501"/>
                    </a:lnTo>
                    <a:lnTo>
                      <a:pt x="2120" y="6537"/>
                    </a:lnTo>
                    <a:lnTo>
                      <a:pt x="2120" y="6025"/>
                    </a:lnTo>
                    <a:lnTo>
                      <a:pt x="358" y="3501"/>
                    </a:lnTo>
                    <a:lnTo>
                      <a:pt x="2417" y="560"/>
                    </a:lnTo>
                    <a:cubicBezTo>
                      <a:pt x="2429" y="369"/>
                      <a:pt x="2429" y="191"/>
                      <a:pt x="2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6989075" y="2742025"/>
                <a:ext cx="44075" cy="119975"/>
              </a:xfrm>
              <a:custGeom>
                <a:rect b="b" l="l" r="r" t="t"/>
                <a:pathLst>
                  <a:path extrusionOk="0" h="4799" w="1763">
                    <a:moveTo>
                      <a:pt x="1762" y="0"/>
                    </a:moveTo>
                    <a:lnTo>
                      <a:pt x="0" y="2548"/>
                    </a:lnTo>
                    <a:lnTo>
                      <a:pt x="1560" y="4799"/>
                    </a:lnTo>
                    <a:lnTo>
                      <a:pt x="1560" y="4287"/>
                    </a:lnTo>
                    <a:lnTo>
                      <a:pt x="357" y="2560"/>
                    </a:lnTo>
                    <a:lnTo>
                      <a:pt x="1726" y="584"/>
                    </a:lnTo>
                    <a:lnTo>
                      <a:pt x="1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7003050" y="2786675"/>
                <a:ext cx="27700" cy="75625"/>
              </a:xfrm>
              <a:custGeom>
                <a:rect b="b" l="l" r="r" t="t"/>
                <a:pathLst>
                  <a:path extrusionOk="0" h="3025" w="1108">
                    <a:moveTo>
                      <a:pt x="1108" y="0"/>
                    </a:moveTo>
                    <a:lnTo>
                      <a:pt x="1" y="1584"/>
                    </a:lnTo>
                    <a:lnTo>
                      <a:pt x="1013" y="3025"/>
                    </a:lnTo>
                    <a:cubicBezTo>
                      <a:pt x="1001" y="2846"/>
                      <a:pt x="1001" y="2667"/>
                      <a:pt x="1001" y="2501"/>
                    </a:cubicBezTo>
                    <a:lnTo>
                      <a:pt x="358" y="1584"/>
                    </a:lnTo>
                    <a:lnTo>
                      <a:pt x="1072" y="572"/>
                    </a:lnTo>
                    <a:cubicBezTo>
                      <a:pt x="1084" y="370"/>
                      <a:pt x="1084" y="191"/>
                      <a:pt x="1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a:off x="6254450" y="2679525"/>
                <a:ext cx="241125" cy="413750"/>
              </a:xfrm>
              <a:custGeom>
                <a:rect b="b" l="l" r="r" t="t"/>
                <a:pathLst>
                  <a:path extrusionOk="0" h="16550" w="9645">
                    <a:moveTo>
                      <a:pt x="3870" y="0"/>
                    </a:moveTo>
                    <a:lnTo>
                      <a:pt x="60" y="5477"/>
                    </a:lnTo>
                    <a:lnTo>
                      <a:pt x="12" y="6060"/>
                    </a:lnTo>
                    <a:lnTo>
                      <a:pt x="12" y="6060"/>
                    </a:lnTo>
                    <a:lnTo>
                      <a:pt x="3870" y="524"/>
                    </a:lnTo>
                    <a:lnTo>
                      <a:pt x="9275" y="8275"/>
                    </a:lnTo>
                    <a:lnTo>
                      <a:pt x="3870" y="16026"/>
                    </a:lnTo>
                    <a:lnTo>
                      <a:pt x="0" y="10466"/>
                    </a:lnTo>
                    <a:lnTo>
                      <a:pt x="0" y="10466"/>
                    </a:lnTo>
                    <a:cubicBezTo>
                      <a:pt x="12" y="10656"/>
                      <a:pt x="12" y="10835"/>
                      <a:pt x="36" y="11025"/>
                    </a:cubicBezTo>
                    <a:lnTo>
                      <a:pt x="3870" y="16550"/>
                    </a:lnTo>
                    <a:lnTo>
                      <a:pt x="9644" y="8275"/>
                    </a:lnTo>
                    <a:lnTo>
                      <a:pt x="3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6252650" y="2719400"/>
                <a:ext cx="228925" cy="373575"/>
              </a:xfrm>
              <a:custGeom>
                <a:rect b="b" l="l" r="r" t="t"/>
                <a:pathLst>
                  <a:path extrusionOk="0" h="14943" w="9157">
                    <a:moveTo>
                      <a:pt x="3942" y="1"/>
                    </a:moveTo>
                    <a:lnTo>
                      <a:pt x="13" y="5644"/>
                    </a:lnTo>
                    <a:cubicBezTo>
                      <a:pt x="13" y="5728"/>
                      <a:pt x="1" y="5799"/>
                      <a:pt x="1" y="5894"/>
                    </a:cubicBezTo>
                    <a:lnTo>
                      <a:pt x="1" y="6192"/>
                    </a:lnTo>
                    <a:lnTo>
                      <a:pt x="3942" y="524"/>
                    </a:lnTo>
                    <a:lnTo>
                      <a:pt x="8800" y="7466"/>
                    </a:lnTo>
                    <a:lnTo>
                      <a:pt x="3942" y="14419"/>
                    </a:lnTo>
                    <a:lnTo>
                      <a:pt x="72" y="8859"/>
                    </a:lnTo>
                    <a:lnTo>
                      <a:pt x="72" y="8859"/>
                    </a:lnTo>
                    <a:cubicBezTo>
                      <a:pt x="84" y="9049"/>
                      <a:pt x="84" y="9228"/>
                      <a:pt x="108" y="9418"/>
                    </a:cubicBezTo>
                    <a:lnTo>
                      <a:pt x="3942" y="14943"/>
                    </a:lnTo>
                    <a:lnTo>
                      <a:pt x="9157" y="7466"/>
                    </a:lnTo>
                    <a:lnTo>
                      <a:pt x="39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6252650" y="2759575"/>
                <a:ext cx="214950" cy="333700"/>
              </a:xfrm>
              <a:custGeom>
                <a:rect b="b" l="l" r="r" t="t"/>
                <a:pathLst>
                  <a:path extrusionOk="0" h="13348" w="8598">
                    <a:moveTo>
                      <a:pt x="3942" y="1"/>
                    </a:moveTo>
                    <a:lnTo>
                      <a:pt x="1" y="5656"/>
                    </a:lnTo>
                    <a:cubicBezTo>
                      <a:pt x="1" y="5823"/>
                      <a:pt x="13" y="5978"/>
                      <a:pt x="13" y="6145"/>
                    </a:cubicBezTo>
                    <a:lnTo>
                      <a:pt x="3942" y="501"/>
                    </a:lnTo>
                    <a:lnTo>
                      <a:pt x="8228" y="6668"/>
                    </a:lnTo>
                    <a:lnTo>
                      <a:pt x="3942" y="12824"/>
                    </a:lnTo>
                    <a:lnTo>
                      <a:pt x="72" y="7264"/>
                    </a:lnTo>
                    <a:lnTo>
                      <a:pt x="72" y="7264"/>
                    </a:lnTo>
                    <a:cubicBezTo>
                      <a:pt x="84" y="7454"/>
                      <a:pt x="84" y="7633"/>
                      <a:pt x="108" y="7823"/>
                    </a:cubicBezTo>
                    <a:lnTo>
                      <a:pt x="3942" y="13348"/>
                    </a:lnTo>
                    <a:lnTo>
                      <a:pt x="8597" y="6668"/>
                    </a:lnTo>
                    <a:lnTo>
                      <a:pt x="39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a:off x="6254150" y="2799475"/>
                <a:ext cx="199150" cy="293800"/>
              </a:xfrm>
              <a:custGeom>
                <a:rect b="b" l="l" r="r" t="t"/>
                <a:pathLst>
                  <a:path extrusionOk="0" h="11752" w="7966">
                    <a:moveTo>
                      <a:pt x="3882" y="512"/>
                    </a:moveTo>
                    <a:lnTo>
                      <a:pt x="7621" y="5870"/>
                    </a:lnTo>
                    <a:lnTo>
                      <a:pt x="3882" y="11228"/>
                    </a:lnTo>
                    <a:lnTo>
                      <a:pt x="143" y="5870"/>
                    </a:lnTo>
                    <a:lnTo>
                      <a:pt x="3882" y="512"/>
                    </a:lnTo>
                    <a:close/>
                    <a:moveTo>
                      <a:pt x="3882" y="0"/>
                    </a:moveTo>
                    <a:lnTo>
                      <a:pt x="1" y="5561"/>
                    </a:lnTo>
                    <a:cubicBezTo>
                      <a:pt x="12" y="5787"/>
                      <a:pt x="24" y="6013"/>
                      <a:pt x="24" y="6227"/>
                    </a:cubicBezTo>
                    <a:lnTo>
                      <a:pt x="3870" y="11752"/>
                    </a:lnTo>
                    <a:lnTo>
                      <a:pt x="7966" y="5870"/>
                    </a:lnTo>
                    <a:lnTo>
                      <a:pt x="3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a:off x="6262775" y="2839650"/>
                <a:ext cx="177125" cy="253625"/>
              </a:xfrm>
              <a:custGeom>
                <a:rect b="b" l="l" r="r" t="t"/>
                <a:pathLst>
                  <a:path extrusionOk="0" h="10145" w="7085">
                    <a:moveTo>
                      <a:pt x="3549" y="513"/>
                    </a:moveTo>
                    <a:lnTo>
                      <a:pt x="6740" y="5073"/>
                    </a:lnTo>
                    <a:lnTo>
                      <a:pt x="3549" y="9621"/>
                    </a:lnTo>
                    <a:lnTo>
                      <a:pt x="370" y="5073"/>
                    </a:lnTo>
                    <a:lnTo>
                      <a:pt x="3549"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a:off x="6276475" y="287895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a:off x="6290475" y="291912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a:off x="6304450" y="2958725"/>
                <a:ext cx="93800" cy="134550"/>
              </a:xfrm>
              <a:custGeom>
                <a:rect b="b" l="l" r="r" t="t"/>
                <a:pathLst>
                  <a:path extrusionOk="0" h="5382" w="3752">
                    <a:moveTo>
                      <a:pt x="1882" y="512"/>
                    </a:moveTo>
                    <a:lnTo>
                      <a:pt x="3406" y="2691"/>
                    </a:lnTo>
                    <a:lnTo>
                      <a:pt x="1882" y="4858"/>
                    </a:lnTo>
                    <a:lnTo>
                      <a:pt x="370" y="2691"/>
                    </a:lnTo>
                    <a:lnTo>
                      <a:pt x="1882"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a:off x="6486325" y="2679525"/>
                <a:ext cx="288750" cy="413750"/>
              </a:xfrm>
              <a:custGeom>
                <a:rect b="b" l="l" r="r" t="t"/>
                <a:pathLst>
                  <a:path extrusionOk="0" h="16550" w="11550">
                    <a:moveTo>
                      <a:pt x="5775" y="524"/>
                    </a:moveTo>
                    <a:lnTo>
                      <a:pt x="11180" y="8275"/>
                    </a:lnTo>
                    <a:lnTo>
                      <a:pt x="5775" y="16026"/>
                    </a:lnTo>
                    <a:lnTo>
                      <a:pt x="369" y="8275"/>
                    </a:lnTo>
                    <a:lnTo>
                      <a:pt x="5775" y="524"/>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a:off x="6500300" y="2719700"/>
                <a:ext cx="260475" cy="373575"/>
              </a:xfrm>
              <a:custGeom>
                <a:rect b="b" l="l" r="r" t="t"/>
                <a:pathLst>
                  <a:path extrusionOk="0" h="14943" w="10419">
                    <a:moveTo>
                      <a:pt x="5216" y="524"/>
                    </a:moveTo>
                    <a:lnTo>
                      <a:pt x="10062" y="7478"/>
                    </a:lnTo>
                    <a:lnTo>
                      <a:pt x="5216" y="14419"/>
                    </a:lnTo>
                    <a:lnTo>
                      <a:pt x="358" y="7478"/>
                    </a:lnTo>
                    <a:lnTo>
                      <a:pt x="5216" y="524"/>
                    </a:lnTo>
                    <a:close/>
                    <a:moveTo>
                      <a:pt x="5216" y="1"/>
                    </a:moveTo>
                    <a:lnTo>
                      <a:pt x="1" y="7478"/>
                    </a:lnTo>
                    <a:lnTo>
                      <a:pt x="5216" y="14943"/>
                    </a:lnTo>
                    <a:lnTo>
                      <a:pt x="10419" y="7478"/>
                    </a:lnTo>
                    <a:lnTo>
                      <a:pt x="5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6514300" y="2759300"/>
                <a:ext cx="232800" cy="333975"/>
              </a:xfrm>
              <a:custGeom>
                <a:rect b="b" l="l" r="r" t="t"/>
                <a:pathLst>
                  <a:path extrusionOk="0" h="13359" w="9312">
                    <a:moveTo>
                      <a:pt x="4656" y="512"/>
                    </a:moveTo>
                    <a:lnTo>
                      <a:pt x="8942" y="6679"/>
                    </a:lnTo>
                    <a:lnTo>
                      <a:pt x="4656" y="12835"/>
                    </a:lnTo>
                    <a:lnTo>
                      <a:pt x="370" y="6679"/>
                    </a:lnTo>
                    <a:lnTo>
                      <a:pt x="4656" y="512"/>
                    </a:lnTo>
                    <a:close/>
                    <a:moveTo>
                      <a:pt x="4656" y="0"/>
                    </a:moveTo>
                    <a:lnTo>
                      <a:pt x="1" y="6679"/>
                    </a:lnTo>
                    <a:lnTo>
                      <a:pt x="4656" y="13359"/>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6528300" y="2799475"/>
                <a:ext cx="204800" cy="293800"/>
              </a:xfrm>
              <a:custGeom>
                <a:rect b="b" l="l" r="r" t="t"/>
                <a:pathLst>
                  <a:path extrusionOk="0" h="11752" w="8192">
                    <a:moveTo>
                      <a:pt x="4096" y="512"/>
                    </a:moveTo>
                    <a:lnTo>
                      <a:pt x="7834" y="5870"/>
                    </a:lnTo>
                    <a:lnTo>
                      <a:pt x="4096" y="11228"/>
                    </a:lnTo>
                    <a:lnTo>
                      <a:pt x="357"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6541975" y="283965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6555975" y="287895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6569975" y="291912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a:off x="6583650" y="295872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a:off x="6765225" y="2679525"/>
                <a:ext cx="263450" cy="413750"/>
              </a:xfrm>
              <a:custGeom>
                <a:rect b="b" l="l" r="r" t="t"/>
                <a:pathLst>
                  <a:path extrusionOk="0" h="16550" w="10538">
                    <a:moveTo>
                      <a:pt x="5775" y="0"/>
                    </a:moveTo>
                    <a:lnTo>
                      <a:pt x="1" y="8275"/>
                    </a:lnTo>
                    <a:lnTo>
                      <a:pt x="5775" y="16550"/>
                    </a:lnTo>
                    <a:lnTo>
                      <a:pt x="10526" y="9739"/>
                    </a:lnTo>
                    <a:cubicBezTo>
                      <a:pt x="10538" y="9573"/>
                      <a:pt x="10538" y="9394"/>
                      <a:pt x="10526" y="9228"/>
                    </a:cubicBezTo>
                    <a:lnTo>
                      <a:pt x="5775" y="16026"/>
                    </a:lnTo>
                    <a:lnTo>
                      <a:pt x="382" y="8275"/>
                    </a:lnTo>
                    <a:lnTo>
                      <a:pt x="5775" y="524"/>
                    </a:lnTo>
                    <a:lnTo>
                      <a:pt x="10502" y="7299"/>
                    </a:lnTo>
                    <a:lnTo>
                      <a:pt x="10502" y="67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a:off x="6779225" y="2719400"/>
                <a:ext cx="249450" cy="373575"/>
              </a:xfrm>
              <a:custGeom>
                <a:rect b="b" l="l" r="r" t="t"/>
                <a:pathLst>
                  <a:path extrusionOk="0" h="14943" w="9978">
                    <a:moveTo>
                      <a:pt x="5203" y="1"/>
                    </a:moveTo>
                    <a:lnTo>
                      <a:pt x="0" y="7466"/>
                    </a:lnTo>
                    <a:lnTo>
                      <a:pt x="5203" y="14943"/>
                    </a:lnTo>
                    <a:lnTo>
                      <a:pt x="9954" y="8121"/>
                    </a:lnTo>
                    <a:cubicBezTo>
                      <a:pt x="9978" y="7978"/>
                      <a:pt x="9978" y="7799"/>
                      <a:pt x="9966" y="7633"/>
                    </a:cubicBezTo>
                    <a:lnTo>
                      <a:pt x="9966" y="7633"/>
                    </a:lnTo>
                    <a:lnTo>
                      <a:pt x="5215" y="14431"/>
                    </a:lnTo>
                    <a:lnTo>
                      <a:pt x="369" y="7490"/>
                    </a:lnTo>
                    <a:lnTo>
                      <a:pt x="5215" y="536"/>
                    </a:lnTo>
                    <a:lnTo>
                      <a:pt x="9954" y="7323"/>
                    </a:lnTo>
                    <a:cubicBezTo>
                      <a:pt x="9954" y="7144"/>
                      <a:pt x="9954" y="6966"/>
                      <a:pt x="9942" y="6787"/>
                    </a:cubicBez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6793500" y="2759300"/>
                <a:ext cx="233100" cy="333975"/>
              </a:xfrm>
              <a:custGeom>
                <a:rect b="b" l="l" r="r" t="t"/>
                <a:pathLst>
                  <a:path extrusionOk="0" h="13359" w="9324">
                    <a:moveTo>
                      <a:pt x="4644" y="512"/>
                    </a:moveTo>
                    <a:lnTo>
                      <a:pt x="8930" y="6679"/>
                    </a:lnTo>
                    <a:lnTo>
                      <a:pt x="4644" y="12835"/>
                    </a:lnTo>
                    <a:lnTo>
                      <a:pt x="358" y="6679"/>
                    </a:lnTo>
                    <a:lnTo>
                      <a:pt x="4644" y="512"/>
                    </a:lnTo>
                    <a:close/>
                    <a:moveTo>
                      <a:pt x="4668" y="0"/>
                    </a:moveTo>
                    <a:lnTo>
                      <a:pt x="1" y="6679"/>
                    </a:lnTo>
                    <a:lnTo>
                      <a:pt x="4668" y="13359"/>
                    </a:lnTo>
                    <a:lnTo>
                      <a:pt x="9323" y="6679"/>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6807800" y="2799475"/>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a:off x="6821475" y="283965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2"/>
              <p:cNvSpPr/>
              <p:nvPr/>
            </p:nvSpPr>
            <p:spPr>
              <a:xfrm>
                <a:off x="6835175" y="2878950"/>
                <a:ext cx="149750" cy="214325"/>
              </a:xfrm>
              <a:custGeom>
                <a:rect b="b" l="l" r="r" t="t"/>
                <a:pathLst>
                  <a:path extrusionOk="0" h="8573" w="5990">
                    <a:moveTo>
                      <a:pt x="2977" y="524"/>
                    </a:moveTo>
                    <a:lnTo>
                      <a:pt x="5596" y="4287"/>
                    </a:lnTo>
                    <a:lnTo>
                      <a:pt x="2977" y="8049"/>
                    </a:lnTo>
                    <a:lnTo>
                      <a:pt x="358" y="4287"/>
                    </a:lnTo>
                    <a:lnTo>
                      <a:pt x="2977" y="524"/>
                    </a:lnTo>
                    <a:close/>
                    <a:moveTo>
                      <a:pt x="3001" y="0"/>
                    </a:moveTo>
                    <a:lnTo>
                      <a:pt x="1" y="4287"/>
                    </a:lnTo>
                    <a:lnTo>
                      <a:pt x="3001" y="8573"/>
                    </a:lnTo>
                    <a:lnTo>
                      <a:pt x="5989"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a:off x="6849475" y="2919125"/>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2"/>
              <p:cNvSpPr/>
              <p:nvPr/>
            </p:nvSpPr>
            <p:spPr>
              <a:xfrm>
                <a:off x="6863150" y="295872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2"/>
              <p:cNvSpPr/>
              <p:nvPr/>
            </p:nvSpPr>
            <p:spPr>
              <a:xfrm>
                <a:off x="6250275" y="2413425"/>
                <a:ext cx="8375" cy="19950"/>
              </a:xfrm>
              <a:custGeom>
                <a:rect b="b" l="l" r="r" t="t"/>
                <a:pathLst>
                  <a:path extrusionOk="0" h="798" w="335">
                    <a:moveTo>
                      <a:pt x="1" y="0"/>
                    </a:moveTo>
                    <a:lnTo>
                      <a:pt x="1" y="0"/>
                    </a:lnTo>
                    <a:cubicBezTo>
                      <a:pt x="48" y="262"/>
                      <a:pt x="84" y="524"/>
                      <a:pt x="120" y="798"/>
                    </a:cubicBezTo>
                    <a:lnTo>
                      <a:pt x="334" y="47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2"/>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2"/>
              <p:cNvSpPr/>
              <p:nvPr/>
            </p:nvSpPr>
            <p:spPr>
              <a:xfrm>
                <a:off x="6259800" y="2429475"/>
                <a:ext cx="235475" cy="263750"/>
              </a:xfrm>
              <a:custGeom>
                <a:rect b="b" l="l" r="r" t="t"/>
                <a:pathLst>
                  <a:path extrusionOk="0" h="10550" w="9419">
                    <a:moveTo>
                      <a:pt x="7478" y="1"/>
                    </a:moveTo>
                    <a:lnTo>
                      <a:pt x="9061" y="2263"/>
                    </a:lnTo>
                    <a:lnTo>
                      <a:pt x="3656" y="10014"/>
                    </a:lnTo>
                    <a:lnTo>
                      <a:pt x="1" y="4775"/>
                    </a:lnTo>
                    <a:lnTo>
                      <a:pt x="1" y="4775"/>
                    </a:lnTo>
                    <a:cubicBezTo>
                      <a:pt x="1" y="4894"/>
                      <a:pt x="1" y="5002"/>
                      <a:pt x="13" y="5121"/>
                    </a:cubicBezTo>
                    <a:lnTo>
                      <a:pt x="13" y="5335"/>
                    </a:lnTo>
                    <a:lnTo>
                      <a:pt x="3644" y="10550"/>
                    </a:lnTo>
                    <a:lnTo>
                      <a:pt x="9419" y="2275"/>
                    </a:lnTo>
                    <a:lnTo>
                      <a:pt x="7835" y="13"/>
                    </a:lnTo>
                    <a:cubicBezTo>
                      <a:pt x="7740" y="1"/>
                      <a:pt x="7621" y="1"/>
                      <a:pt x="7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2"/>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84"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2"/>
              <p:cNvSpPr/>
              <p:nvPr/>
            </p:nvSpPr>
            <p:spPr>
              <a:xfrm>
                <a:off x="6255650" y="2413125"/>
                <a:ext cx="37825" cy="54775"/>
              </a:xfrm>
              <a:custGeom>
                <a:rect b="b" l="l" r="r" t="t"/>
                <a:pathLst>
                  <a:path extrusionOk="0" h="2191" w="1513">
                    <a:moveTo>
                      <a:pt x="1203" y="0"/>
                    </a:moveTo>
                    <a:lnTo>
                      <a:pt x="0" y="1727"/>
                    </a:lnTo>
                    <a:cubicBezTo>
                      <a:pt x="12" y="1881"/>
                      <a:pt x="24" y="2036"/>
                      <a:pt x="24" y="2191"/>
                    </a:cubicBezTo>
                    <a:lnTo>
                      <a:pt x="1512" y="48"/>
                    </a:lnTo>
                    <a:cubicBezTo>
                      <a:pt x="1429" y="48"/>
                      <a:pt x="1310" y="12"/>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2"/>
              <p:cNvSpPr/>
              <p:nvPr/>
            </p:nvSpPr>
            <p:spPr>
              <a:xfrm>
                <a:off x="6259800" y="2428300"/>
                <a:ext cx="221200" cy="264625"/>
              </a:xfrm>
              <a:custGeom>
                <a:rect b="b" l="l" r="r" t="t"/>
                <a:pathLst>
                  <a:path extrusionOk="0" h="10585" w="8848">
                    <a:moveTo>
                      <a:pt x="6347" y="0"/>
                    </a:moveTo>
                    <a:lnTo>
                      <a:pt x="8514" y="3096"/>
                    </a:lnTo>
                    <a:lnTo>
                      <a:pt x="3656" y="10049"/>
                    </a:lnTo>
                    <a:lnTo>
                      <a:pt x="1" y="4810"/>
                    </a:lnTo>
                    <a:lnTo>
                      <a:pt x="1" y="4810"/>
                    </a:lnTo>
                    <a:cubicBezTo>
                      <a:pt x="1" y="4930"/>
                      <a:pt x="1" y="5037"/>
                      <a:pt x="13" y="5156"/>
                    </a:cubicBezTo>
                    <a:lnTo>
                      <a:pt x="13" y="5358"/>
                    </a:lnTo>
                    <a:lnTo>
                      <a:pt x="3644" y="10585"/>
                    </a:lnTo>
                    <a:lnTo>
                      <a:pt x="8847" y="3108"/>
                    </a:lnTo>
                    <a:lnTo>
                      <a:pt x="6704" y="36"/>
                    </a:lnTo>
                    <a:cubicBezTo>
                      <a:pt x="6609" y="24"/>
                      <a:pt x="6466" y="24"/>
                      <a:pt x="6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2"/>
              <p:cNvSpPr/>
              <p:nvPr/>
            </p:nvSpPr>
            <p:spPr>
              <a:xfrm>
                <a:off x="6257725" y="2417275"/>
                <a:ext cx="61050" cy="87850"/>
              </a:xfrm>
              <a:custGeom>
                <a:rect b="b" l="l" r="r" t="t"/>
                <a:pathLst>
                  <a:path extrusionOk="0" h="3514" w="2442">
                    <a:moveTo>
                      <a:pt x="2120" y="1"/>
                    </a:moveTo>
                    <a:lnTo>
                      <a:pt x="0" y="3025"/>
                    </a:lnTo>
                    <a:cubicBezTo>
                      <a:pt x="12" y="3180"/>
                      <a:pt x="12" y="3346"/>
                      <a:pt x="12" y="3513"/>
                    </a:cubicBezTo>
                    <a:lnTo>
                      <a:pt x="2441" y="48"/>
                    </a:lnTo>
                    <a:cubicBezTo>
                      <a:pt x="2346" y="25"/>
                      <a:pt x="2239" y="13"/>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2"/>
              <p:cNvSpPr/>
              <p:nvPr/>
            </p:nvSpPr>
            <p:spPr>
              <a:xfrm>
                <a:off x="6260100" y="2426500"/>
                <a:ext cx="207500" cy="266725"/>
              </a:xfrm>
              <a:custGeom>
                <a:rect b="b" l="l" r="r" t="t"/>
                <a:pathLst>
                  <a:path extrusionOk="0" h="10669" w="8300">
                    <a:moveTo>
                      <a:pt x="5180" y="1"/>
                    </a:moveTo>
                    <a:lnTo>
                      <a:pt x="7942" y="3978"/>
                    </a:lnTo>
                    <a:lnTo>
                      <a:pt x="3656" y="10133"/>
                    </a:lnTo>
                    <a:lnTo>
                      <a:pt x="1" y="4894"/>
                    </a:lnTo>
                    <a:lnTo>
                      <a:pt x="1" y="4894"/>
                    </a:lnTo>
                    <a:cubicBezTo>
                      <a:pt x="1" y="5013"/>
                      <a:pt x="1" y="5121"/>
                      <a:pt x="13" y="5240"/>
                    </a:cubicBezTo>
                    <a:lnTo>
                      <a:pt x="13" y="5442"/>
                    </a:lnTo>
                    <a:lnTo>
                      <a:pt x="3644" y="10669"/>
                    </a:lnTo>
                    <a:lnTo>
                      <a:pt x="8299" y="3989"/>
                    </a:lnTo>
                    <a:lnTo>
                      <a:pt x="5549" y="49"/>
                    </a:lnTo>
                    <a:cubicBezTo>
                      <a:pt x="5430" y="13"/>
                      <a:pt x="5299" y="13"/>
                      <a:pt x="5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2"/>
              <p:cNvSpPr/>
              <p:nvPr/>
            </p:nvSpPr>
            <p:spPr>
              <a:xfrm>
                <a:off x="6259200" y="2420550"/>
                <a:ext cx="85450" cy="122975"/>
              </a:xfrm>
              <a:custGeom>
                <a:rect b="b" l="l" r="r" t="t"/>
                <a:pathLst>
                  <a:path extrusionOk="0" h="4919" w="3418">
                    <a:moveTo>
                      <a:pt x="3073" y="1"/>
                    </a:moveTo>
                    <a:lnTo>
                      <a:pt x="1" y="4406"/>
                    </a:lnTo>
                    <a:cubicBezTo>
                      <a:pt x="1" y="4573"/>
                      <a:pt x="25" y="4739"/>
                      <a:pt x="25" y="4918"/>
                    </a:cubicBezTo>
                    <a:lnTo>
                      <a:pt x="3418" y="48"/>
                    </a:lnTo>
                    <a:cubicBezTo>
                      <a:pt x="3299" y="36"/>
                      <a:pt x="3192" y="13"/>
                      <a:pt x="3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2"/>
              <p:cNvSpPr/>
              <p:nvPr/>
            </p:nvSpPr>
            <p:spPr>
              <a:xfrm>
                <a:off x="6259800" y="2423525"/>
                <a:ext cx="193500" cy="269700"/>
              </a:xfrm>
              <a:custGeom>
                <a:rect b="b" l="l" r="r" t="t"/>
                <a:pathLst>
                  <a:path extrusionOk="0" h="10788" w="7740">
                    <a:moveTo>
                      <a:pt x="3989" y="1"/>
                    </a:moveTo>
                    <a:lnTo>
                      <a:pt x="7395" y="4894"/>
                    </a:lnTo>
                    <a:lnTo>
                      <a:pt x="3656" y="10252"/>
                    </a:lnTo>
                    <a:lnTo>
                      <a:pt x="1" y="5013"/>
                    </a:lnTo>
                    <a:lnTo>
                      <a:pt x="1" y="5013"/>
                    </a:lnTo>
                    <a:cubicBezTo>
                      <a:pt x="1" y="5132"/>
                      <a:pt x="1" y="5240"/>
                      <a:pt x="13" y="5359"/>
                    </a:cubicBezTo>
                    <a:lnTo>
                      <a:pt x="13" y="5561"/>
                    </a:lnTo>
                    <a:lnTo>
                      <a:pt x="3644" y="10788"/>
                    </a:lnTo>
                    <a:lnTo>
                      <a:pt x="7740" y="4906"/>
                    </a:lnTo>
                    <a:lnTo>
                      <a:pt x="4358" y="60"/>
                    </a:lnTo>
                    <a:cubicBezTo>
                      <a:pt x="4251" y="37"/>
                      <a:pt x="4120" y="13"/>
                      <a:pt x="3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2"/>
              <p:cNvSpPr/>
              <p:nvPr/>
            </p:nvSpPr>
            <p:spPr>
              <a:xfrm>
                <a:off x="6262775" y="2439300"/>
                <a:ext cx="177125" cy="253625"/>
              </a:xfrm>
              <a:custGeom>
                <a:rect b="b" l="l" r="r" t="t"/>
                <a:pathLst>
                  <a:path extrusionOk="0" h="10145" w="7085">
                    <a:moveTo>
                      <a:pt x="3549" y="501"/>
                    </a:moveTo>
                    <a:lnTo>
                      <a:pt x="6740" y="5061"/>
                    </a:lnTo>
                    <a:lnTo>
                      <a:pt x="3549" y="9609"/>
                    </a:lnTo>
                    <a:lnTo>
                      <a:pt x="370" y="5061"/>
                    </a:lnTo>
                    <a:lnTo>
                      <a:pt x="3549" y="501"/>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2"/>
              <p:cNvSpPr/>
              <p:nvPr/>
            </p:nvSpPr>
            <p:spPr>
              <a:xfrm>
                <a:off x="6276475" y="247860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2"/>
              <p:cNvSpPr/>
              <p:nvPr/>
            </p:nvSpPr>
            <p:spPr>
              <a:xfrm>
                <a:off x="6290475" y="251877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2"/>
              <p:cNvSpPr/>
              <p:nvPr/>
            </p:nvSpPr>
            <p:spPr>
              <a:xfrm>
                <a:off x="6304450" y="2558375"/>
                <a:ext cx="93800" cy="134550"/>
              </a:xfrm>
              <a:custGeom>
                <a:rect b="b" l="l" r="r" t="t"/>
                <a:pathLst>
                  <a:path extrusionOk="0" h="5382" w="3752">
                    <a:moveTo>
                      <a:pt x="1882" y="512"/>
                    </a:moveTo>
                    <a:lnTo>
                      <a:pt x="3406" y="2691"/>
                    </a:lnTo>
                    <a:lnTo>
                      <a:pt x="1882" y="4858"/>
                    </a:lnTo>
                    <a:lnTo>
                      <a:pt x="370" y="2691"/>
                    </a:lnTo>
                    <a:lnTo>
                      <a:pt x="1882"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2"/>
              <p:cNvSpPr/>
              <p:nvPr/>
            </p:nvSpPr>
            <p:spPr>
              <a:xfrm>
                <a:off x="6486625" y="2433950"/>
                <a:ext cx="288750" cy="258700"/>
              </a:xfrm>
              <a:custGeom>
                <a:rect b="b" l="l" r="r" t="t"/>
                <a:pathLst>
                  <a:path extrusionOk="0" h="10348" w="11550">
                    <a:moveTo>
                      <a:pt x="1441" y="1"/>
                    </a:moveTo>
                    <a:lnTo>
                      <a:pt x="0" y="2072"/>
                    </a:lnTo>
                    <a:lnTo>
                      <a:pt x="5775" y="10347"/>
                    </a:lnTo>
                    <a:lnTo>
                      <a:pt x="11549" y="2072"/>
                    </a:lnTo>
                    <a:lnTo>
                      <a:pt x="10168" y="96"/>
                    </a:lnTo>
                    <a:cubicBezTo>
                      <a:pt x="10037" y="108"/>
                      <a:pt x="9918" y="120"/>
                      <a:pt x="9811" y="120"/>
                    </a:cubicBezTo>
                    <a:lnTo>
                      <a:pt x="11180" y="2072"/>
                    </a:lnTo>
                    <a:lnTo>
                      <a:pt x="5775" y="9823"/>
                    </a:lnTo>
                    <a:lnTo>
                      <a:pt x="369" y="2072"/>
                    </a:lnTo>
                    <a:lnTo>
                      <a:pt x="1786" y="36"/>
                    </a:lnTo>
                    <a:cubicBezTo>
                      <a:pt x="1667" y="12"/>
                      <a:pt x="1560" y="12"/>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2"/>
              <p:cNvSpPr/>
              <p:nvPr/>
            </p:nvSpPr>
            <p:spPr>
              <a:xfrm>
                <a:off x="6500025" y="2436625"/>
                <a:ext cx="260475" cy="256025"/>
              </a:xfrm>
              <a:custGeom>
                <a:rect b="b" l="l" r="r" t="t"/>
                <a:pathLst>
                  <a:path extrusionOk="0" h="10241" w="10419">
                    <a:moveTo>
                      <a:pt x="1941" y="1"/>
                    </a:moveTo>
                    <a:lnTo>
                      <a:pt x="0" y="2763"/>
                    </a:lnTo>
                    <a:lnTo>
                      <a:pt x="5215" y="10240"/>
                    </a:lnTo>
                    <a:lnTo>
                      <a:pt x="10418" y="2763"/>
                    </a:lnTo>
                    <a:lnTo>
                      <a:pt x="8549" y="72"/>
                    </a:lnTo>
                    <a:cubicBezTo>
                      <a:pt x="8442" y="84"/>
                      <a:pt x="8323" y="84"/>
                      <a:pt x="8215" y="108"/>
                    </a:cubicBezTo>
                    <a:lnTo>
                      <a:pt x="10073" y="2763"/>
                    </a:lnTo>
                    <a:lnTo>
                      <a:pt x="5227" y="9716"/>
                    </a:lnTo>
                    <a:lnTo>
                      <a:pt x="369" y="2763"/>
                    </a:lnTo>
                    <a:lnTo>
                      <a:pt x="2274" y="25"/>
                    </a:lnTo>
                    <a:cubicBezTo>
                      <a:pt x="2155" y="13"/>
                      <a:pt x="2060" y="13"/>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2"/>
              <p:cNvSpPr/>
              <p:nvPr/>
            </p:nvSpPr>
            <p:spPr>
              <a:xfrm>
                <a:off x="6514600" y="2439000"/>
                <a:ext cx="232800" cy="253925"/>
              </a:xfrm>
              <a:custGeom>
                <a:rect b="b" l="l" r="r" t="t"/>
                <a:pathLst>
                  <a:path extrusionOk="0" h="10157" w="9312">
                    <a:moveTo>
                      <a:pt x="2406" y="1"/>
                    </a:moveTo>
                    <a:lnTo>
                      <a:pt x="0" y="3478"/>
                    </a:lnTo>
                    <a:lnTo>
                      <a:pt x="4656" y="10157"/>
                    </a:lnTo>
                    <a:lnTo>
                      <a:pt x="9311" y="3478"/>
                    </a:lnTo>
                    <a:lnTo>
                      <a:pt x="6930" y="49"/>
                    </a:lnTo>
                    <a:cubicBezTo>
                      <a:pt x="6799" y="72"/>
                      <a:pt x="6680" y="72"/>
                      <a:pt x="6561" y="84"/>
                    </a:cubicBezTo>
                    <a:lnTo>
                      <a:pt x="8930" y="3478"/>
                    </a:lnTo>
                    <a:lnTo>
                      <a:pt x="4644" y="9633"/>
                    </a:lnTo>
                    <a:lnTo>
                      <a:pt x="358" y="3478"/>
                    </a:lnTo>
                    <a:lnTo>
                      <a:pt x="2751" y="37"/>
                    </a:lnTo>
                    <a:cubicBezTo>
                      <a:pt x="2632" y="25"/>
                      <a:pt x="2525" y="25"/>
                      <a:pt x="2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2"/>
              <p:cNvSpPr/>
              <p:nvPr/>
            </p:nvSpPr>
            <p:spPr>
              <a:xfrm>
                <a:off x="6528300" y="2441400"/>
                <a:ext cx="204800" cy="251525"/>
              </a:xfrm>
              <a:custGeom>
                <a:rect b="b" l="l" r="r" t="t"/>
                <a:pathLst>
                  <a:path extrusionOk="0" h="10061" w="8192">
                    <a:moveTo>
                      <a:pt x="2917" y="0"/>
                    </a:moveTo>
                    <a:lnTo>
                      <a:pt x="0" y="4179"/>
                    </a:lnTo>
                    <a:lnTo>
                      <a:pt x="4096" y="10061"/>
                    </a:lnTo>
                    <a:lnTo>
                      <a:pt x="8192" y="4179"/>
                    </a:lnTo>
                    <a:lnTo>
                      <a:pt x="5287" y="12"/>
                    </a:lnTo>
                    <a:cubicBezTo>
                      <a:pt x="5167" y="12"/>
                      <a:pt x="5060" y="36"/>
                      <a:pt x="4941" y="36"/>
                    </a:cubicBezTo>
                    <a:lnTo>
                      <a:pt x="7834" y="4179"/>
                    </a:lnTo>
                    <a:lnTo>
                      <a:pt x="4096" y="9537"/>
                    </a:lnTo>
                    <a:lnTo>
                      <a:pt x="357" y="4179"/>
                    </a:lnTo>
                    <a:lnTo>
                      <a:pt x="3262" y="12"/>
                    </a:lnTo>
                    <a:cubicBezTo>
                      <a:pt x="3143" y="12"/>
                      <a:pt x="3024" y="0"/>
                      <a:pt x="2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2"/>
              <p:cNvSpPr/>
              <p:nvPr/>
            </p:nvSpPr>
            <p:spPr>
              <a:xfrm>
                <a:off x="6541975" y="2442275"/>
                <a:ext cx="177150" cy="250375"/>
              </a:xfrm>
              <a:custGeom>
                <a:rect b="b" l="l" r="r" t="t"/>
                <a:pathLst>
                  <a:path extrusionOk="0" h="10015" w="7086">
                    <a:moveTo>
                      <a:pt x="3549" y="394"/>
                    </a:moveTo>
                    <a:lnTo>
                      <a:pt x="6728" y="4954"/>
                    </a:lnTo>
                    <a:lnTo>
                      <a:pt x="3549" y="9502"/>
                    </a:lnTo>
                    <a:lnTo>
                      <a:pt x="358" y="4954"/>
                    </a:lnTo>
                    <a:lnTo>
                      <a:pt x="3549" y="394"/>
                    </a:lnTo>
                    <a:close/>
                    <a:moveTo>
                      <a:pt x="3454" y="1"/>
                    </a:moveTo>
                    <a:lnTo>
                      <a:pt x="1" y="4942"/>
                    </a:lnTo>
                    <a:lnTo>
                      <a:pt x="3549" y="10014"/>
                    </a:lnTo>
                    <a:lnTo>
                      <a:pt x="7085" y="4942"/>
                    </a:lnTo>
                    <a:lnTo>
                      <a:pt x="3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2"/>
              <p:cNvSpPr/>
              <p:nvPr/>
            </p:nvSpPr>
            <p:spPr>
              <a:xfrm>
                <a:off x="6555975" y="247860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2"/>
              <p:cNvSpPr/>
              <p:nvPr/>
            </p:nvSpPr>
            <p:spPr>
              <a:xfrm>
                <a:off x="6569975" y="251877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2"/>
              <p:cNvSpPr/>
              <p:nvPr/>
            </p:nvSpPr>
            <p:spPr>
              <a:xfrm>
                <a:off x="6583650" y="25583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2"/>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43"/>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2"/>
              <p:cNvSpPr/>
              <p:nvPr/>
            </p:nvSpPr>
            <p:spPr>
              <a:xfrm>
                <a:off x="6766125" y="2431875"/>
                <a:ext cx="262550" cy="261050"/>
              </a:xfrm>
              <a:custGeom>
                <a:rect b="b" l="l" r="r" t="t"/>
                <a:pathLst>
                  <a:path extrusionOk="0" h="10442" w="10502">
                    <a:moveTo>
                      <a:pt x="1870" y="0"/>
                    </a:moveTo>
                    <a:cubicBezTo>
                      <a:pt x="1750" y="0"/>
                      <a:pt x="1620" y="12"/>
                      <a:pt x="1500" y="12"/>
                    </a:cubicBezTo>
                    <a:lnTo>
                      <a:pt x="0" y="2167"/>
                    </a:lnTo>
                    <a:lnTo>
                      <a:pt x="5775" y="10442"/>
                    </a:lnTo>
                    <a:lnTo>
                      <a:pt x="10502" y="3655"/>
                    </a:lnTo>
                    <a:cubicBezTo>
                      <a:pt x="10490" y="3513"/>
                      <a:pt x="10478" y="3358"/>
                      <a:pt x="10466" y="3191"/>
                    </a:cubicBezTo>
                    <a:lnTo>
                      <a:pt x="5763" y="9918"/>
                    </a:lnTo>
                    <a:lnTo>
                      <a:pt x="357" y="2167"/>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2"/>
              <p:cNvSpPr/>
              <p:nvPr/>
            </p:nvSpPr>
            <p:spPr>
              <a:xfrm>
                <a:off x="6983100" y="2436625"/>
                <a:ext cx="42600" cy="61350"/>
              </a:xfrm>
              <a:custGeom>
                <a:rect b="b" l="l" r="r" t="t"/>
                <a:pathLst>
                  <a:path extrusionOk="0" h="2454" w="1704">
                    <a:moveTo>
                      <a:pt x="1" y="1"/>
                    </a:moveTo>
                    <a:lnTo>
                      <a:pt x="1704" y="2453"/>
                    </a:lnTo>
                    <a:cubicBezTo>
                      <a:pt x="1692" y="2251"/>
                      <a:pt x="1668" y="2049"/>
                      <a:pt x="1644" y="1846"/>
                    </a:cubicBezTo>
                    <a:lnTo>
                      <a:pt x="370" y="13"/>
                    </a:lnTo>
                    <a:cubicBezTo>
                      <a:pt x="251" y="13"/>
                      <a:pt x="120"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2"/>
              <p:cNvSpPr/>
              <p:nvPr/>
            </p:nvSpPr>
            <p:spPr>
              <a:xfrm>
                <a:off x="6779800" y="2431875"/>
                <a:ext cx="248575" cy="261050"/>
              </a:xfrm>
              <a:custGeom>
                <a:rect b="b" l="l" r="r" t="t"/>
                <a:pathLst>
                  <a:path extrusionOk="0" h="10442" w="9943">
                    <a:moveTo>
                      <a:pt x="2085" y="0"/>
                    </a:moveTo>
                    <a:lnTo>
                      <a:pt x="1" y="2977"/>
                    </a:lnTo>
                    <a:lnTo>
                      <a:pt x="5216" y="10442"/>
                    </a:lnTo>
                    <a:lnTo>
                      <a:pt x="9943" y="3655"/>
                    </a:lnTo>
                    <a:cubicBezTo>
                      <a:pt x="9931" y="3513"/>
                      <a:pt x="9919" y="3358"/>
                      <a:pt x="9895" y="3191"/>
                    </a:cubicBezTo>
                    <a:lnTo>
                      <a:pt x="5216" y="9918"/>
                    </a:lnTo>
                    <a:lnTo>
                      <a:pt x="358" y="2977"/>
                    </a:lnTo>
                    <a:lnTo>
                      <a:pt x="2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2"/>
              <p:cNvSpPr/>
              <p:nvPr/>
            </p:nvSpPr>
            <p:spPr>
              <a:xfrm>
                <a:off x="6794100" y="2431575"/>
                <a:ext cx="232800" cy="261350"/>
              </a:xfrm>
              <a:custGeom>
                <a:rect b="b" l="l" r="r" t="t"/>
                <a:pathLst>
                  <a:path extrusionOk="0" h="10454" w="9312">
                    <a:moveTo>
                      <a:pt x="2620" y="0"/>
                    </a:moveTo>
                    <a:lnTo>
                      <a:pt x="0" y="3775"/>
                    </a:lnTo>
                    <a:lnTo>
                      <a:pt x="4656" y="10454"/>
                    </a:lnTo>
                    <a:lnTo>
                      <a:pt x="9311" y="3775"/>
                    </a:lnTo>
                    <a:lnTo>
                      <a:pt x="6799" y="167"/>
                    </a:lnTo>
                    <a:cubicBezTo>
                      <a:pt x="6644" y="167"/>
                      <a:pt x="6525" y="155"/>
                      <a:pt x="6394" y="155"/>
                    </a:cubicBezTo>
                    <a:lnTo>
                      <a:pt x="8930" y="3775"/>
                    </a:lnTo>
                    <a:lnTo>
                      <a:pt x="4644" y="9930"/>
                    </a:lnTo>
                    <a:lnTo>
                      <a:pt x="358" y="3775"/>
                    </a:lnTo>
                    <a:lnTo>
                      <a:pt x="2977" y="24"/>
                    </a:lnTo>
                    <a:cubicBezTo>
                      <a:pt x="2858" y="24"/>
                      <a:pt x="2739" y="24"/>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2"/>
              <p:cNvSpPr/>
              <p:nvPr/>
            </p:nvSpPr>
            <p:spPr>
              <a:xfrm>
                <a:off x="6807500" y="2432175"/>
                <a:ext cx="204500" cy="260175"/>
              </a:xfrm>
              <a:custGeom>
                <a:rect b="b" l="l" r="r" t="t"/>
                <a:pathLst>
                  <a:path extrusionOk="0" h="10407" w="8180">
                    <a:moveTo>
                      <a:pt x="3155" y="0"/>
                    </a:moveTo>
                    <a:lnTo>
                      <a:pt x="0" y="4524"/>
                    </a:lnTo>
                    <a:lnTo>
                      <a:pt x="4084" y="10406"/>
                    </a:lnTo>
                    <a:lnTo>
                      <a:pt x="8180" y="4524"/>
                    </a:lnTo>
                    <a:lnTo>
                      <a:pt x="5072" y="72"/>
                    </a:lnTo>
                    <a:cubicBezTo>
                      <a:pt x="5019" y="78"/>
                      <a:pt x="4962" y="80"/>
                      <a:pt x="4903" y="80"/>
                    </a:cubicBezTo>
                    <a:cubicBezTo>
                      <a:pt x="4843" y="80"/>
                      <a:pt x="4781" y="78"/>
                      <a:pt x="4715" y="72"/>
                    </a:cubicBezTo>
                    <a:lnTo>
                      <a:pt x="4715" y="72"/>
                    </a:lnTo>
                    <a:lnTo>
                      <a:pt x="7823" y="4536"/>
                    </a:lnTo>
                    <a:lnTo>
                      <a:pt x="4084" y="9894"/>
                    </a:lnTo>
                    <a:lnTo>
                      <a:pt x="357" y="4536"/>
                    </a:lnTo>
                    <a:lnTo>
                      <a:pt x="3513" y="12"/>
                    </a:lnTo>
                    <a:cubicBezTo>
                      <a:pt x="3394" y="12"/>
                      <a:pt x="3274"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2"/>
              <p:cNvSpPr/>
              <p:nvPr/>
            </p:nvSpPr>
            <p:spPr>
              <a:xfrm>
                <a:off x="6821475" y="2439300"/>
                <a:ext cx="177150" cy="253625"/>
              </a:xfrm>
              <a:custGeom>
                <a:rect b="b" l="l" r="r" t="t"/>
                <a:pathLst>
                  <a:path extrusionOk="0" h="10145" w="7086">
                    <a:moveTo>
                      <a:pt x="3549" y="501"/>
                    </a:moveTo>
                    <a:lnTo>
                      <a:pt x="6728" y="5061"/>
                    </a:lnTo>
                    <a:lnTo>
                      <a:pt x="3549" y="9609"/>
                    </a:lnTo>
                    <a:lnTo>
                      <a:pt x="358" y="5061"/>
                    </a:lnTo>
                    <a:lnTo>
                      <a:pt x="3549" y="501"/>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2"/>
              <p:cNvSpPr/>
              <p:nvPr/>
            </p:nvSpPr>
            <p:spPr>
              <a:xfrm>
                <a:off x="6835175" y="2478600"/>
                <a:ext cx="149750" cy="214325"/>
              </a:xfrm>
              <a:custGeom>
                <a:rect b="b" l="l" r="r" t="t"/>
                <a:pathLst>
                  <a:path extrusionOk="0" h="8573" w="5990">
                    <a:moveTo>
                      <a:pt x="2977" y="524"/>
                    </a:moveTo>
                    <a:lnTo>
                      <a:pt x="5596" y="4287"/>
                    </a:lnTo>
                    <a:lnTo>
                      <a:pt x="2977" y="8049"/>
                    </a:lnTo>
                    <a:lnTo>
                      <a:pt x="358" y="4287"/>
                    </a:lnTo>
                    <a:lnTo>
                      <a:pt x="2977" y="524"/>
                    </a:lnTo>
                    <a:close/>
                    <a:moveTo>
                      <a:pt x="3001" y="0"/>
                    </a:moveTo>
                    <a:lnTo>
                      <a:pt x="1" y="4287"/>
                    </a:lnTo>
                    <a:lnTo>
                      <a:pt x="3001" y="8573"/>
                    </a:lnTo>
                    <a:lnTo>
                      <a:pt x="5989"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2"/>
              <p:cNvSpPr/>
              <p:nvPr/>
            </p:nvSpPr>
            <p:spPr>
              <a:xfrm>
                <a:off x="6849475" y="2518775"/>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2"/>
              <p:cNvSpPr/>
              <p:nvPr/>
            </p:nvSpPr>
            <p:spPr>
              <a:xfrm>
                <a:off x="6863150" y="25583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9" name="Google Shape;1809;p42"/>
          <p:cNvGrpSpPr/>
          <p:nvPr/>
        </p:nvGrpSpPr>
        <p:grpSpPr>
          <a:xfrm>
            <a:off x="424890" y="2124589"/>
            <a:ext cx="1146767" cy="1650956"/>
            <a:chOff x="5031375" y="438475"/>
            <a:chExt cx="825725" cy="1188850"/>
          </a:xfrm>
        </p:grpSpPr>
        <p:sp>
          <p:nvSpPr>
            <p:cNvPr id="1810" name="Google Shape;1810;p42"/>
            <p:cNvSpPr/>
            <p:nvPr/>
          </p:nvSpPr>
          <p:spPr>
            <a:xfrm>
              <a:off x="5031375" y="438475"/>
              <a:ext cx="825725" cy="1188850"/>
            </a:xfrm>
            <a:custGeom>
              <a:rect b="b" l="l" r="r" t="t"/>
              <a:pathLst>
                <a:path extrusionOk="0" h="47554" w="33029">
                  <a:moveTo>
                    <a:pt x="1" y="0"/>
                  </a:moveTo>
                  <a:lnTo>
                    <a:pt x="1" y="47554"/>
                  </a:lnTo>
                  <a:lnTo>
                    <a:pt x="33029" y="47554"/>
                  </a:lnTo>
                  <a:lnTo>
                    <a:pt x="3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2"/>
            <p:cNvSpPr/>
            <p:nvPr/>
          </p:nvSpPr>
          <p:spPr>
            <a:xfrm>
              <a:off x="5093875" y="500975"/>
              <a:ext cx="701025" cy="1064150"/>
            </a:xfrm>
            <a:custGeom>
              <a:rect b="b" l="l" r="r" t="t"/>
              <a:pathLst>
                <a:path extrusionOk="0" h="42566" w="28041">
                  <a:moveTo>
                    <a:pt x="1" y="1"/>
                  </a:moveTo>
                  <a:lnTo>
                    <a:pt x="1" y="42565"/>
                  </a:lnTo>
                  <a:lnTo>
                    <a:pt x="28040" y="42565"/>
                  </a:lnTo>
                  <a:lnTo>
                    <a:pt x="28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2"/>
            <p:cNvSpPr/>
            <p:nvPr/>
          </p:nvSpPr>
          <p:spPr>
            <a:xfrm>
              <a:off x="5152525" y="699500"/>
              <a:ext cx="584025" cy="667375"/>
            </a:xfrm>
            <a:custGeom>
              <a:rect b="b" l="l" r="r" t="t"/>
              <a:pathLst>
                <a:path extrusionOk="0" h="26695" w="23361">
                  <a:moveTo>
                    <a:pt x="11681" y="1"/>
                  </a:moveTo>
                  <a:lnTo>
                    <a:pt x="0" y="15336"/>
                  </a:lnTo>
                  <a:cubicBezTo>
                    <a:pt x="0" y="17527"/>
                    <a:pt x="2775" y="21551"/>
                    <a:pt x="6204" y="21551"/>
                  </a:cubicBezTo>
                  <a:cubicBezTo>
                    <a:pt x="8275" y="21551"/>
                    <a:pt x="10121" y="20515"/>
                    <a:pt x="11228" y="18956"/>
                  </a:cubicBezTo>
                  <a:lnTo>
                    <a:pt x="11228" y="22158"/>
                  </a:lnTo>
                  <a:cubicBezTo>
                    <a:pt x="11228" y="24659"/>
                    <a:pt x="9192" y="26695"/>
                    <a:pt x="6692" y="26695"/>
                  </a:cubicBezTo>
                  <a:lnTo>
                    <a:pt x="16669" y="26695"/>
                  </a:lnTo>
                  <a:cubicBezTo>
                    <a:pt x="14169" y="26695"/>
                    <a:pt x="12121" y="24659"/>
                    <a:pt x="12121" y="22158"/>
                  </a:cubicBezTo>
                  <a:lnTo>
                    <a:pt x="12121" y="18956"/>
                  </a:lnTo>
                  <a:cubicBezTo>
                    <a:pt x="13252" y="20515"/>
                    <a:pt x="15086" y="21551"/>
                    <a:pt x="17157" y="21551"/>
                  </a:cubicBezTo>
                  <a:cubicBezTo>
                    <a:pt x="20574" y="21551"/>
                    <a:pt x="23361" y="17539"/>
                    <a:pt x="23361" y="15336"/>
                  </a:cubicBezTo>
                  <a:lnTo>
                    <a:pt x="116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2"/>
            <p:cNvSpPr/>
            <p:nvPr/>
          </p:nvSpPr>
          <p:spPr>
            <a:xfrm>
              <a:off x="5628175" y="539375"/>
              <a:ext cx="140225" cy="159575"/>
            </a:xfrm>
            <a:custGeom>
              <a:rect b="b" l="l" r="r" t="t"/>
              <a:pathLst>
                <a:path extrusionOk="0" h="6383" w="5609">
                  <a:moveTo>
                    <a:pt x="2799" y="0"/>
                  </a:moveTo>
                  <a:lnTo>
                    <a:pt x="1" y="3679"/>
                  </a:lnTo>
                  <a:cubicBezTo>
                    <a:pt x="1" y="4191"/>
                    <a:pt x="679" y="5168"/>
                    <a:pt x="1489" y="5168"/>
                  </a:cubicBezTo>
                  <a:cubicBezTo>
                    <a:pt x="1989" y="5168"/>
                    <a:pt x="2430" y="4930"/>
                    <a:pt x="2703" y="4537"/>
                  </a:cubicBezTo>
                  <a:lnTo>
                    <a:pt x="2703" y="5299"/>
                  </a:lnTo>
                  <a:cubicBezTo>
                    <a:pt x="2703" y="5894"/>
                    <a:pt x="2203" y="6382"/>
                    <a:pt x="1608" y="6382"/>
                  </a:cubicBezTo>
                  <a:lnTo>
                    <a:pt x="4013" y="6382"/>
                  </a:lnTo>
                  <a:cubicBezTo>
                    <a:pt x="3418" y="6382"/>
                    <a:pt x="2918" y="5894"/>
                    <a:pt x="2918" y="5299"/>
                  </a:cubicBezTo>
                  <a:lnTo>
                    <a:pt x="2918" y="4537"/>
                  </a:lnTo>
                  <a:cubicBezTo>
                    <a:pt x="3192" y="4918"/>
                    <a:pt x="3632" y="5168"/>
                    <a:pt x="4120" y="5168"/>
                  </a:cubicBezTo>
                  <a:cubicBezTo>
                    <a:pt x="4942" y="5168"/>
                    <a:pt x="5609" y="4191"/>
                    <a:pt x="5609" y="3679"/>
                  </a:cubicBezTo>
                  <a:lnTo>
                    <a:pt x="2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2"/>
            <p:cNvSpPr/>
            <p:nvPr/>
          </p:nvSpPr>
          <p:spPr>
            <a:xfrm>
              <a:off x="5272475" y="692975"/>
              <a:ext cx="343825" cy="452450"/>
            </a:xfrm>
            <a:custGeom>
              <a:rect b="b" l="l" r="r" t="t"/>
              <a:pathLst>
                <a:path extrusionOk="0" h="18098" w="13753">
                  <a:moveTo>
                    <a:pt x="6871" y="500"/>
                  </a:moveTo>
                  <a:lnTo>
                    <a:pt x="13371" y="9049"/>
                  </a:lnTo>
                  <a:lnTo>
                    <a:pt x="6871" y="17609"/>
                  </a:lnTo>
                  <a:lnTo>
                    <a:pt x="358" y="9049"/>
                  </a:lnTo>
                  <a:lnTo>
                    <a:pt x="6871" y="500"/>
                  </a:lnTo>
                  <a:close/>
                  <a:moveTo>
                    <a:pt x="6883" y="0"/>
                  </a:moveTo>
                  <a:lnTo>
                    <a:pt x="1" y="9049"/>
                  </a:lnTo>
                  <a:lnTo>
                    <a:pt x="6883" y="18097"/>
                  </a:lnTo>
                  <a:lnTo>
                    <a:pt x="13752" y="9049"/>
                  </a:lnTo>
                  <a:lnTo>
                    <a:pt x="6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2"/>
            <p:cNvSpPr/>
            <p:nvPr/>
          </p:nvSpPr>
          <p:spPr>
            <a:xfrm>
              <a:off x="5116200" y="1355250"/>
              <a:ext cx="140525" cy="159875"/>
            </a:xfrm>
            <a:custGeom>
              <a:rect b="b" l="l" r="r" t="t"/>
              <a:pathLst>
                <a:path extrusionOk="0" h="6395" w="5621">
                  <a:moveTo>
                    <a:pt x="1608" y="0"/>
                  </a:moveTo>
                  <a:cubicBezTo>
                    <a:pt x="2204" y="0"/>
                    <a:pt x="2704" y="489"/>
                    <a:pt x="2704" y="1084"/>
                  </a:cubicBezTo>
                  <a:lnTo>
                    <a:pt x="2704" y="1846"/>
                  </a:lnTo>
                  <a:cubicBezTo>
                    <a:pt x="2430" y="1477"/>
                    <a:pt x="1989" y="1227"/>
                    <a:pt x="1489" y="1227"/>
                  </a:cubicBezTo>
                  <a:cubicBezTo>
                    <a:pt x="680" y="1227"/>
                    <a:pt x="1" y="2191"/>
                    <a:pt x="1" y="2715"/>
                  </a:cubicBezTo>
                  <a:lnTo>
                    <a:pt x="2823" y="6394"/>
                  </a:lnTo>
                  <a:lnTo>
                    <a:pt x="5621" y="2715"/>
                  </a:lnTo>
                  <a:cubicBezTo>
                    <a:pt x="5621" y="2191"/>
                    <a:pt x="4942" y="1227"/>
                    <a:pt x="4132" y="1227"/>
                  </a:cubicBezTo>
                  <a:cubicBezTo>
                    <a:pt x="3632" y="1227"/>
                    <a:pt x="3192" y="1465"/>
                    <a:pt x="2918" y="1846"/>
                  </a:cubicBezTo>
                  <a:lnTo>
                    <a:pt x="2918" y="1084"/>
                  </a:lnTo>
                  <a:cubicBezTo>
                    <a:pt x="2918" y="489"/>
                    <a:pt x="3418" y="0"/>
                    <a:pt x="4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2"/>
            <p:cNvSpPr/>
            <p:nvPr/>
          </p:nvSpPr>
          <p:spPr>
            <a:xfrm>
              <a:off x="5164725" y="1132000"/>
              <a:ext cx="279225" cy="10750"/>
            </a:xfrm>
            <a:custGeom>
              <a:rect b="b" l="l" r="r" t="t"/>
              <a:pathLst>
                <a:path extrusionOk="0" h="430" w="11169">
                  <a:moveTo>
                    <a:pt x="1" y="1"/>
                  </a:moveTo>
                  <a:lnTo>
                    <a:pt x="1" y="1"/>
                  </a:lnTo>
                  <a:cubicBezTo>
                    <a:pt x="60" y="96"/>
                    <a:pt x="120" y="203"/>
                    <a:pt x="155" y="298"/>
                  </a:cubicBezTo>
                  <a:lnTo>
                    <a:pt x="11169" y="429"/>
                  </a:lnTo>
                  <a:lnTo>
                    <a:pt x="11169" y="13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2"/>
            <p:cNvSpPr/>
            <p:nvPr/>
          </p:nvSpPr>
          <p:spPr>
            <a:xfrm>
              <a:off x="5221875" y="1135275"/>
              <a:ext cx="223875" cy="74750"/>
            </a:xfrm>
            <a:custGeom>
              <a:rect b="b" l="l" r="r" t="t"/>
              <a:pathLst>
                <a:path extrusionOk="0" h="2990" w="8955">
                  <a:moveTo>
                    <a:pt x="8859" y="1"/>
                  </a:moveTo>
                  <a:lnTo>
                    <a:pt x="1" y="2763"/>
                  </a:lnTo>
                  <a:cubicBezTo>
                    <a:pt x="108" y="2834"/>
                    <a:pt x="203" y="2906"/>
                    <a:pt x="286" y="2989"/>
                  </a:cubicBezTo>
                  <a:lnTo>
                    <a:pt x="8954" y="286"/>
                  </a:lnTo>
                  <a:lnTo>
                    <a:pt x="8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2"/>
            <p:cNvSpPr/>
            <p:nvPr/>
          </p:nvSpPr>
          <p:spPr>
            <a:xfrm>
              <a:off x="5287375" y="1135875"/>
              <a:ext cx="158950" cy="101825"/>
            </a:xfrm>
            <a:custGeom>
              <a:rect b="b" l="l" r="r" t="t"/>
              <a:pathLst>
                <a:path extrusionOk="0" h="4073" w="6358">
                  <a:moveTo>
                    <a:pt x="6191" y="0"/>
                  </a:moveTo>
                  <a:lnTo>
                    <a:pt x="0" y="4001"/>
                  </a:lnTo>
                  <a:cubicBezTo>
                    <a:pt x="155" y="4013"/>
                    <a:pt x="298" y="4049"/>
                    <a:pt x="452" y="4072"/>
                  </a:cubicBezTo>
                  <a:lnTo>
                    <a:pt x="6358" y="251"/>
                  </a:lnTo>
                  <a:lnTo>
                    <a:pt x="6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2"/>
            <p:cNvSpPr/>
            <p:nvPr/>
          </p:nvSpPr>
          <p:spPr>
            <a:xfrm>
              <a:off x="5173650" y="1049250"/>
              <a:ext cx="272100" cy="93500"/>
            </a:xfrm>
            <a:custGeom>
              <a:rect b="b" l="l" r="r" t="t"/>
              <a:pathLst>
                <a:path extrusionOk="0" h="3740" w="10884">
                  <a:moveTo>
                    <a:pt x="191" y="1"/>
                  </a:moveTo>
                  <a:lnTo>
                    <a:pt x="1" y="251"/>
                  </a:lnTo>
                  <a:lnTo>
                    <a:pt x="10788" y="3739"/>
                  </a:lnTo>
                  <a:lnTo>
                    <a:pt x="10883" y="3465"/>
                  </a:ln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2"/>
            <p:cNvSpPr/>
            <p:nvPr/>
          </p:nvSpPr>
          <p:spPr>
            <a:xfrm>
              <a:off x="5215325" y="994500"/>
              <a:ext cx="231000" cy="147950"/>
            </a:xfrm>
            <a:custGeom>
              <a:rect b="b" l="l" r="r" t="t"/>
              <a:pathLst>
                <a:path extrusionOk="0" h="5918" w="9240">
                  <a:moveTo>
                    <a:pt x="179" y="0"/>
                  </a:moveTo>
                  <a:lnTo>
                    <a:pt x="1" y="238"/>
                  </a:lnTo>
                  <a:lnTo>
                    <a:pt x="9073" y="5917"/>
                  </a:lnTo>
                  <a:lnTo>
                    <a:pt x="9240" y="5667"/>
                  </a:lnTo>
                  <a:lnTo>
                    <a:pt x="1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2"/>
            <p:cNvSpPr/>
            <p:nvPr/>
          </p:nvSpPr>
          <p:spPr>
            <a:xfrm>
              <a:off x="5244800" y="955800"/>
              <a:ext cx="201825" cy="186350"/>
            </a:xfrm>
            <a:custGeom>
              <a:rect b="b" l="l" r="r" t="t"/>
              <a:pathLst>
                <a:path extrusionOk="0" h="7454" w="8073">
                  <a:moveTo>
                    <a:pt x="191" y="0"/>
                  </a:moveTo>
                  <a:lnTo>
                    <a:pt x="0" y="238"/>
                  </a:lnTo>
                  <a:lnTo>
                    <a:pt x="7882" y="7454"/>
                  </a:lnTo>
                  <a:lnTo>
                    <a:pt x="8073" y="7227"/>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2"/>
            <p:cNvSpPr/>
            <p:nvPr/>
          </p:nvSpPr>
          <p:spPr>
            <a:xfrm>
              <a:off x="5444825" y="1132000"/>
              <a:ext cx="279525" cy="10750"/>
            </a:xfrm>
            <a:custGeom>
              <a:rect b="b" l="l" r="r" t="t"/>
              <a:pathLst>
                <a:path extrusionOk="0" h="430" w="11181">
                  <a:moveTo>
                    <a:pt x="11180" y="1"/>
                  </a:moveTo>
                  <a:lnTo>
                    <a:pt x="0" y="132"/>
                  </a:lnTo>
                  <a:lnTo>
                    <a:pt x="0" y="429"/>
                  </a:lnTo>
                  <a:lnTo>
                    <a:pt x="11014" y="298"/>
                  </a:lnTo>
                  <a:cubicBezTo>
                    <a:pt x="11061" y="203"/>
                    <a:pt x="11121" y="96"/>
                    <a:pt x="11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2"/>
            <p:cNvSpPr/>
            <p:nvPr/>
          </p:nvSpPr>
          <p:spPr>
            <a:xfrm>
              <a:off x="5443325" y="1135275"/>
              <a:ext cx="223575" cy="74750"/>
            </a:xfrm>
            <a:custGeom>
              <a:rect b="b" l="l" r="r" t="t"/>
              <a:pathLst>
                <a:path extrusionOk="0" h="2990" w="8943">
                  <a:moveTo>
                    <a:pt x="96" y="1"/>
                  </a:moveTo>
                  <a:lnTo>
                    <a:pt x="1" y="286"/>
                  </a:lnTo>
                  <a:lnTo>
                    <a:pt x="8669" y="2989"/>
                  </a:lnTo>
                  <a:cubicBezTo>
                    <a:pt x="8752" y="2906"/>
                    <a:pt x="8835" y="2834"/>
                    <a:pt x="8942" y="2763"/>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2"/>
            <p:cNvSpPr/>
            <p:nvPr/>
          </p:nvSpPr>
          <p:spPr>
            <a:xfrm>
              <a:off x="5442750" y="1135875"/>
              <a:ext cx="158675" cy="101825"/>
            </a:xfrm>
            <a:custGeom>
              <a:rect b="b" l="l" r="r" t="t"/>
              <a:pathLst>
                <a:path extrusionOk="0" h="4073" w="6347">
                  <a:moveTo>
                    <a:pt x="155" y="0"/>
                  </a:moveTo>
                  <a:lnTo>
                    <a:pt x="0" y="251"/>
                  </a:lnTo>
                  <a:lnTo>
                    <a:pt x="5906" y="4072"/>
                  </a:lnTo>
                  <a:cubicBezTo>
                    <a:pt x="6037" y="4049"/>
                    <a:pt x="6203" y="4013"/>
                    <a:pt x="6346" y="4001"/>
                  </a:cubicBez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2"/>
            <p:cNvSpPr/>
            <p:nvPr/>
          </p:nvSpPr>
          <p:spPr>
            <a:xfrm>
              <a:off x="5443325" y="1049250"/>
              <a:ext cx="272100" cy="93500"/>
            </a:xfrm>
            <a:custGeom>
              <a:rect b="b" l="l" r="r" t="t"/>
              <a:pathLst>
                <a:path extrusionOk="0" h="3740" w="10884">
                  <a:moveTo>
                    <a:pt x="10693" y="1"/>
                  </a:moveTo>
                  <a:lnTo>
                    <a:pt x="1" y="3465"/>
                  </a:lnTo>
                  <a:lnTo>
                    <a:pt x="96" y="3739"/>
                  </a:lnTo>
                  <a:lnTo>
                    <a:pt x="10883" y="251"/>
                  </a:lnTo>
                  <a:lnTo>
                    <a:pt x="106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2"/>
            <p:cNvSpPr/>
            <p:nvPr/>
          </p:nvSpPr>
          <p:spPr>
            <a:xfrm>
              <a:off x="5442750" y="994500"/>
              <a:ext cx="231000" cy="147950"/>
            </a:xfrm>
            <a:custGeom>
              <a:rect b="b" l="l" r="r" t="t"/>
              <a:pathLst>
                <a:path extrusionOk="0" h="5918" w="9240">
                  <a:moveTo>
                    <a:pt x="9061" y="0"/>
                  </a:moveTo>
                  <a:lnTo>
                    <a:pt x="0" y="5667"/>
                  </a:lnTo>
                  <a:lnTo>
                    <a:pt x="155" y="5917"/>
                  </a:lnTo>
                  <a:lnTo>
                    <a:pt x="9239" y="238"/>
                  </a:lnTo>
                  <a:lnTo>
                    <a:pt x="90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2"/>
            <p:cNvSpPr/>
            <p:nvPr/>
          </p:nvSpPr>
          <p:spPr>
            <a:xfrm>
              <a:off x="5441850" y="955800"/>
              <a:ext cx="202125" cy="186350"/>
            </a:xfrm>
            <a:custGeom>
              <a:rect b="b" l="l" r="r" t="t"/>
              <a:pathLst>
                <a:path extrusionOk="0" h="7454" w="8085">
                  <a:moveTo>
                    <a:pt x="7906" y="0"/>
                  </a:moveTo>
                  <a:lnTo>
                    <a:pt x="0" y="7227"/>
                  </a:lnTo>
                  <a:lnTo>
                    <a:pt x="215" y="7454"/>
                  </a:lnTo>
                  <a:lnTo>
                    <a:pt x="8085" y="238"/>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2"/>
            <p:cNvSpPr/>
            <p:nvPr/>
          </p:nvSpPr>
          <p:spPr>
            <a:xfrm>
              <a:off x="5133175" y="539075"/>
              <a:ext cx="116400" cy="183975"/>
            </a:xfrm>
            <a:custGeom>
              <a:rect b="b" l="l" r="r" t="t"/>
              <a:pathLst>
                <a:path extrusionOk="0" h="7359" w="4656">
                  <a:moveTo>
                    <a:pt x="3977" y="1"/>
                  </a:moveTo>
                  <a:cubicBezTo>
                    <a:pt x="3965" y="120"/>
                    <a:pt x="3906" y="203"/>
                    <a:pt x="3834" y="251"/>
                  </a:cubicBezTo>
                  <a:cubicBezTo>
                    <a:pt x="3739" y="298"/>
                    <a:pt x="3620" y="322"/>
                    <a:pt x="3477" y="322"/>
                  </a:cubicBezTo>
                  <a:lnTo>
                    <a:pt x="1382" y="322"/>
                  </a:lnTo>
                  <a:cubicBezTo>
                    <a:pt x="1286" y="322"/>
                    <a:pt x="1191" y="310"/>
                    <a:pt x="1084" y="310"/>
                  </a:cubicBezTo>
                  <a:cubicBezTo>
                    <a:pt x="977" y="310"/>
                    <a:pt x="894" y="298"/>
                    <a:pt x="810" y="274"/>
                  </a:cubicBezTo>
                  <a:lnTo>
                    <a:pt x="393" y="3691"/>
                  </a:lnTo>
                  <a:lnTo>
                    <a:pt x="560" y="3811"/>
                  </a:lnTo>
                  <a:cubicBezTo>
                    <a:pt x="691" y="3691"/>
                    <a:pt x="846" y="3596"/>
                    <a:pt x="1001" y="3525"/>
                  </a:cubicBezTo>
                  <a:cubicBezTo>
                    <a:pt x="1167" y="3453"/>
                    <a:pt x="1346" y="3418"/>
                    <a:pt x="1572" y="3418"/>
                  </a:cubicBezTo>
                  <a:cubicBezTo>
                    <a:pt x="1941" y="3418"/>
                    <a:pt x="2227" y="3525"/>
                    <a:pt x="2418" y="3763"/>
                  </a:cubicBezTo>
                  <a:cubicBezTo>
                    <a:pt x="2620" y="3989"/>
                    <a:pt x="2703" y="4322"/>
                    <a:pt x="2703" y="4763"/>
                  </a:cubicBezTo>
                  <a:cubicBezTo>
                    <a:pt x="2703" y="5263"/>
                    <a:pt x="2572" y="5692"/>
                    <a:pt x="2298" y="6049"/>
                  </a:cubicBezTo>
                  <a:cubicBezTo>
                    <a:pt x="2037" y="6406"/>
                    <a:pt x="1691" y="6680"/>
                    <a:pt x="1286" y="6870"/>
                  </a:cubicBezTo>
                  <a:cubicBezTo>
                    <a:pt x="870" y="7061"/>
                    <a:pt x="441" y="7168"/>
                    <a:pt x="1" y="7168"/>
                  </a:cubicBezTo>
                  <a:lnTo>
                    <a:pt x="1" y="7359"/>
                  </a:lnTo>
                  <a:cubicBezTo>
                    <a:pt x="560" y="7359"/>
                    <a:pt x="1108" y="7311"/>
                    <a:pt x="1667" y="7180"/>
                  </a:cubicBezTo>
                  <a:cubicBezTo>
                    <a:pt x="2215" y="7061"/>
                    <a:pt x="2715" y="6882"/>
                    <a:pt x="3168" y="6668"/>
                  </a:cubicBezTo>
                  <a:cubicBezTo>
                    <a:pt x="3608" y="6430"/>
                    <a:pt x="3977" y="6156"/>
                    <a:pt x="4251" y="5835"/>
                  </a:cubicBezTo>
                  <a:cubicBezTo>
                    <a:pt x="4513" y="5501"/>
                    <a:pt x="4656" y="5132"/>
                    <a:pt x="4656" y="4727"/>
                  </a:cubicBezTo>
                  <a:cubicBezTo>
                    <a:pt x="4656" y="4275"/>
                    <a:pt x="4477" y="3870"/>
                    <a:pt x="4120" y="3537"/>
                  </a:cubicBezTo>
                  <a:cubicBezTo>
                    <a:pt x="3763" y="3215"/>
                    <a:pt x="3203" y="3049"/>
                    <a:pt x="2453" y="3049"/>
                  </a:cubicBezTo>
                  <a:cubicBezTo>
                    <a:pt x="2013" y="3049"/>
                    <a:pt x="1656" y="3096"/>
                    <a:pt x="1346" y="3179"/>
                  </a:cubicBezTo>
                  <a:cubicBezTo>
                    <a:pt x="1036" y="3275"/>
                    <a:pt x="786" y="3394"/>
                    <a:pt x="608" y="3525"/>
                  </a:cubicBezTo>
                  <a:lnTo>
                    <a:pt x="798" y="1870"/>
                  </a:lnTo>
                  <a:lnTo>
                    <a:pt x="2763" y="1870"/>
                  </a:lnTo>
                  <a:cubicBezTo>
                    <a:pt x="3060" y="1870"/>
                    <a:pt x="3358" y="1894"/>
                    <a:pt x="3656" y="1894"/>
                  </a:cubicBezTo>
                  <a:cubicBezTo>
                    <a:pt x="3953" y="1906"/>
                    <a:pt x="4144" y="1917"/>
                    <a:pt x="4239" y="1929"/>
                  </a:cubicBezTo>
                  <a:cubicBezTo>
                    <a:pt x="4215" y="1727"/>
                    <a:pt x="4203" y="1477"/>
                    <a:pt x="4203" y="1191"/>
                  </a:cubicBezTo>
                  <a:cubicBezTo>
                    <a:pt x="4192" y="905"/>
                    <a:pt x="4192" y="501"/>
                    <a:pt x="4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2"/>
            <p:cNvSpPr/>
            <p:nvPr/>
          </p:nvSpPr>
          <p:spPr>
            <a:xfrm>
              <a:off x="5639500" y="1323700"/>
              <a:ext cx="116400" cy="184575"/>
            </a:xfrm>
            <a:custGeom>
              <a:rect b="b" l="l" r="r" t="t"/>
              <a:pathLst>
                <a:path extrusionOk="0" h="7383" w="4656">
                  <a:moveTo>
                    <a:pt x="4655" y="0"/>
                  </a:moveTo>
                  <a:cubicBezTo>
                    <a:pt x="4096" y="0"/>
                    <a:pt x="3536" y="60"/>
                    <a:pt x="2989" y="179"/>
                  </a:cubicBezTo>
                  <a:cubicBezTo>
                    <a:pt x="2441" y="298"/>
                    <a:pt x="1929" y="477"/>
                    <a:pt x="1488" y="703"/>
                  </a:cubicBezTo>
                  <a:cubicBezTo>
                    <a:pt x="1036" y="941"/>
                    <a:pt x="667" y="1203"/>
                    <a:pt x="405" y="1536"/>
                  </a:cubicBezTo>
                  <a:cubicBezTo>
                    <a:pt x="131" y="1858"/>
                    <a:pt x="0" y="2239"/>
                    <a:pt x="0" y="2632"/>
                  </a:cubicBezTo>
                  <a:cubicBezTo>
                    <a:pt x="0" y="3096"/>
                    <a:pt x="179" y="3501"/>
                    <a:pt x="536" y="3822"/>
                  </a:cubicBezTo>
                  <a:cubicBezTo>
                    <a:pt x="893" y="4156"/>
                    <a:pt x="1441" y="4322"/>
                    <a:pt x="2203" y="4322"/>
                  </a:cubicBezTo>
                  <a:cubicBezTo>
                    <a:pt x="2631" y="4322"/>
                    <a:pt x="2989" y="4275"/>
                    <a:pt x="3298" y="4179"/>
                  </a:cubicBezTo>
                  <a:cubicBezTo>
                    <a:pt x="3620" y="4096"/>
                    <a:pt x="3870" y="3977"/>
                    <a:pt x="4048" y="3846"/>
                  </a:cubicBezTo>
                  <a:lnTo>
                    <a:pt x="4048" y="3846"/>
                  </a:lnTo>
                  <a:lnTo>
                    <a:pt x="3858" y="5489"/>
                  </a:lnTo>
                  <a:lnTo>
                    <a:pt x="1893" y="5489"/>
                  </a:lnTo>
                  <a:cubicBezTo>
                    <a:pt x="1596" y="5489"/>
                    <a:pt x="1298" y="5477"/>
                    <a:pt x="1000" y="5477"/>
                  </a:cubicBezTo>
                  <a:cubicBezTo>
                    <a:pt x="703" y="5465"/>
                    <a:pt x="500" y="5453"/>
                    <a:pt x="417" y="5430"/>
                  </a:cubicBezTo>
                  <a:lnTo>
                    <a:pt x="417" y="5430"/>
                  </a:lnTo>
                  <a:cubicBezTo>
                    <a:pt x="429" y="5644"/>
                    <a:pt x="441" y="5894"/>
                    <a:pt x="441" y="6180"/>
                  </a:cubicBezTo>
                  <a:cubicBezTo>
                    <a:pt x="464" y="6465"/>
                    <a:pt x="464" y="6858"/>
                    <a:pt x="464" y="7370"/>
                  </a:cubicBezTo>
                  <a:lnTo>
                    <a:pt x="464" y="7382"/>
                  </a:lnTo>
                  <a:lnTo>
                    <a:pt x="691" y="7382"/>
                  </a:lnTo>
                  <a:cubicBezTo>
                    <a:pt x="714" y="7263"/>
                    <a:pt x="774" y="7180"/>
                    <a:pt x="845" y="7132"/>
                  </a:cubicBezTo>
                  <a:cubicBezTo>
                    <a:pt x="941" y="7085"/>
                    <a:pt x="1060" y="7061"/>
                    <a:pt x="1203" y="7061"/>
                  </a:cubicBezTo>
                  <a:lnTo>
                    <a:pt x="3274" y="7061"/>
                  </a:lnTo>
                  <a:cubicBezTo>
                    <a:pt x="3358" y="7061"/>
                    <a:pt x="3465" y="7073"/>
                    <a:pt x="3572" y="7073"/>
                  </a:cubicBezTo>
                  <a:cubicBezTo>
                    <a:pt x="3679" y="7073"/>
                    <a:pt x="3762" y="7085"/>
                    <a:pt x="3834" y="7096"/>
                  </a:cubicBezTo>
                  <a:lnTo>
                    <a:pt x="4251" y="3691"/>
                  </a:lnTo>
                  <a:lnTo>
                    <a:pt x="4096" y="3572"/>
                  </a:lnTo>
                  <a:cubicBezTo>
                    <a:pt x="3953" y="3691"/>
                    <a:pt x="3810" y="3787"/>
                    <a:pt x="3643" y="3858"/>
                  </a:cubicBezTo>
                  <a:cubicBezTo>
                    <a:pt x="3477" y="3929"/>
                    <a:pt x="3298" y="3965"/>
                    <a:pt x="3084" y="3965"/>
                  </a:cubicBezTo>
                  <a:cubicBezTo>
                    <a:pt x="2703" y="3965"/>
                    <a:pt x="2429" y="3858"/>
                    <a:pt x="2227" y="3620"/>
                  </a:cubicBezTo>
                  <a:cubicBezTo>
                    <a:pt x="2036" y="3382"/>
                    <a:pt x="1953" y="3036"/>
                    <a:pt x="1953" y="2608"/>
                  </a:cubicBezTo>
                  <a:cubicBezTo>
                    <a:pt x="1953" y="2096"/>
                    <a:pt x="2084" y="1667"/>
                    <a:pt x="2346" y="1310"/>
                  </a:cubicBezTo>
                  <a:cubicBezTo>
                    <a:pt x="2619" y="953"/>
                    <a:pt x="2965" y="691"/>
                    <a:pt x="3358" y="488"/>
                  </a:cubicBezTo>
                  <a:cubicBezTo>
                    <a:pt x="3774" y="298"/>
                    <a:pt x="4215" y="191"/>
                    <a:pt x="4655" y="191"/>
                  </a:cubicBezTo>
                  <a:lnTo>
                    <a:pt x="46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42"/>
          <p:cNvGrpSpPr/>
          <p:nvPr/>
        </p:nvGrpSpPr>
        <p:grpSpPr>
          <a:xfrm>
            <a:off x="421644" y="388348"/>
            <a:ext cx="1146680" cy="1651585"/>
            <a:chOff x="3809938" y="244838"/>
            <a:chExt cx="825425" cy="1188875"/>
          </a:xfrm>
        </p:grpSpPr>
        <p:sp>
          <p:nvSpPr>
            <p:cNvPr id="1831" name="Google Shape;1831;p42"/>
            <p:cNvSpPr/>
            <p:nvPr/>
          </p:nvSpPr>
          <p:spPr>
            <a:xfrm>
              <a:off x="3871838" y="307063"/>
              <a:ext cx="701000" cy="1064125"/>
            </a:xfrm>
            <a:custGeom>
              <a:rect b="b" l="l" r="r" t="t"/>
              <a:pathLst>
                <a:path extrusionOk="0" h="42565" w="28040">
                  <a:moveTo>
                    <a:pt x="1" y="0"/>
                  </a:moveTo>
                  <a:lnTo>
                    <a:pt x="1" y="42565"/>
                  </a:lnTo>
                  <a:lnTo>
                    <a:pt x="28040" y="42565"/>
                  </a:lnTo>
                  <a:lnTo>
                    <a:pt x="28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2"/>
            <p:cNvSpPr/>
            <p:nvPr/>
          </p:nvSpPr>
          <p:spPr>
            <a:xfrm>
              <a:off x="3839088" y="1186613"/>
              <a:ext cx="108375" cy="209000"/>
            </a:xfrm>
            <a:custGeom>
              <a:rect b="b" l="l" r="r" t="t"/>
              <a:pathLst>
                <a:path extrusionOk="0" h="8360" w="4335">
                  <a:moveTo>
                    <a:pt x="84" y="1"/>
                  </a:moveTo>
                  <a:cubicBezTo>
                    <a:pt x="48" y="132"/>
                    <a:pt x="37" y="287"/>
                    <a:pt x="1" y="418"/>
                  </a:cubicBezTo>
                  <a:lnTo>
                    <a:pt x="3978" y="6109"/>
                  </a:lnTo>
                  <a:lnTo>
                    <a:pt x="2418" y="8347"/>
                  </a:lnTo>
                  <a:cubicBezTo>
                    <a:pt x="2537" y="8347"/>
                    <a:pt x="2644" y="8347"/>
                    <a:pt x="2763" y="8359"/>
                  </a:cubicBezTo>
                  <a:lnTo>
                    <a:pt x="2775" y="8359"/>
                  </a:lnTo>
                  <a:lnTo>
                    <a:pt x="4335" y="6109"/>
                  </a:lnTo>
                  <a:lnTo>
                    <a:pt x="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2"/>
            <p:cNvSpPr/>
            <p:nvPr/>
          </p:nvSpPr>
          <p:spPr>
            <a:xfrm>
              <a:off x="3834038" y="1218463"/>
              <a:ext cx="100025" cy="177150"/>
            </a:xfrm>
            <a:custGeom>
              <a:rect b="b" l="l" r="r" t="t"/>
              <a:pathLst>
                <a:path extrusionOk="0" h="7086" w="4001">
                  <a:moveTo>
                    <a:pt x="72" y="1"/>
                  </a:moveTo>
                  <a:cubicBezTo>
                    <a:pt x="48" y="144"/>
                    <a:pt x="24" y="287"/>
                    <a:pt x="0" y="418"/>
                  </a:cubicBezTo>
                  <a:lnTo>
                    <a:pt x="3632" y="5633"/>
                  </a:lnTo>
                  <a:lnTo>
                    <a:pt x="2632" y="7073"/>
                  </a:lnTo>
                  <a:cubicBezTo>
                    <a:pt x="2751" y="7073"/>
                    <a:pt x="2858" y="7073"/>
                    <a:pt x="2977" y="7085"/>
                  </a:cubicBezTo>
                  <a:lnTo>
                    <a:pt x="2989" y="7085"/>
                  </a:lnTo>
                  <a:lnTo>
                    <a:pt x="4001" y="5644"/>
                  </a:lnTo>
                  <a:lnTo>
                    <a:pt x="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2"/>
            <p:cNvSpPr/>
            <p:nvPr/>
          </p:nvSpPr>
          <p:spPr>
            <a:xfrm>
              <a:off x="3831063" y="1252413"/>
              <a:ext cx="89025" cy="143200"/>
            </a:xfrm>
            <a:custGeom>
              <a:rect b="b" l="l" r="r" t="t"/>
              <a:pathLst>
                <a:path extrusionOk="0" h="5728" w="3561">
                  <a:moveTo>
                    <a:pt x="12" y="0"/>
                  </a:moveTo>
                  <a:cubicBezTo>
                    <a:pt x="0" y="167"/>
                    <a:pt x="0" y="334"/>
                    <a:pt x="0" y="488"/>
                  </a:cubicBezTo>
                  <a:lnTo>
                    <a:pt x="3203" y="5072"/>
                  </a:lnTo>
                  <a:lnTo>
                    <a:pt x="2751" y="5715"/>
                  </a:lnTo>
                  <a:cubicBezTo>
                    <a:pt x="2870" y="5715"/>
                    <a:pt x="2977" y="5715"/>
                    <a:pt x="3096" y="5727"/>
                  </a:cubicBezTo>
                  <a:lnTo>
                    <a:pt x="3108" y="5727"/>
                  </a:lnTo>
                  <a:lnTo>
                    <a:pt x="3560" y="5072"/>
                  </a:lnTo>
                  <a:lnTo>
                    <a:pt x="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3845638" y="1312238"/>
              <a:ext cx="57775" cy="83375"/>
            </a:xfrm>
            <a:custGeom>
              <a:rect b="b" l="l" r="r" t="t"/>
              <a:pathLst>
                <a:path extrusionOk="0" h="3335" w="2311">
                  <a:moveTo>
                    <a:pt x="1" y="0"/>
                  </a:moveTo>
                  <a:lnTo>
                    <a:pt x="1" y="0"/>
                  </a:lnTo>
                  <a:cubicBezTo>
                    <a:pt x="72" y="227"/>
                    <a:pt x="132" y="465"/>
                    <a:pt x="179" y="703"/>
                  </a:cubicBezTo>
                  <a:cubicBezTo>
                    <a:pt x="179" y="739"/>
                    <a:pt x="191" y="762"/>
                    <a:pt x="191" y="798"/>
                  </a:cubicBezTo>
                  <a:lnTo>
                    <a:pt x="1941" y="3322"/>
                  </a:lnTo>
                  <a:cubicBezTo>
                    <a:pt x="2061" y="3322"/>
                    <a:pt x="2203" y="3322"/>
                    <a:pt x="2311" y="3334"/>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3851888" y="1362538"/>
              <a:ext cx="22950" cy="32175"/>
            </a:xfrm>
            <a:custGeom>
              <a:rect b="b" l="l" r="r" t="t"/>
              <a:pathLst>
                <a:path extrusionOk="0" h="1287" w="918">
                  <a:moveTo>
                    <a:pt x="25" y="1"/>
                  </a:moveTo>
                  <a:cubicBezTo>
                    <a:pt x="25" y="167"/>
                    <a:pt x="13" y="334"/>
                    <a:pt x="1" y="477"/>
                  </a:cubicBezTo>
                  <a:lnTo>
                    <a:pt x="548" y="1263"/>
                  </a:lnTo>
                  <a:cubicBezTo>
                    <a:pt x="668" y="1263"/>
                    <a:pt x="799" y="1286"/>
                    <a:pt x="918" y="1286"/>
                  </a:cubicBezTo>
                  <a:lnTo>
                    <a:pt x="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2"/>
            <p:cNvSpPr/>
            <p:nvPr/>
          </p:nvSpPr>
          <p:spPr>
            <a:xfrm>
              <a:off x="3938213" y="1133038"/>
              <a:ext cx="288750" cy="264950"/>
            </a:xfrm>
            <a:custGeom>
              <a:rect b="b" l="l" r="r" t="t"/>
              <a:pathLst>
                <a:path extrusionOk="0" h="10598" w="11550">
                  <a:moveTo>
                    <a:pt x="5775" y="1"/>
                  </a:moveTo>
                  <a:lnTo>
                    <a:pt x="1" y="8276"/>
                  </a:lnTo>
                  <a:lnTo>
                    <a:pt x="1596" y="10562"/>
                  </a:lnTo>
                  <a:cubicBezTo>
                    <a:pt x="1739" y="10550"/>
                    <a:pt x="1858" y="10550"/>
                    <a:pt x="1977" y="10550"/>
                  </a:cubicBezTo>
                  <a:lnTo>
                    <a:pt x="382" y="8264"/>
                  </a:lnTo>
                  <a:lnTo>
                    <a:pt x="5787" y="501"/>
                  </a:lnTo>
                  <a:lnTo>
                    <a:pt x="11192" y="8264"/>
                  </a:lnTo>
                  <a:lnTo>
                    <a:pt x="9561" y="10585"/>
                  </a:lnTo>
                  <a:cubicBezTo>
                    <a:pt x="9680" y="10585"/>
                    <a:pt x="9799" y="10585"/>
                    <a:pt x="9919" y="10597"/>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2"/>
            <p:cNvSpPr/>
            <p:nvPr/>
          </p:nvSpPr>
          <p:spPr>
            <a:xfrm>
              <a:off x="3953088" y="1172938"/>
              <a:ext cx="260475" cy="225050"/>
            </a:xfrm>
            <a:custGeom>
              <a:rect b="b" l="l" r="r" t="t"/>
              <a:pathLst>
                <a:path extrusionOk="0" h="9002" w="10419">
                  <a:moveTo>
                    <a:pt x="5204" y="0"/>
                  </a:moveTo>
                  <a:lnTo>
                    <a:pt x="1" y="7465"/>
                  </a:lnTo>
                  <a:lnTo>
                    <a:pt x="1037" y="8954"/>
                  </a:lnTo>
                  <a:lnTo>
                    <a:pt x="1382" y="8954"/>
                  </a:lnTo>
                  <a:lnTo>
                    <a:pt x="346" y="7465"/>
                  </a:lnTo>
                  <a:lnTo>
                    <a:pt x="5192" y="512"/>
                  </a:lnTo>
                  <a:lnTo>
                    <a:pt x="10038" y="7465"/>
                  </a:lnTo>
                  <a:lnTo>
                    <a:pt x="8990" y="8989"/>
                  </a:lnTo>
                  <a:cubicBezTo>
                    <a:pt x="9109" y="8989"/>
                    <a:pt x="9228" y="8989"/>
                    <a:pt x="9347" y="9001"/>
                  </a:cubicBezTo>
                  <a:lnTo>
                    <a:pt x="10419" y="7465"/>
                  </a:lnTo>
                  <a:lnTo>
                    <a:pt x="5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p:nvPr/>
          </p:nvSpPr>
          <p:spPr>
            <a:xfrm>
              <a:off x="3966188" y="1212513"/>
              <a:ext cx="232800" cy="185475"/>
            </a:xfrm>
            <a:custGeom>
              <a:rect b="b" l="l" r="r" t="t"/>
              <a:pathLst>
                <a:path extrusionOk="0" h="7419" w="9312">
                  <a:moveTo>
                    <a:pt x="4656" y="1"/>
                  </a:moveTo>
                  <a:lnTo>
                    <a:pt x="1" y="6692"/>
                  </a:lnTo>
                  <a:lnTo>
                    <a:pt x="477" y="7371"/>
                  </a:lnTo>
                  <a:lnTo>
                    <a:pt x="858" y="7371"/>
                  </a:lnTo>
                  <a:lnTo>
                    <a:pt x="382" y="6668"/>
                  </a:lnTo>
                  <a:lnTo>
                    <a:pt x="4668" y="513"/>
                  </a:lnTo>
                  <a:lnTo>
                    <a:pt x="8954" y="6668"/>
                  </a:lnTo>
                  <a:lnTo>
                    <a:pt x="8442" y="7395"/>
                  </a:lnTo>
                  <a:cubicBezTo>
                    <a:pt x="8561" y="7395"/>
                    <a:pt x="8680" y="7395"/>
                    <a:pt x="8800" y="7418"/>
                  </a:cubicBezTo>
                  <a:lnTo>
                    <a:pt x="9311"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3982563" y="1252713"/>
              <a:ext cx="201550" cy="145275"/>
            </a:xfrm>
            <a:custGeom>
              <a:rect b="b" l="l" r="r" t="t"/>
              <a:pathLst>
                <a:path extrusionOk="0" h="5811" w="8062">
                  <a:moveTo>
                    <a:pt x="4013" y="0"/>
                  </a:moveTo>
                  <a:lnTo>
                    <a:pt x="1" y="5775"/>
                  </a:lnTo>
                  <a:cubicBezTo>
                    <a:pt x="120" y="5763"/>
                    <a:pt x="239" y="5763"/>
                    <a:pt x="358" y="5763"/>
                  </a:cubicBezTo>
                  <a:lnTo>
                    <a:pt x="4013" y="512"/>
                  </a:lnTo>
                  <a:lnTo>
                    <a:pt x="7692" y="5798"/>
                  </a:lnTo>
                  <a:cubicBezTo>
                    <a:pt x="7811" y="5798"/>
                    <a:pt x="7942" y="5798"/>
                    <a:pt x="8061" y="5810"/>
                  </a:cubicBezTo>
                  <a:lnTo>
                    <a:pt x="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4010238" y="1291688"/>
              <a:ext cx="145875" cy="105100"/>
            </a:xfrm>
            <a:custGeom>
              <a:rect b="b" l="l" r="r" t="t"/>
              <a:pathLst>
                <a:path extrusionOk="0" h="4204" w="5835">
                  <a:moveTo>
                    <a:pt x="2918" y="1"/>
                  </a:moveTo>
                  <a:lnTo>
                    <a:pt x="1" y="4192"/>
                  </a:lnTo>
                  <a:cubicBezTo>
                    <a:pt x="108" y="4204"/>
                    <a:pt x="227" y="4204"/>
                    <a:pt x="346" y="4204"/>
                  </a:cubicBezTo>
                  <a:lnTo>
                    <a:pt x="2906" y="549"/>
                  </a:lnTo>
                  <a:lnTo>
                    <a:pt x="5466" y="4204"/>
                  </a:lnTo>
                  <a:lnTo>
                    <a:pt x="5835" y="4204"/>
                  </a:lnTo>
                  <a:lnTo>
                    <a:pt x="2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4037938" y="1332488"/>
              <a:ext cx="89900" cy="64600"/>
            </a:xfrm>
            <a:custGeom>
              <a:rect b="b" l="l" r="r" t="t"/>
              <a:pathLst>
                <a:path extrusionOk="0" h="2584" w="3596">
                  <a:moveTo>
                    <a:pt x="1798" y="0"/>
                  </a:moveTo>
                  <a:lnTo>
                    <a:pt x="0" y="2584"/>
                  </a:lnTo>
                  <a:cubicBezTo>
                    <a:pt x="40" y="2580"/>
                    <a:pt x="80" y="2578"/>
                    <a:pt x="119" y="2578"/>
                  </a:cubicBezTo>
                  <a:cubicBezTo>
                    <a:pt x="199" y="2578"/>
                    <a:pt x="278" y="2584"/>
                    <a:pt x="357" y="2584"/>
                  </a:cubicBezTo>
                  <a:lnTo>
                    <a:pt x="1798" y="524"/>
                  </a:lnTo>
                  <a:lnTo>
                    <a:pt x="3239" y="2584"/>
                  </a:lnTo>
                  <a:lnTo>
                    <a:pt x="3596" y="2584"/>
                  </a:lnTo>
                  <a:lnTo>
                    <a:pt x="1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4065313" y="1371763"/>
              <a:ext cx="34850" cy="25025"/>
            </a:xfrm>
            <a:custGeom>
              <a:rect b="b" l="l" r="r" t="t"/>
              <a:pathLst>
                <a:path extrusionOk="0" h="1001" w="1394">
                  <a:moveTo>
                    <a:pt x="703" y="1"/>
                  </a:moveTo>
                  <a:lnTo>
                    <a:pt x="1" y="1001"/>
                  </a:lnTo>
                  <a:lnTo>
                    <a:pt x="382" y="1001"/>
                  </a:lnTo>
                  <a:lnTo>
                    <a:pt x="703" y="525"/>
                  </a:lnTo>
                  <a:lnTo>
                    <a:pt x="1036" y="1001"/>
                  </a:lnTo>
                  <a:lnTo>
                    <a:pt x="1394" y="1001"/>
                  </a:lnTo>
                  <a:lnTo>
                    <a:pt x="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2"/>
            <p:cNvSpPr/>
            <p:nvPr/>
          </p:nvSpPr>
          <p:spPr>
            <a:xfrm>
              <a:off x="4217113" y="1132738"/>
              <a:ext cx="288750" cy="270900"/>
            </a:xfrm>
            <a:custGeom>
              <a:rect b="b" l="l" r="r" t="t"/>
              <a:pathLst>
                <a:path extrusionOk="0" h="10836" w="11550">
                  <a:moveTo>
                    <a:pt x="5775" y="1"/>
                  </a:moveTo>
                  <a:lnTo>
                    <a:pt x="1" y="8276"/>
                  </a:lnTo>
                  <a:lnTo>
                    <a:pt x="1703" y="10693"/>
                  </a:lnTo>
                  <a:cubicBezTo>
                    <a:pt x="1870" y="10717"/>
                    <a:pt x="1989" y="10717"/>
                    <a:pt x="2108" y="10728"/>
                  </a:cubicBezTo>
                  <a:lnTo>
                    <a:pt x="394" y="8276"/>
                  </a:lnTo>
                  <a:lnTo>
                    <a:pt x="5799" y="513"/>
                  </a:lnTo>
                  <a:lnTo>
                    <a:pt x="11193" y="8276"/>
                  </a:lnTo>
                  <a:lnTo>
                    <a:pt x="9407" y="10836"/>
                  </a:lnTo>
                  <a:cubicBezTo>
                    <a:pt x="9526" y="10836"/>
                    <a:pt x="9669" y="10812"/>
                    <a:pt x="9776" y="10812"/>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2"/>
            <p:cNvSpPr/>
            <p:nvPr/>
          </p:nvSpPr>
          <p:spPr>
            <a:xfrm>
              <a:off x="4232288" y="1172638"/>
              <a:ext cx="260475" cy="230700"/>
            </a:xfrm>
            <a:custGeom>
              <a:rect b="b" l="l" r="r" t="t"/>
              <a:pathLst>
                <a:path extrusionOk="0" h="9228" w="10419">
                  <a:moveTo>
                    <a:pt x="5216" y="0"/>
                  </a:moveTo>
                  <a:lnTo>
                    <a:pt x="1" y="7477"/>
                  </a:lnTo>
                  <a:lnTo>
                    <a:pt x="1156" y="9109"/>
                  </a:lnTo>
                  <a:cubicBezTo>
                    <a:pt x="1263" y="9121"/>
                    <a:pt x="1382" y="9121"/>
                    <a:pt x="1501" y="9132"/>
                  </a:cubicBezTo>
                  <a:lnTo>
                    <a:pt x="346" y="7477"/>
                  </a:lnTo>
                  <a:lnTo>
                    <a:pt x="5204" y="524"/>
                  </a:lnTo>
                  <a:lnTo>
                    <a:pt x="10050" y="7477"/>
                  </a:lnTo>
                  <a:lnTo>
                    <a:pt x="8835" y="9228"/>
                  </a:lnTo>
                  <a:cubicBezTo>
                    <a:pt x="8954" y="9228"/>
                    <a:pt x="9085" y="9216"/>
                    <a:pt x="9205" y="9216"/>
                  </a:cubicBezTo>
                  <a:lnTo>
                    <a:pt x="10419" y="7477"/>
                  </a:ln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2"/>
            <p:cNvSpPr/>
            <p:nvPr/>
          </p:nvSpPr>
          <p:spPr>
            <a:xfrm>
              <a:off x="4245088" y="1212513"/>
              <a:ext cx="233100" cy="190825"/>
            </a:xfrm>
            <a:custGeom>
              <a:rect b="b" l="l" r="r" t="t"/>
              <a:pathLst>
                <a:path extrusionOk="0" h="7633" w="9324">
                  <a:moveTo>
                    <a:pt x="4656" y="1"/>
                  </a:moveTo>
                  <a:lnTo>
                    <a:pt x="1" y="6692"/>
                  </a:lnTo>
                  <a:lnTo>
                    <a:pt x="584" y="7526"/>
                  </a:lnTo>
                  <a:cubicBezTo>
                    <a:pt x="751" y="7526"/>
                    <a:pt x="870" y="7526"/>
                    <a:pt x="989" y="7537"/>
                  </a:cubicBezTo>
                  <a:lnTo>
                    <a:pt x="394" y="6692"/>
                  </a:lnTo>
                  <a:lnTo>
                    <a:pt x="4680" y="525"/>
                  </a:lnTo>
                  <a:lnTo>
                    <a:pt x="8954" y="6692"/>
                  </a:lnTo>
                  <a:lnTo>
                    <a:pt x="8288" y="7633"/>
                  </a:lnTo>
                  <a:cubicBezTo>
                    <a:pt x="8407" y="7633"/>
                    <a:pt x="8550" y="7621"/>
                    <a:pt x="8657" y="7621"/>
                  </a:cubicBezTo>
                  <a:lnTo>
                    <a:pt x="9324"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4259688" y="1252413"/>
              <a:ext cx="204500" cy="151225"/>
            </a:xfrm>
            <a:custGeom>
              <a:rect b="b" l="l" r="r" t="t"/>
              <a:pathLst>
                <a:path extrusionOk="0" h="6049" w="8180">
                  <a:moveTo>
                    <a:pt x="4096" y="0"/>
                  </a:moveTo>
                  <a:lnTo>
                    <a:pt x="0" y="5882"/>
                  </a:lnTo>
                  <a:lnTo>
                    <a:pt x="24" y="5930"/>
                  </a:lnTo>
                  <a:cubicBezTo>
                    <a:pt x="167" y="5930"/>
                    <a:pt x="286" y="5930"/>
                    <a:pt x="405" y="5941"/>
                  </a:cubicBezTo>
                  <a:lnTo>
                    <a:pt x="358" y="5882"/>
                  </a:lnTo>
                  <a:lnTo>
                    <a:pt x="4096" y="524"/>
                  </a:lnTo>
                  <a:lnTo>
                    <a:pt x="7823" y="5882"/>
                  </a:lnTo>
                  <a:lnTo>
                    <a:pt x="7704" y="6049"/>
                  </a:lnTo>
                  <a:cubicBezTo>
                    <a:pt x="7823" y="6049"/>
                    <a:pt x="7966" y="6025"/>
                    <a:pt x="8073" y="6025"/>
                  </a:cubicBezTo>
                  <a:lnTo>
                    <a:pt x="8180"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4286188" y="1291988"/>
              <a:ext cx="153900" cy="111950"/>
            </a:xfrm>
            <a:custGeom>
              <a:rect b="b" l="l" r="r" t="t"/>
              <a:pathLst>
                <a:path extrusionOk="0" h="4478" w="6156">
                  <a:moveTo>
                    <a:pt x="3048" y="1"/>
                  </a:moveTo>
                  <a:lnTo>
                    <a:pt x="0" y="4370"/>
                  </a:lnTo>
                  <a:cubicBezTo>
                    <a:pt x="119" y="4382"/>
                    <a:pt x="238" y="4406"/>
                    <a:pt x="357" y="4406"/>
                  </a:cubicBezTo>
                  <a:lnTo>
                    <a:pt x="3048" y="537"/>
                  </a:lnTo>
                  <a:lnTo>
                    <a:pt x="5798" y="4478"/>
                  </a:lnTo>
                  <a:cubicBezTo>
                    <a:pt x="5917" y="4478"/>
                    <a:pt x="6036" y="4478"/>
                    <a:pt x="6156" y="4466"/>
                  </a:cubicBezTo>
                  <a:lnTo>
                    <a:pt x="30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2"/>
            <p:cNvSpPr/>
            <p:nvPr/>
          </p:nvSpPr>
          <p:spPr>
            <a:xfrm>
              <a:off x="4313263" y="1332488"/>
              <a:ext cx="99450" cy="72050"/>
            </a:xfrm>
            <a:custGeom>
              <a:rect b="b" l="l" r="r" t="t"/>
              <a:pathLst>
                <a:path extrusionOk="0" h="2882" w="3978">
                  <a:moveTo>
                    <a:pt x="1965" y="0"/>
                  </a:moveTo>
                  <a:lnTo>
                    <a:pt x="0" y="2822"/>
                  </a:lnTo>
                  <a:lnTo>
                    <a:pt x="346" y="2822"/>
                  </a:lnTo>
                  <a:lnTo>
                    <a:pt x="1965" y="500"/>
                  </a:lnTo>
                  <a:lnTo>
                    <a:pt x="3620" y="2881"/>
                  </a:lnTo>
                  <a:lnTo>
                    <a:pt x="3977" y="2881"/>
                  </a:lnTo>
                  <a:lnTo>
                    <a:pt x="19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2"/>
            <p:cNvSpPr/>
            <p:nvPr/>
          </p:nvSpPr>
          <p:spPr>
            <a:xfrm>
              <a:off x="4340063" y="1372363"/>
              <a:ext cx="44950" cy="32475"/>
            </a:xfrm>
            <a:custGeom>
              <a:rect b="b" l="l" r="r" t="t"/>
              <a:pathLst>
                <a:path extrusionOk="0" h="1299" w="1798">
                  <a:moveTo>
                    <a:pt x="893" y="0"/>
                  </a:moveTo>
                  <a:lnTo>
                    <a:pt x="0" y="1274"/>
                  </a:lnTo>
                  <a:lnTo>
                    <a:pt x="357" y="1274"/>
                  </a:lnTo>
                  <a:lnTo>
                    <a:pt x="893" y="512"/>
                  </a:lnTo>
                  <a:lnTo>
                    <a:pt x="1441" y="1298"/>
                  </a:lnTo>
                  <a:lnTo>
                    <a:pt x="1798" y="1298"/>
                  </a:lnTo>
                  <a:lnTo>
                    <a:pt x="8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4497513" y="1175913"/>
              <a:ext cx="114025" cy="223250"/>
            </a:xfrm>
            <a:custGeom>
              <a:rect b="b" l="l" r="r" t="t"/>
              <a:pathLst>
                <a:path extrusionOk="0" h="8930" w="4561">
                  <a:moveTo>
                    <a:pt x="4561" y="0"/>
                  </a:moveTo>
                  <a:lnTo>
                    <a:pt x="0" y="6549"/>
                  </a:lnTo>
                  <a:lnTo>
                    <a:pt x="1667" y="8930"/>
                  </a:lnTo>
                  <a:cubicBezTo>
                    <a:pt x="1786" y="8930"/>
                    <a:pt x="1905" y="8906"/>
                    <a:pt x="2001" y="8906"/>
                  </a:cubicBezTo>
                  <a:lnTo>
                    <a:pt x="358" y="6549"/>
                  </a:lnTo>
                  <a:lnTo>
                    <a:pt x="4561" y="512"/>
                  </a:lnTo>
                  <a:lnTo>
                    <a:pt x="45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4511213" y="1215188"/>
              <a:ext cx="101225" cy="184275"/>
            </a:xfrm>
            <a:custGeom>
              <a:rect b="b" l="l" r="r" t="t"/>
              <a:pathLst>
                <a:path extrusionOk="0" h="7371" w="4049">
                  <a:moveTo>
                    <a:pt x="4036" y="1"/>
                  </a:moveTo>
                  <a:lnTo>
                    <a:pt x="0" y="5775"/>
                  </a:lnTo>
                  <a:lnTo>
                    <a:pt x="1096" y="7371"/>
                  </a:lnTo>
                  <a:cubicBezTo>
                    <a:pt x="1215" y="7371"/>
                    <a:pt x="1334" y="7359"/>
                    <a:pt x="1441" y="7359"/>
                  </a:cubicBezTo>
                  <a:lnTo>
                    <a:pt x="357" y="5787"/>
                  </a:lnTo>
                  <a:lnTo>
                    <a:pt x="4048" y="489"/>
                  </a:lnTo>
                  <a:cubicBezTo>
                    <a:pt x="4048" y="334"/>
                    <a:pt x="4036" y="168"/>
                    <a:pt x="4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4525188" y="1252413"/>
              <a:ext cx="89325" cy="146750"/>
            </a:xfrm>
            <a:custGeom>
              <a:rect b="b" l="l" r="r" t="t"/>
              <a:pathLst>
                <a:path extrusionOk="0" h="5870" w="3573">
                  <a:moveTo>
                    <a:pt x="3549" y="0"/>
                  </a:moveTo>
                  <a:lnTo>
                    <a:pt x="1" y="5072"/>
                  </a:lnTo>
                  <a:lnTo>
                    <a:pt x="560" y="5870"/>
                  </a:lnTo>
                  <a:cubicBezTo>
                    <a:pt x="679" y="5870"/>
                    <a:pt x="798" y="5846"/>
                    <a:pt x="894" y="5846"/>
                  </a:cubicBezTo>
                  <a:lnTo>
                    <a:pt x="358" y="5072"/>
                  </a:lnTo>
                  <a:lnTo>
                    <a:pt x="3573" y="476"/>
                  </a:lnTo>
                  <a:cubicBezTo>
                    <a:pt x="3561" y="310"/>
                    <a:pt x="3549" y="167"/>
                    <a:pt x="3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2"/>
            <p:cNvSpPr/>
            <p:nvPr/>
          </p:nvSpPr>
          <p:spPr>
            <a:xfrm>
              <a:off x="4539188" y="1288113"/>
              <a:ext cx="78000" cy="111050"/>
            </a:xfrm>
            <a:custGeom>
              <a:rect b="b" l="l" r="r" t="t"/>
              <a:pathLst>
                <a:path extrusionOk="0" h="4442" w="3120">
                  <a:moveTo>
                    <a:pt x="3096" y="1"/>
                  </a:moveTo>
                  <a:lnTo>
                    <a:pt x="0" y="4442"/>
                  </a:lnTo>
                  <a:cubicBezTo>
                    <a:pt x="119" y="4442"/>
                    <a:pt x="250" y="4418"/>
                    <a:pt x="369" y="4418"/>
                  </a:cubicBezTo>
                  <a:lnTo>
                    <a:pt x="3120" y="465"/>
                  </a:lnTo>
                  <a:cubicBezTo>
                    <a:pt x="3120" y="311"/>
                    <a:pt x="3108" y="168"/>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4568063" y="1322663"/>
              <a:ext cx="52400" cy="75325"/>
            </a:xfrm>
            <a:custGeom>
              <a:rect b="b" l="l" r="r" t="t"/>
              <a:pathLst>
                <a:path extrusionOk="0" h="3013" w="2096">
                  <a:moveTo>
                    <a:pt x="2096" y="0"/>
                  </a:moveTo>
                  <a:lnTo>
                    <a:pt x="0" y="3012"/>
                  </a:lnTo>
                  <a:cubicBezTo>
                    <a:pt x="119" y="3000"/>
                    <a:pt x="250" y="3000"/>
                    <a:pt x="369" y="2977"/>
                  </a:cubicBezTo>
                  <a:lnTo>
                    <a:pt x="1560" y="1274"/>
                  </a:lnTo>
                  <a:cubicBezTo>
                    <a:pt x="1703" y="857"/>
                    <a:pt x="1846" y="453"/>
                    <a:pt x="2036" y="95"/>
                  </a:cubicBezTo>
                  <a:cubicBezTo>
                    <a:pt x="2060" y="60"/>
                    <a:pt x="2072" y="36"/>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2"/>
            <p:cNvSpPr/>
            <p:nvPr/>
          </p:nvSpPr>
          <p:spPr>
            <a:xfrm>
              <a:off x="3899513" y="1332488"/>
              <a:ext cx="88150" cy="64000"/>
            </a:xfrm>
            <a:custGeom>
              <a:rect b="b" l="l" r="r" t="t"/>
              <a:pathLst>
                <a:path extrusionOk="0" h="2560" w="3526">
                  <a:moveTo>
                    <a:pt x="1739" y="0"/>
                  </a:moveTo>
                  <a:lnTo>
                    <a:pt x="1" y="2500"/>
                  </a:lnTo>
                  <a:cubicBezTo>
                    <a:pt x="120" y="2524"/>
                    <a:pt x="239" y="2524"/>
                    <a:pt x="358" y="2524"/>
                  </a:cubicBezTo>
                  <a:lnTo>
                    <a:pt x="1751" y="536"/>
                  </a:lnTo>
                  <a:lnTo>
                    <a:pt x="3168" y="2560"/>
                  </a:lnTo>
                  <a:lnTo>
                    <a:pt x="3525" y="2560"/>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2"/>
            <p:cNvSpPr/>
            <p:nvPr/>
          </p:nvSpPr>
          <p:spPr>
            <a:xfrm>
              <a:off x="3927488" y="1372363"/>
              <a:ext cx="32175" cy="23825"/>
            </a:xfrm>
            <a:custGeom>
              <a:rect b="b" l="l" r="r" t="t"/>
              <a:pathLst>
                <a:path extrusionOk="0" h="953" w="1287">
                  <a:moveTo>
                    <a:pt x="632" y="0"/>
                  </a:moveTo>
                  <a:lnTo>
                    <a:pt x="1" y="917"/>
                  </a:lnTo>
                  <a:cubicBezTo>
                    <a:pt x="96" y="953"/>
                    <a:pt x="215" y="953"/>
                    <a:pt x="334" y="953"/>
                  </a:cubicBezTo>
                  <a:lnTo>
                    <a:pt x="620" y="536"/>
                  </a:lnTo>
                  <a:lnTo>
                    <a:pt x="918" y="953"/>
                  </a:lnTo>
                  <a:lnTo>
                    <a:pt x="1287" y="953"/>
                  </a:lnTo>
                  <a:lnTo>
                    <a:pt x="6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2"/>
            <p:cNvSpPr/>
            <p:nvPr/>
          </p:nvSpPr>
          <p:spPr>
            <a:xfrm>
              <a:off x="4177538" y="1333063"/>
              <a:ext cx="92300" cy="67900"/>
            </a:xfrm>
            <a:custGeom>
              <a:rect b="b" l="l" r="r" t="t"/>
              <a:pathLst>
                <a:path extrusionOk="0" h="2716" w="3692">
                  <a:moveTo>
                    <a:pt x="1798" y="1"/>
                  </a:moveTo>
                  <a:lnTo>
                    <a:pt x="0" y="2596"/>
                  </a:lnTo>
                  <a:cubicBezTo>
                    <a:pt x="60" y="2590"/>
                    <a:pt x="119" y="2587"/>
                    <a:pt x="179" y="2587"/>
                  </a:cubicBezTo>
                  <a:cubicBezTo>
                    <a:pt x="238" y="2587"/>
                    <a:pt x="298" y="2590"/>
                    <a:pt x="357" y="2596"/>
                  </a:cubicBezTo>
                  <a:lnTo>
                    <a:pt x="1798" y="525"/>
                  </a:lnTo>
                  <a:lnTo>
                    <a:pt x="3310" y="2704"/>
                  </a:lnTo>
                  <a:cubicBezTo>
                    <a:pt x="3429" y="2704"/>
                    <a:pt x="3572" y="2715"/>
                    <a:pt x="3691" y="2715"/>
                  </a:cubicBezTo>
                  <a:lnTo>
                    <a:pt x="1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2"/>
            <p:cNvSpPr/>
            <p:nvPr/>
          </p:nvSpPr>
          <p:spPr>
            <a:xfrm>
              <a:off x="4204913" y="1372963"/>
              <a:ext cx="36650" cy="26800"/>
            </a:xfrm>
            <a:custGeom>
              <a:rect b="b" l="l" r="r" t="t"/>
              <a:pathLst>
                <a:path extrusionOk="0" h="1072" w="1466">
                  <a:moveTo>
                    <a:pt x="715" y="0"/>
                  </a:moveTo>
                  <a:lnTo>
                    <a:pt x="1" y="1012"/>
                  </a:lnTo>
                  <a:cubicBezTo>
                    <a:pt x="120" y="1012"/>
                    <a:pt x="239" y="1024"/>
                    <a:pt x="358" y="1024"/>
                  </a:cubicBezTo>
                  <a:lnTo>
                    <a:pt x="715" y="524"/>
                  </a:lnTo>
                  <a:lnTo>
                    <a:pt x="1084" y="1060"/>
                  </a:lnTo>
                  <a:cubicBezTo>
                    <a:pt x="1203" y="1060"/>
                    <a:pt x="1346" y="1072"/>
                    <a:pt x="1465" y="1072"/>
                  </a:cubicBezTo>
                  <a:lnTo>
                    <a:pt x="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2"/>
            <p:cNvSpPr/>
            <p:nvPr/>
          </p:nvSpPr>
          <p:spPr>
            <a:xfrm>
              <a:off x="4452863" y="1333063"/>
              <a:ext cx="94675" cy="70375"/>
            </a:xfrm>
            <a:custGeom>
              <a:rect b="b" l="l" r="r" t="t"/>
              <a:pathLst>
                <a:path extrusionOk="0" h="2815" w="3787">
                  <a:moveTo>
                    <a:pt x="1965" y="1"/>
                  </a:moveTo>
                  <a:lnTo>
                    <a:pt x="1" y="2811"/>
                  </a:lnTo>
                  <a:cubicBezTo>
                    <a:pt x="24" y="2813"/>
                    <a:pt x="49" y="2814"/>
                    <a:pt x="73" y="2814"/>
                  </a:cubicBezTo>
                  <a:cubicBezTo>
                    <a:pt x="171" y="2814"/>
                    <a:pt x="274" y="2799"/>
                    <a:pt x="370" y="2799"/>
                  </a:cubicBezTo>
                  <a:lnTo>
                    <a:pt x="1965" y="525"/>
                  </a:lnTo>
                  <a:lnTo>
                    <a:pt x="3453" y="2656"/>
                  </a:lnTo>
                  <a:cubicBezTo>
                    <a:pt x="3572" y="2656"/>
                    <a:pt x="3691" y="2644"/>
                    <a:pt x="3787" y="2644"/>
                  </a:cubicBezTo>
                  <a:lnTo>
                    <a:pt x="19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2"/>
            <p:cNvSpPr/>
            <p:nvPr/>
          </p:nvSpPr>
          <p:spPr>
            <a:xfrm>
              <a:off x="4481438" y="1372963"/>
              <a:ext cx="39325" cy="29475"/>
            </a:xfrm>
            <a:custGeom>
              <a:rect b="b" l="l" r="r" t="t"/>
              <a:pathLst>
                <a:path extrusionOk="0" h="1179" w="1573">
                  <a:moveTo>
                    <a:pt x="822" y="0"/>
                  </a:moveTo>
                  <a:lnTo>
                    <a:pt x="1" y="1179"/>
                  </a:lnTo>
                  <a:cubicBezTo>
                    <a:pt x="120" y="1167"/>
                    <a:pt x="251" y="1167"/>
                    <a:pt x="370" y="1143"/>
                  </a:cubicBezTo>
                  <a:lnTo>
                    <a:pt x="822" y="512"/>
                  </a:lnTo>
                  <a:lnTo>
                    <a:pt x="1239" y="1108"/>
                  </a:lnTo>
                  <a:cubicBezTo>
                    <a:pt x="1358" y="1108"/>
                    <a:pt x="1477" y="1084"/>
                    <a:pt x="1572" y="1084"/>
                  </a:cubicBezTo>
                  <a:lnTo>
                    <a:pt x="8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3846238" y="793713"/>
              <a:ext cx="101225" cy="286975"/>
            </a:xfrm>
            <a:custGeom>
              <a:rect b="b" l="l" r="r" t="t"/>
              <a:pathLst>
                <a:path extrusionOk="0" h="11479" w="4049">
                  <a:moveTo>
                    <a:pt x="1" y="1"/>
                  </a:moveTo>
                  <a:lnTo>
                    <a:pt x="1" y="1"/>
                  </a:lnTo>
                  <a:cubicBezTo>
                    <a:pt x="12" y="191"/>
                    <a:pt x="12" y="370"/>
                    <a:pt x="36" y="560"/>
                  </a:cubicBezTo>
                  <a:lnTo>
                    <a:pt x="3692" y="5823"/>
                  </a:lnTo>
                  <a:lnTo>
                    <a:pt x="96" y="10978"/>
                  </a:lnTo>
                  <a:cubicBezTo>
                    <a:pt x="96" y="11145"/>
                    <a:pt x="108" y="11312"/>
                    <a:pt x="108" y="11478"/>
                  </a:cubicBezTo>
                  <a:lnTo>
                    <a:pt x="4049" y="582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3848038" y="836588"/>
              <a:ext cx="85725" cy="244400"/>
            </a:xfrm>
            <a:custGeom>
              <a:rect b="b" l="l" r="r" t="t"/>
              <a:pathLst>
                <a:path extrusionOk="0" h="9776" w="3429">
                  <a:moveTo>
                    <a:pt x="0" y="0"/>
                  </a:moveTo>
                  <a:cubicBezTo>
                    <a:pt x="0" y="179"/>
                    <a:pt x="24" y="357"/>
                    <a:pt x="24" y="548"/>
                  </a:cubicBezTo>
                  <a:lnTo>
                    <a:pt x="3072" y="4918"/>
                  </a:lnTo>
                  <a:lnTo>
                    <a:pt x="36" y="9287"/>
                  </a:lnTo>
                  <a:cubicBezTo>
                    <a:pt x="36" y="9442"/>
                    <a:pt x="48" y="9609"/>
                    <a:pt x="48" y="9775"/>
                  </a:cubicBezTo>
                  <a:lnTo>
                    <a:pt x="3429" y="491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2"/>
            <p:cNvSpPr/>
            <p:nvPr/>
          </p:nvSpPr>
          <p:spPr>
            <a:xfrm>
              <a:off x="3848913" y="877363"/>
              <a:ext cx="71175" cy="203325"/>
            </a:xfrm>
            <a:custGeom>
              <a:rect b="b" l="l" r="r" t="t"/>
              <a:pathLst>
                <a:path extrusionOk="0" h="8133" w="2847">
                  <a:moveTo>
                    <a:pt x="1" y="0"/>
                  </a:moveTo>
                  <a:lnTo>
                    <a:pt x="1" y="524"/>
                  </a:lnTo>
                  <a:lnTo>
                    <a:pt x="2489" y="4084"/>
                  </a:lnTo>
                  <a:lnTo>
                    <a:pt x="1" y="7632"/>
                  </a:lnTo>
                  <a:cubicBezTo>
                    <a:pt x="1" y="7799"/>
                    <a:pt x="13" y="7966"/>
                    <a:pt x="13" y="8132"/>
                  </a:cubicBezTo>
                  <a:lnTo>
                    <a:pt x="2846" y="406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2"/>
            <p:cNvSpPr/>
            <p:nvPr/>
          </p:nvSpPr>
          <p:spPr>
            <a:xfrm>
              <a:off x="3848913" y="916938"/>
              <a:ext cx="57175" cy="163750"/>
            </a:xfrm>
            <a:custGeom>
              <a:rect b="b" l="l" r="r" t="t"/>
              <a:pathLst>
                <a:path extrusionOk="0" h="6550" w="2287">
                  <a:moveTo>
                    <a:pt x="1" y="1"/>
                  </a:moveTo>
                  <a:lnTo>
                    <a:pt x="1" y="501"/>
                  </a:lnTo>
                  <a:lnTo>
                    <a:pt x="1930" y="3287"/>
                  </a:lnTo>
                  <a:lnTo>
                    <a:pt x="1" y="6049"/>
                  </a:lnTo>
                  <a:cubicBezTo>
                    <a:pt x="1" y="6216"/>
                    <a:pt x="13" y="6383"/>
                    <a:pt x="13" y="6549"/>
                  </a:cubicBezTo>
                  <a:lnTo>
                    <a:pt x="2287" y="328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2"/>
            <p:cNvSpPr/>
            <p:nvPr/>
          </p:nvSpPr>
          <p:spPr>
            <a:xfrm>
              <a:off x="3848038" y="955938"/>
              <a:ext cx="44075" cy="124150"/>
            </a:xfrm>
            <a:custGeom>
              <a:rect b="b" l="l" r="r" t="t"/>
              <a:pathLst>
                <a:path extrusionOk="0" h="4966" w="1763">
                  <a:moveTo>
                    <a:pt x="0" y="1"/>
                  </a:moveTo>
                  <a:lnTo>
                    <a:pt x="0" y="501"/>
                  </a:lnTo>
                  <a:lnTo>
                    <a:pt x="1405" y="2513"/>
                  </a:lnTo>
                  <a:lnTo>
                    <a:pt x="36" y="4477"/>
                  </a:lnTo>
                  <a:cubicBezTo>
                    <a:pt x="36" y="4644"/>
                    <a:pt x="48" y="4811"/>
                    <a:pt x="48" y="4966"/>
                  </a:cubicBezTo>
                  <a:lnTo>
                    <a:pt x="1762" y="251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2"/>
            <p:cNvSpPr/>
            <p:nvPr/>
          </p:nvSpPr>
          <p:spPr>
            <a:xfrm>
              <a:off x="3847738" y="995238"/>
              <a:ext cx="30675" cy="85750"/>
            </a:xfrm>
            <a:custGeom>
              <a:rect b="b" l="l" r="r" t="t"/>
              <a:pathLst>
                <a:path extrusionOk="0" h="3430" w="1227">
                  <a:moveTo>
                    <a:pt x="0" y="0"/>
                  </a:moveTo>
                  <a:lnTo>
                    <a:pt x="0" y="524"/>
                  </a:lnTo>
                  <a:lnTo>
                    <a:pt x="869" y="1762"/>
                  </a:lnTo>
                  <a:lnTo>
                    <a:pt x="48" y="2929"/>
                  </a:lnTo>
                  <a:cubicBezTo>
                    <a:pt x="48" y="3096"/>
                    <a:pt x="60" y="3263"/>
                    <a:pt x="60" y="3429"/>
                  </a:cubicBezTo>
                  <a:lnTo>
                    <a:pt x="1226" y="176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2"/>
            <p:cNvSpPr/>
            <p:nvPr/>
          </p:nvSpPr>
          <p:spPr>
            <a:xfrm>
              <a:off x="3847738" y="1035113"/>
              <a:ext cx="16675" cy="45575"/>
            </a:xfrm>
            <a:custGeom>
              <a:rect b="b" l="l" r="r" t="t"/>
              <a:pathLst>
                <a:path extrusionOk="0" h="1823" w="667">
                  <a:moveTo>
                    <a:pt x="0" y="1"/>
                  </a:moveTo>
                  <a:cubicBezTo>
                    <a:pt x="0" y="179"/>
                    <a:pt x="0" y="358"/>
                    <a:pt x="12" y="536"/>
                  </a:cubicBezTo>
                  <a:lnTo>
                    <a:pt x="298" y="953"/>
                  </a:lnTo>
                  <a:lnTo>
                    <a:pt x="48" y="1322"/>
                  </a:lnTo>
                  <a:cubicBezTo>
                    <a:pt x="48" y="1489"/>
                    <a:pt x="60" y="1656"/>
                    <a:pt x="60" y="1822"/>
                  </a:cubicBezTo>
                  <a:lnTo>
                    <a:pt x="667" y="95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2"/>
            <p:cNvSpPr/>
            <p:nvPr/>
          </p:nvSpPr>
          <p:spPr>
            <a:xfrm>
              <a:off x="3938513" y="732413"/>
              <a:ext cx="288750" cy="413750"/>
            </a:xfrm>
            <a:custGeom>
              <a:rect b="b" l="l" r="r" t="t"/>
              <a:pathLst>
                <a:path extrusionOk="0" h="16550" w="11550">
                  <a:moveTo>
                    <a:pt x="5775" y="512"/>
                  </a:moveTo>
                  <a:lnTo>
                    <a:pt x="11180" y="8275"/>
                  </a:lnTo>
                  <a:lnTo>
                    <a:pt x="5775" y="16026"/>
                  </a:lnTo>
                  <a:lnTo>
                    <a:pt x="370" y="8275"/>
                  </a:lnTo>
                  <a:lnTo>
                    <a:pt x="5775" y="512"/>
                  </a:lnTo>
                  <a:close/>
                  <a:moveTo>
                    <a:pt x="5775" y="0"/>
                  </a:moveTo>
                  <a:lnTo>
                    <a:pt x="1"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2"/>
            <p:cNvSpPr/>
            <p:nvPr/>
          </p:nvSpPr>
          <p:spPr>
            <a:xfrm>
              <a:off x="3952813" y="772288"/>
              <a:ext cx="260450" cy="373875"/>
            </a:xfrm>
            <a:custGeom>
              <a:rect b="b" l="l" r="r" t="t"/>
              <a:pathLst>
                <a:path extrusionOk="0" h="14955" w="10418">
                  <a:moveTo>
                    <a:pt x="5203" y="524"/>
                  </a:moveTo>
                  <a:lnTo>
                    <a:pt x="10049" y="7478"/>
                  </a:lnTo>
                  <a:lnTo>
                    <a:pt x="5203" y="14431"/>
                  </a:lnTo>
                  <a:lnTo>
                    <a:pt x="357" y="7478"/>
                  </a:lnTo>
                  <a:lnTo>
                    <a:pt x="5203" y="524"/>
                  </a:lnTo>
                  <a:close/>
                  <a:moveTo>
                    <a:pt x="5203" y="1"/>
                  </a:moveTo>
                  <a:lnTo>
                    <a:pt x="0" y="7478"/>
                  </a:lnTo>
                  <a:lnTo>
                    <a:pt x="5203" y="14955"/>
                  </a:lnTo>
                  <a:lnTo>
                    <a:pt x="10418" y="7478"/>
                  </a:ln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2"/>
            <p:cNvSpPr/>
            <p:nvPr/>
          </p:nvSpPr>
          <p:spPr>
            <a:xfrm>
              <a:off x="3966488" y="811888"/>
              <a:ext cx="232800" cy="334275"/>
            </a:xfrm>
            <a:custGeom>
              <a:rect b="b" l="l" r="r" t="t"/>
              <a:pathLst>
                <a:path extrusionOk="0" h="13371" w="9312">
                  <a:moveTo>
                    <a:pt x="4656" y="524"/>
                  </a:moveTo>
                  <a:lnTo>
                    <a:pt x="8942" y="6679"/>
                  </a:lnTo>
                  <a:lnTo>
                    <a:pt x="4656" y="12847"/>
                  </a:lnTo>
                  <a:lnTo>
                    <a:pt x="370" y="6679"/>
                  </a:lnTo>
                  <a:lnTo>
                    <a:pt x="4656" y="524"/>
                  </a:lnTo>
                  <a:close/>
                  <a:moveTo>
                    <a:pt x="4656" y="0"/>
                  </a:moveTo>
                  <a:lnTo>
                    <a:pt x="1" y="6679"/>
                  </a:lnTo>
                  <a:lnTo>
                    <a:pt x="4656" y="13371"/>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2"/>
            <p:cNvSpPr/>
            <p:nvPr/>
          </p:nvSpPr>
          <p:spPr>
            <a:xfrm>
              <a:off x="3980488" y="852063"/>
              <a:ext cx="204800" cy="294100"/>
            </a:xfrm>
            <a:custGeom>
              <a:rect b="b" l="l" r="r" t="t"/>
              <a:pathLst>
                <a:path extrusionOk="0" h="11764" w="8192">
                  <a:moveTo>
                    <a:pt x="4096" y="524"/>
                  </a:moveTo>
                  <a:lnTo>
                    <a:pt x="7835" y="5882"/>
                  </a:lnTo>
                  <a:lnTo>
                    <a:pt x="4096" y="11240"/>
                  </a:lnTo>
                  <a:lnTo>
                    <a:pt x="357" y="5882"/>
                  </a:lnTo>
                  <a:lnTo>
                    <a:pt x="4096" y="524"/>
                  </a:lnTo>
                  <a:close/>
                  <a:moveTo>
                    <a:pt x="4096" y="0"/>
                  </a:moveTo>
                  <a:lnTo>
                    <a:pt x="0" y="5882"/>
                  </a:lnTo>
                  <a:lnTo>
                    <a:pt x="4096" y="11764"/>
                  </a:lnTo>
                  <a:lnTo>
                    <a:pt x="8192"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2"/>
            <p:cNvSpPr/>
            <p:nvPr/>
          </p:nvSpPr>
          <p:spPr>
            <a:xfrm>
              <a:off x="3994463" y="892238"/>
              <a:ext cx="177150" cy="253925"/>
            </a:xfrm>
            <a:custGeom>
              <a:rect b="b" l="l" r="r" t="t"/>
              <a:pathLst>
                <a:path extrusionOk="0" h="10157" w="7086">
                  <a:moveTo>
                    <a:pt x="3537" y="525"/>
                  </a:moveTo>
                  <a:lnTo>
                    <a:pt x="6728" y="5073"/>
                  </a:lnTo>
                  <a:lnTo>
                    <a:pt x="3537" y="9633"/>
                  </a:lnTo>
                  <a:lnTo>
                    <a:pt x="358" y="5073"/>
                  </a:lnTo>
                  <a:lnTo>
                    <a:pt x="3537" y="525"/>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2"/>
            <p:cNvSpPr/>
            <p:nvPr/>
          </p:nvSpPr>
          <p:spPr>
            <a:xfrm>
              <a:off x="4008163" y="931838"/>
              <a:ext cx="149450" cy="214325"/>
            </a:xfrm>
            <a:custGeom>
              <a:rect b="b" l="l" r="r" t="t"/>
              <a:pathLst>
                <a:path extrusionOk="0" h="8573" w="5978">
                  <a:moveTo>
                    <a:pt x="2989" y="512"/>
                  </a:moveTo>
                  <a:lnTo>
                    <a:pt x="5608" y="4286"/>
                  </a:lnTo>
                  <a:lnTo>
                    <a:pt x="2989" y="8049"/>
                  </a:lnTo>
                  <a:lnTo>
                    <a:pt x="370" y="4286"/>
                  </a:lnTo>
                  <a:lnTo>
                    <a:pt x="2989" y="512"/>
                  </a:lnTo>
                  <a:close/>
                  <a:moveTo>
                    <a:pt x="2989" y="0"/>
                  </a:moveTo>
                  <a:lnTo>
                    <a:pt x="1" y="4286"/>
                  </a:lnTo>
                  <a:lnTo>
                    <a:pt x="2989" y="8573"/>
                  </a:lnTo>
                  <a:lnTo>
                    <a:pt x="5978"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2"/>
            <p:cNvSpPr/>
            <p:nvPr/>
          </p:nvSpPr>
          <p:spPr>
            <a:xfrm>
              <a:off x="4022163" y="97201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2"/>
            <p:cNvSpPr/>
            <p:nvPr/>
          </p:nvSpPr>
          <p:spPr>
            <a:xfrm>
              <a:off x="4036138" y="1011313"/>
              <a:ext cx="93800" cy="134850"/>
            </a:xfrm>
            <a:custGeom>
              <a:rect b="b" l="l" r="r" t="t"/>
              <a:pathLst>
                <a:path extrusionOk="0" h="5394" w="3752">
                  <a:moveTo>
                    <a:pt x="1882" y="524"/>
                  </a:moveTo>
                  <a:lnTo>
                    <a:pt x="3406" y="2691"/>
                  </a:lnTo>
                  <a:lnTo>
                    <a:pt x="1882" y="4870"/>
                  </a:lnTo>
                  <a:lnTo>
                    <a:pt x="370" y="2691"/>
                  </a:lnTo>
                  <a:lnTo>
                    <a:pt x="1882"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2"/>
            <p:cNvSpPr/>
            <p:nvPr/>
          </p:nvSpPr>
          <p:spPr>
            <a:xfrm>
              <a:off x="4218013" y="732413"/>
              <a:ext cx="288750" cy="413750"/>
            </a:xfrm>
            <a:custGeom>
              <a:rect b="b" l="l" r="r" t="t"/>
              <a:pathLst>
                <a:path extrusionOk="0" h="16550" w="11550">
                  <a:moveTo>
                    <a:pt x="5775" y="512"/>
                  </a:moveTo>
                  <a:lnTo>
                    <a:pt x="11180" y="8275"/>
                  </a:lnTo>
                  <a:lnTo>
                    <a:pt x="5775" y="16026"/>
                  </a:lnTo>
                  <a:lnTo>
                    <a:pt x="370" y="8275"/>
                  </a:lnTo>
                  <a:lnTo>
                    <a:pt x="5775" y="512"/>
                  </a:lnTo>
                  <a:close/>
                  <a:moveTo>
                    <a:pt x="5775" y="0"/>
                  </a:moveTo>
                  <a:lnTo>
                    <a:pt x="0"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2"/>
            <p:cNvSpPr/>
            <p:nvPr/>
          </p:nvSpPr>
          <p:spPr>
            <a:xfrm>
              <a:off x="4232013" y="772288"/>
              <a:ext cx="260475" cy="373875"/>
            </a:xfrm>
            <a:custGeom>
              <a:rect b="b" l="l" r="r" t="t"/>
              <a:pathLst>
                <a:path extrusionOk="0" h="14955" w="10419">
                  <a:moveTo>
                    <a:pt x="5215" y="524"/>
                  </a:moveTo>
                  <a:lnTo>
                    <a:pt x="10061" y="7478"/>
                  </a:lnTo>
                  <a:lnTo>
                    <a:pt x="5215" y="14431"/>
                  </a:lnTo>
                  <a:lnTo>
                    <a:pt x="357" y="7478"/>
                  </a:lnTo>
                  <a:lnTo>
                    <a:pt x="5215" y="524"/>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2"/>
            <p:cNvSpPr/>
            <p:nvPr/>
          </p:nvSpPr>
          <p:spPr>
            <a:xfrm>
              <a:off x="4245988" y="811888"/>
              <a:ext cx="232800" cy="334275"/>
            </a:xfrm>
            <a:custGeom>
              <a:rect b="b" l="l" r="r" t="t"/>
              <a:pathLst>
                <a:path extrusionOk="0" h="13371" w="9312">
                  <a:moveTo>
                    <a:pt x="4644" y="524"/>
                  </a:moveTo>
                  <a:lnTo>
                    <a:pt x="8918" y="6679"/>
                  </a:lnTo>
                  <a:lnTo>
                    <a:pt x="4644" y="12847"/>
                  </a:lnTo>
                  <a:lnTo>
                    <a:pt x="358" y="6679"/>
                  </a:lnTo>
                  <a:lnTo>
                    <a:pt x="4644" y="524"/>
                  </a:lnTo>
                  <a:close/>
                  <a:moveTo>
                    <a:pt x="4656" y="0"/>
                  </a:moveTo>
                  <a:lnTo>
                    <a:pt x="1" y="6679"/>
                  </a:lnTo>
                  <a:lnTo>
                    <a:pt x="4656" y="13371"/>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2"/>
            <p:cNvSpPr/>
            <p:nvPr/>
          </p:nvSpPr>
          <p:spPr>
            <a:xfrm>
              <a:off x="4259988" y="852063"/>
              <a:ext cx="204800" cy="294100"/>
            </a:xfrm>
            <a:custGeom>
              <a:rect b="b" l="l" r="r" t="t"/>
              <a:pathLst>
                <a:path extrusionOk="0" h="11764" w="8192">
                  <a:moveTo>
                    <a:pt x="4096" y="524"/>
                  </a:moveTo>
                  <a:lnTo>
                    <a:pt x="7835" y="5882"/>
                  </a:lnTo>
                  <a:lnTo>
                    <a:pt x="4096" y="11240"/>
                  </a:lnTo>
                  <a:lnTo>
                    <a:pt x="357" y="5882"/>
                  </a:lnTo>
                  <a:lnTo>
                    <a:pt x="4096" y="524"/>
                  </a:lnTo>
                  <a:close/>
                  <a:moveTo>
                    <a:pt x="4096" y="0"/>
                  </a:moveTo>
                  <a:lnTo>
                    <a:pt x="0" y="5882"/>
                  </a:lnTo>
                  <a:lnTo>
                    <a:pt x="4096" y="11764"/>
                  </a:lnTo>
                  <a:lnTo>
                    <a:pt x="8192"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2"/>
            <p:cNvSpPr/>
            <p:nvPr/>
          </p:nvSpPr>
          <p:spPr>
            <a:xfrm>
              <a:off x="4273663" y="892238"/>
              <a:ext cx="177150" cy="253925"/>
            </a:xfrm>
            <a:custGeom>
              <a:rect b="b" l="l" r="r" t="t"/>
              <a:pathLst>
                <a:path extrusionOk="0" h="10157" w="7086">
                  <a:moveTo>
                    <a:pt x="3549" y="525"/>
                  </a:moveTo>
                  <a:lnTo>
                    <a:pt x="6728" y="5073"/>
                  </a:lnTo>
                  <a:lnTo>
                    <a:pt x="3549" y="9633"/>
                  </a:lnTo>
                  <a:lnTo>
                    <a:pt x="358" y="5073"/>
                  </a:lnTo>
                  <a:lnTo>
                    <a:pt x="3549" y="525"/>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2"/>
            <p:cNvSpPr/>
            <p:nvPr/>
          </p:nvSpPr>
          <p:spPr>
            <a:xfrm>
              <a:off x="4287663" y="931838"/>
              <a:ext cx="149450" cy="214325"/>
            </a:xfrm>
            <a:custGeom>
              <a:rect b="b" l="l" r="r" t="t"/>
              <a:pathLst>
                <a:path extrusionOk="0" h="8573" w="5978">
                  <a:moveTo>
                    <a:pt x="2977" y="512"/>
                  </a:moveTo>
                  <a:lnTo>
                    <a:pt x="5585" y="4286"/>
                  </a:lnTo>
                  <a:lnTo>
                    <a:pt x="2977" y="8049"/>
                  </a:lnTo>
                  <a:lnTo>
                    <a:pt x="358" y="4286"/>
                  </a:lnTo>
                  <a:lnTo>
                    <a:pt x="2977" y="512"/>
                  </a:lnTo>
                  <a:close/>
                  <a:moveTo>
                    <a:pt x="2989" y="0"/>
                  </a:moveTo>
                  <a:lnTo>
                    <a:pt x="1"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2"/>
            <p:cNvSpPr/>
            <p:nvPr/>
          </p:nvSpPr>
          <p:spPr>
            <a:xfrm>
              <a:off x="4301663" y="97201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2"/>
            <p:cNvSpPr/>
            <p:nvPr/>
          </p:nvSpPr>
          <p:spPr>
            <a:xfrm>
              <a:off x="4315338" y="1011313"/>
              <a:ext cx="93800" cy="134850"/>
            </a:xfrm>
            <a:custGeom>
              <a:rect b="b" l="l" r="r" t="t"/>
              <a:pathLst>
                <a:path extrusionOk="0" h="5394" w="3752">
                  <a:moveTo>
                    <a:pt x="1882" y="524"/>
                  </a:moveTo>
                  <a:lnTo>
                    <a:pt x="3394" y="2691"/>
                  </a:lnTo>
                  <a:lnTo>
                    <a:pt x="1882" y="4870"/>
                  </a:lnTo>
                  <a:lnTo>
                    <a:pt x="358" y="2691"/>
                  </a:lnTo>
                  <a:lnTo>
                    <a:pt x="1882"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2"/>
            <p:cNvSpPr/>
            <p:nvPr/>
          </p:nvSpPr>
          <p:spPr>
            <a:xfrm>
              <a:off x="4496913" y="762763"/>
              <a:ext cx="123550" cy="343225"/>
            </a:xfrm>
            <a:custGeom>
              <a:rect b="b" l="l" r="r" t="t"/>
              <a:pathLst>
                <a:path extrusionOk="0" h="13729" w="4942">
                  <a:moveTo>
                    <a:pt x="4930" y="1"/>
                  </a:moveTo>
                  <a:lnTo>
                    <a:pt x="1" y="7073"/>
                  </a:lnTo>
                  <a:lnTo>
                    <a:pt x="4644" y="13728"/>
                  </a:lnTo>
                  <a:cubicBezTo>
                    <a:pt x="4668" y="13550"/>
                    <a:pt x="4680" y="13395"/>
                    <a:pt x="4680" y="13228"/>
                  </a:cubicBezTo>
                  <a:lnTo>
                    <a:pt x="370" y="7073"/>
                  </a:lnTo>
                  <a:lnTo>
                    <a:pt x="4942" y="512"/>
                  </a:lnTo>
                  <a:cubicBezTo>
                    <a:pt x="4942" y="346"/>
                    <a:pt x="4942" y="167"/>
                    <a:pt x="4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2"/>
            <p:cNvSpPr/>
            <p:nvPr/>
          </p:nvSpPr>
          <p:spPr>
            <a:xfrm>
              <a:off x="4510913" y="801463"/>
              <a:ext cx="110450" cy="304225"/>
            </a:xfrm>
            <a:custGeom>
              <a:rect b="b" l="l" r="r" t="t"/>
              <a:pathLst>
                <a:path extrusionOk="0" h="12169" w="4418">
                  <a:moveTo>
                    <a:pt x="4406" y="0"/>
                  </a:moveTo>
                  <a:lnTo>
                    <a:pt x="0" y="6311"/>
                  </a:lnTo>
                  <a:lnTo>
                    <a:pt x="4072" y="12168"/>
                  </a:lnTo>
                  <a:cubicBezTo>
                    <a:pt x="4108" y="12002"/>
                    <a:pt x="4120" y="11847"/>
                    <a:pt x="4120" y="11680"/>
                  </a:cubicBezTo>
                  <a:lnTo>
                    <a:pt x="369" y="6311"/>
                  </a:lnTo>
                  <a:lnTo>
                    <a:pt x="4417" y="512"/>
                  </a:lnTo>
                  <a:cubicBezTo>
                    <a:pt x="4417" y="346"/>
                    <a:pt x="4417" y="167"/>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2"/>
            <p:cNvSpPr/>
            <p:nvPr/>
          </p:nvSpPr>
          <p:spPr>
            <a:xfrm>
              <a:off x="4525188" y="841038"/>
              <a:ext cx="96775" cy="265250"/>
            </a:xfrm>
            <a:custGeom>
              <a:rect b="b" l="l" r="r" t="t"/>
              <a:pathLst>
                <a:path extrusionOk="0" h="10610" w="3871">
                  <a:moveTo>
                    <a:pt x="3870" y="1"/>
                  </a:moveTo>
                  <a:lnTo>
                    <a:pt x="1" y="5549"/>
                  </a:lnTo>
                  <a:lnTo>
                    <a:pt x="3525" y="10609"/>
                  </a:lnTo>
                  <a:cubicBezTo>
                    <a:pt x="3537" y="10419"/>
                    <a:pt x="3549" y="10264"/>
                    <a:pt x="3549" y="10097"/>
                  </a:cubicBezTo>
                  <a:lnTo>
                    <a:pt x="358" y="5525"/>
                  </a:lnTo>
                  <a:lnTo>
                    <a:pt x="3870" y="501"/>
                  </a:lnTo>
                  <a:lnTo>
                    <a:pt x="38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2"/>
            <p:cNvSpPr/>
            <p:nvPr/>
          </p:nvSpPr>
          <p:spPr>
            <a:xfrm>
              <a:off x="4538588" y="880338"/>
              <a:ext cx="83075" cy="225650"/>
            </a:xfrm>
            <a:custGeom>
              <a:rect b="b" l="l" r="r" t="t"/>
              <a:pathLst>
                <a:path extrusionOk="0" h="9026" w="3323">
                  <a:moveTo>
                    <a:pt x="3322" y="0"/>
                  </a:moveTo>
                  <a:lnTo>
                    <a:pt x="1" y="4763"/>
                  </a:lnTo>
                  <a:lnTo>
                    <a:pt x="2977" y="9025"/>
                  </a:lnTo>
                  <a:cubicBezTo>
                    <a:pt x="3001" y="8847"/>
                    <a:pt x="3013" y="8692"/>
                    <a:pt x="3013" y="8525"/>
                  </a:cubicBezTo>
                  <a:lnTo>
                    <a:pt x="382" y="4751"/>
                  </a:lnTo>
                  <a:lnTo>
                    <a:pt x="3322" y="524"/>
                  </a:lnTo>
                  <a:lnTo>
                    <a:pt x="33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2"/>
            <p:cNvSpPr/>
            <p:nvPr/>
          </p:nvSpPr>
          <p:spPr>
            <a:xfrm>
              <a:off x="4553163" y="920513"/>
              <a:ext cx="68500" cy="185175"/>
            </a:xfrm>
            <a:custGeom>
              <a:rect b="b" l="l" r="r" t="t"/>
              <a:pathLst>
                <a:path extrusionOk="0" h="7407" w="2740">
                  <a:moveTo>
                    <a:pt x="2739" y="1"/>
                  </a:moveTo>
                  <a:lnTo>
                    <a:pt x="1" y="3942"/>
                  </a:lnTo>
                  <a:lnTo>
                    <a:pt x="2406" y="7406"/>
                  </a:lnTo>
                  <a:cubicBezTo>
                    <a:pt x="2418" y="7240"/>
                    <a:pt x="2430" y="7085"/>
                    <a:pt x="2430" y="6918"/>
                  </a:cubicBezTo>
                  <a:lnTo>
                    <a:pt x="358" y="3942"/>
                  </a:lnTo>
                  <a:lnTo>
                    <a:pt x="2727" y="537"/>
                  </a:lnTo>
                  <a:cubicBezTo>
                    <a:pt x="2727" y="358"/>
                    <a:pt x="2727" y="179"/>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2"/>
            <p:cNvSpPr/>
            <p:nvPr/>
          </p:nvSpPr>
          <p:spPr>
            <a:xfrm>
              <a:off x="4566563" y="961888"/>
              <a:ext cx="53900" cy="143500"/>
            </a:xfrm>
            <a:custGeom>
              <a:rect b="b" l="l" r="r" t="t"/>
              <a:pathLst>
                <a:path extrusionOk="0" h="5740" w="2156">
                  <a:moveTo>
                    <a:pt x="2156" y="1"/>
                  </a:moveTo>
                  <a:lnTo>
                    <a:pt x="1" y="3073"/>
                  </a:lnTo>
                  <a:lnTo>
                    <a:pt x="1858" y="5740"/>
                  </a:lnTo>
                  <a:cubicBezTo>
                    <a:pt x="1882" y="5585"/>
                    <a:pt x="1894" y="5430"/>
                    <a:pt x="1894" y="5263"/>
                  </a:cubicBezTo>
                  <a:lnTo>
                    <a:pt x="370" y="3096"/>
                  </a:lnTo>
                  <a:lnTo>
                    <a:pt x="2144" y="548"/>
                  </a:lnTo>
                  <a:cubicBezTo>
                    <a:pt x="2144" y="370"/>
                    <a:pt x="2156" y="191"/>
                    <a:pt x="2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2"/>
            <p:cNvSpPr/>
            <p:nvPr/>
          </p:nvSpPr>
          <p:spPr>
            <a:xfrm>
              <a:off x="4580263" y="1004163"/>
              <a:ext cx="38425" cy="101825"/>
            </a:xfrm>
            <a:custGeom>
              <a:rect b="b" l="l" r="r" t="t"/>
              <a:pathLst>
                <a:path extrusionOk="0" h="4073" w="1537">
                  <a:moveTo>
                    <a:pt x="1536" y="0"/>
                  </a:moveTo>
                  <a:lnTo>
                    <a:pt x="0" y="2191"/>
                  </a:lnTo>
                  <a:lnTo>
                    <a:pt x="1310" y="4072"/>
                  </a:lnTo>
                  <a:cubicBezTo>
                    <a:pt x="1334" y="3894"/>
                    <a:pt x="1346" y="3739"/>
                    <a:pt x="1346" y="3572"/>
                  </a:cubicBezTo>
                  <a:lnTo>
                    <a:pt x="381" y="2191"/>
                  </a:lnTo>
                  <a:lnTo>
                    <a:pt x="1501" y="572"/>
                  </a:lnTo>
                  <a:cubicBezTo>
                    <a:pt x="1524" y="381"/>
                    <a:pt x="1524" y="203"/>
                    <a:pt x="1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2"/>
            <p:cNvSpPr/>
            <p:nvPr/>
          </p:nvSpPr>
          <p:spPr>
            <a:xfrm>
              <a:off x="4594538" y="1047913"/>
              <a:ext cx="22050" cy="58075"/>
            </a:xfrm>
            <a:custGeom>
              <a:rect b="b" l="l" r="r" t="t"/>
              <a:pathLst>
                <a:path extrusionOk="0" h="2323" w="882">
                  <a:moveTo>
                    <a:pt x="882" y="1"/>
                  </a:moveTo>
                  <a:lnTo>
                    <a:pt x="1" y="1251"/>
                  </a:lnTo>
                  <a:lnTo>
                    <a:pt x="739" y="2322"/>
                  </a:lnTo>
                  <a:cubicBezTo>
                    <a:pt x="763" y="2156"/>
                    <a:pt x="775" y="1989"/>
                    <a:pt x="775" y="1822"/>
                  </a:cubicBezTo>
                  <a:lnTo>
                    <a:pt x="370" y="1251"/>
                  </a:lnTo>
                  <a:lnTo>
                    <a:pt x="846" y="560"/>
                  </a:lnTo>
                  <a:cubicBezTo>
                    <a:pt x="858" y="370"/>
                    <a:pt x="882" y="19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2"/>
            <p:cNvSpPr/>
            <p:nvPr/>
          </p:nvSpPr>
          <p:spPr>
            <a:xfrm>
              <a:off x="3839088" y="932438"/>
              <a:ext cx="248275" cy="413750"/>
            </a:xfrm>
            <a:custGeom>
              <a:rect b="b" l="l" r="r" t="t"/>
              <a:pathLst>
                <a:path extrusionOk="0" h="16550" w="9931">
                  <a:moveTo>
                    <a:pt x="4168" y="0"/>
                  </a:moveTo>
                  <a:lnTo>
                    <a:pt x="394" y="5417"/>
                  </a:lnTo>
                  <a:cubicBezTo>
                    <a:pt x="394" y="5584"/>
                    <a:pt x="406" y="5751"/>
                    <a:pt x="406" y="5906"/>
                  </a:cubicBezTo>
                  <a:lnTo>
                    <a:pt x="4168" y="524"/>
                  </a:lnTo>
                  <a:lnTo>
                    <a:pt x="9573" y="8275"/>
                  </a:lnTo>
                  <a:lnTo>
                    <a:pt x="4168" y="16026"/>
                  </a:lnTo>
                  <a:lnTo>
                    <a:pt x="84" y="10168"/>
                  </a:lnTo>
                  <a:cubicBezTo>
                    <a:pt x="48" y="10299"/>
                    <a:pt x="37" y="10454"/>
                    <a:pt x="1" y="10585"/>
                  </a:cubicBezTo>
                  <a:lnTo>
                    <a:pt x="4156" y="16550"/>
                  </a:lnTo>
                  <a:lnTo>
                    <a:pt x="9931" y="8275"/>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2"/>
            <p:cNvSpPr/>
            <p:nvPr/>
          </p:nvSpPr>
          <p:spPr>
            <a:xfrm>
              <a:off x="3839088" y="972613"/>
              <a:ext cx="234300" cy="373575"/>
            </a:xfrm>
            <a:custGeom>
              <a:rect b="b" l="l" r="r" t="t"/>
              <a:pathLst>
                <a:path extrusionOk="0" h="14943" w="9372">
                  <a:moveTo>
                    <a:pt x="4168" y="0"/>
                  </a:moveTo>
                  <a:lnTo>
                    <a:pt x="418" y="5370"/>
                  </a:lnTo>
                  <a:cubicBezTo>
                    <a:pt x="418" y="5549"/>
                    <a:pt x="418" y="5727"/>
                    <a:pt x="406" y="5906"/>
                  </a:cubicBezTo>
                  <a:lnTo>
                    <a:pt x="4168" y="524"/>
                  </a:lnTo>
                  <a:lnTo>
                    <a:pt x="9026" y="7478"/>
                  </a:lnTo>
                  <a:lnTo>
                    <a:pt x="4168" y="14419"/>
                  </a:lnTo>
                  <a:lnTo>
                    <a:pt x="84" y="8561"/>
                  </a:lnTo>
                  <a:cubicBezTo>
                    <a:pt x="48" y="8692"/>
                    <a:pt x="37" y="8847"/>
                    <a:pt x="1" y="8978"/>
                  </a:cubicBezTo>
                  <a:lnTo>
                    <a:pt x="4156" y="14943"/>
                  </a:lnTo>
                  <a:lnTo>
                    <a:pt x="9371" y="7478"/>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2"/>
            <p:cNvSpPr/>
            <p:nvPr/>
          </p:nvSpPr>
          <p:spPr>
            <a:xfrm>
              <a:off x="3839088" y="1012488"/>
              <a:ext cx="220300" cy="334000"/>
            </a:xfrm>
            <a:custGeom>
              <a:rect b="b" l="l" r="r" t="t"/>
              <a:pathLst>
                <a:path extrusionOk="0" h="13360" w="8812">
                  <a:moveTo>
                    <a:pt x="4168" y="1"/>
                  </a:moveTo>
                  <a:lnTo>
                    <a:pt x="287" y="5561"/>
                  </a:lnTo>
                  <a:cubicBezTo>
                    <a:pt x="263" y="5787"/>
                    <a:pt x="227" y="6002"/>
                    <a:pt x="203" y="6216"/>
                  </a:cubicBezTo>
                  <a:lnTo>
                    <a:pt x="4168" y="525"/>
                  </a:lnTo>
                  <a:lnTo>
                    <a:pt x="8454" y="6680"/>
                  </a:lnTo>
                  <a:lnTo>
                    <a:pt x="4168" y="12848"/>
                  </a:lnTo>
                  <a:lnTo>
                    <a:pt x="84" y="6978"/>
                  </a:lnTo>
                  <a:cubicBezTo>
                    <a:pt x="48" y="7109"/>
                    <a:pt x="37" y="7264"/>
                    <a:pt x="1" y="7395"/>
                  </a:cubicBezTo>
                  <a:lnTo>
                    <a:pt x="4156" y="13360"/>
                  </a:lnTo>
                  <a:lnTo>
                    <a:pt x="8811" y="6680"/>
                  </a:lnTo>
                  <a:lnTo>
                    <a:pt x="41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2"/>
            <p:cNvSpPr/>
            <p:nvPr/>
          </p:nvSpPr>
          <p:spPr>
            <a:xfrm>
              <a:off x="3841188" y="1052388"/>
              <a:ext cx="204500" cy="293800"/>
            </a:xfrm>
            <a:custGeom>
              <a:rect b="b" l="l" r="r" t="t"/>
              <a:pathLst>
                <a:path extrusionOk="0" h="11752" w="8180">
                  <a:moveTo>
                    <a:pt x="4084" y="512"/>
                  </a:moveTo>
                  <a:lnTo>
                    <a:pt x="7823" y="5870"/>
                  </a:lnTo>
                  <a:lnTo>
                    <a:pt x="4084" y="11228"/>
                  </a:lnTo>
                  <a:lnTo>
                    <a:pt x="357" y="5870"/>
                  </a:lnTo>
                  <a:lnTo>
                    <a:pt x="4084" y="512"/>
                  </a:lnTo>
                  <a:close/>
                  <a:moveTo>
                    <a:pt x="4084" y="0"/>
                  </a:moveTo>
                  <a:lnTo>
                    <a:pt x="0" y="5870"/>
                  </a:lnTo>
                  <a:lnTo>
                    <a:pt x="4084" y="11752"/>
                  </a:lnTo>
                  <a:lnTo>
                    <a:pt x="8180" y="5870"/>
                  </a:lnTo>
                  <a:lnTo>
                    <a:pt x="40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2"/>
            <p:cNvSpPr/>
            <p:nvPr/>
          </p:nvSpPr>
          <p:spPr>
            <a:xfrm>
              <a:off x="3854863" y="1092563"/>
              <a:ext cx="177150" cy="253625"/>
            </a:xfrm>
            <a:custGeom>
              <a:rect b="b" l="l" r="r" t="t"/>
              <a:pathLst>
                <a:path extrusionOk="0" h="10145" w="7086">
                  <a:moveTo>
                    <a:pt x="3537" y="513"/>
                  </a:moveTo>
                  <a:lnTo>
                    <a:pt x="6728" y="5073"/>
                  </a:lnTo>
                  <a:lnTo>
                    <a:pt x="3537" y="9621"/>
                  </a:lnTo>
                  <a:lnTo>
                    <a:pt x="358" y="5073"/>
                  </a:lnTo>
                  <a:lnTo>
                    <a:pt x="3537"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2"/>
            <p:cNvSpPr/>
            <p:nvPr/>
          </p:nvSpPr>
          <p:spPr>
            <a:xfrm>
              <a:off x="3868563" y="1131863"/>
              <a:ext cx="149750" cy="214325"/>
            </a:xfrm>
            <a:custGeom>
              <a:rect b="b" l="l" r="r" t="t"/>
              <a:pathLst>
                <a:path extrusionOk="0" h="8573" w="5990">
                  <a:moveTo>
                    <a:pt x="2977" y="524"/>
                  </a:moveTo>
                  <a:lnTo>
                    <a:pt x="5596" y="4286"/>
                  </a:lnTo>
                  <a:lnTo>
                    <a:pt x="2977" y="8049"/>
                  </a:lnTo>
                  <a:lnTo>
                    <a:pt x="358" y="4286"/>
                  </a:lnTo>
                  <a:lnTo>
                    <a:pt x="2977" y="524"/>
                  </a:lnTo>
                  <a:close/>
                  <a:moveTo>
                    <a:pt x="2989" y="0"/>
                  </a:moveTo>
                  <a:lnTo>
                    <a:pt x="1" y="4286"/>
                  </a:lnTo>
                  <a:lnTo>
                    <a:pt x="2989" y="8573"/>
                  </a:lnTo>
                  <a:lnTo>
                    <a:pt x="5989"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2"/>
            <p:cNvSpPr/>
            <p:nvPr/>
          </p:nvSpPr>
          <p:spPr>
            <a:xfrm>
              <a:off x="3882863" y="1172038"/>
              <a:ext cx="121150" cy="174150"/>
            </a:xfrm>
            <a:custGeom>
              <a:rect b="b" l="l" r="r" t="t"/>
              <a:pathLst>
                <a:path extrusionOk="0" h="6966" w="4846">
                  <a:moveTo>
                    <a:pt x="2417" y="524"/>
                  </a:moveTo>
                  <a:lnTo>
                    <a:pt x="4489" y="3489"/>
                  </a:lnTo>
                  <a:lnTo>
                    <a:pt x="2417" y="6442"/>
                  </a:lnTo>
                  <a:lnTo>
                    <a:pt x="357" y="3489"/>
                  </a:lnTo>
                  <a:lnTo>
                    <a:pt x="2417" y="524"/>
                  </a:lnTo>
                  <a:close/>
                  <a:moveTo>
                    <a:pt x="2417" y="1"/>
                  </a:moveTo>
                  <a:lnTo>
                    <a:pt x="0" y="3489"/>
                  </a:lnTo>
                  <a:lnTo>
                    <a:pt x="2417" y="6966"/>
                  </a:lnTo>
                  <a:lnTo>
                    <a:pt x="4846" y="3489"/>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2"/>
            <p:cNvSpPr/>
            <p:nvPr/>
          </p:nvSpPr>
          <p:spPr>
            <a:xfrm>
              <a:off x="3896538" y="1211638"/>
              <a:ext cx="93800" cy="134550"/>
            </a:xfrm>
            <a:custGeom>
              <a:rect b="b" l="l" r="r" t="t"/>
              <a:pathLst>
                <a:path extrusionOk="0" h="5382" w="3752">
                  <a:moveTo>
                    <a:pt x="1870" y="512"/>
                  </a:moveTo>
                  <a:lnTo>
                    <a:pt x="3394" y="2691"/>
                  </a:lnTo>
                  <a:lnTo>
                    <a:pt x="1870" y="4858"/>
                  </a:lnTo>
                  <a:lnTo>
                    <a:pt x="358" y="2691"/>
                  </a:lnTo>
                  <a:lnTo>
                    <a:pt x="1870"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2"/>
            <p:cNvSpPr/>
            <p:nvPr/>
          </p:nvSpPr>
          <p:spPr>
            <a:xfrm>
              <a:off x="4078113" y="932438"/>
              <a:ext cx="288750" cy="413750"/>
            </a:xfrm>
            <a:custGeom>
              <a:rect b="b" l="l" r="r" t="t"/>
              <a:pathLst>
                <a:path extrusionOk="0" h="16550" w="11550">
                  <a:moveTo>
                    <a:pt x="5775" y="524"/>
                  </a:moveTo>
                  <a:lnTo>
                    <a:pt x="11169" y="8275"/>
                  </a:lnTo>
                  <a:lnTo>
                    <a:pt x="5775" y="16026"/>
                  </a:lnTo>
                  <a:lnTo>
                    <a:pt x="370" y="8275"/>
                  </a:lnTo>
                  <a:lnTo>
                    <a:pt x="5775" y="524"/>
                  </a:lnTo>
                  <a:close/>
                  <a:moveTo>
                    <a:pt x="5775" y="0"/>
                  </a:moveTo>
                  <a:lnTo>
                    <a:pt x="1"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2"/>
            <p:cNvSpPr/>
            <p:nvPr/>
          </p:nvSpPr>
          <p:spPr>
            <a:xfrm>
              <a:off x="4092113" y="972613"/>
              <a:ext cx="260475" cy="373575"/>
            </a:xfrm>
            <a:custGeom>
              <a:rect b="b" l="l" r="r" t="t"/>
              <a:pathLst>
                <a:path extrusionOk="0" h="14943" w="10419">
                  <a:moveTo>
                    <a:pt x="5227" y="524"/>
                  </a:moveTo>
                  <a:lnTo>
                    <a:pt x="10085" y="7478"/>
                  </a:lnTo>
                  <a:lnTo>
                    <a:pt x="5227" y="14419"/>
                  </a:lnTo>
                  <a:lnTo>
                    <a:pt x="381" y="7478"/>
                  </a:lnTo>
                  <a:lnTo>
                    <a:pt x="5227" y="524"/>
                  </a:lnTo>
                  <a:close/>
                  <a:moveTo>
                    <a:pt x="5215" y="0"/>
                  </a:moveTo>
                  <a:lnTo>
                    <a:pt x="0" y="7478"/>
                  </a:lnTo>
                  <a:lnTo>
                    <a:pt x="5215" y="14943"/>
                  </a:lnTo>
                  <a:lnTo>
                    <a:pt x="10418" y="7478"/>
                  </a:lnTo>
                  <a:lnTo>
                    <a:pt x="5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2"/>
            <p:cNvSpPr/>
            <p:nvPr/>
          </p:nvSpPr>
          <p:spPr>
            <a:xfrm>
              <a:off x="4106088" y="1012188"/>
              <a:ext cx="232800" cy="334000"/>
            </a:xfrm>
            <a:custGeom>
              <a:rect b="b" l="l" r="r" t="t"/>
              <a:pathLst>
                <a:path extrusionOk="0" h="13360" w="9312">
                  <a:moveTo>
                    <a:pt x="4656" y="513"/>
                  </a:moveTo>
                  <a:lnTo>
                    <a:pt x="8942" y="6680"/>
                  </a:lnTo>
                  <a:lnTo>
                    <a:pt x="4656" y="12836"/>
                  </a:lnTo>
                  <a:lnTo>
                    <a:pt x="370" y="6680"/>
                  </a:lnTo>
                  <a:lnTo>
                    <a:pt x="4656" y="513"/>
                  </a:lnTo>
                  <a:close/>
                  <a:moveTo>
                    <a:pt x="4656" y="1"/>
                  </a:moveTo>
                  <a:lnTo>
                    <a:pt x="1" y="6680"/>
                  </a:lnTo>
                  <a:lnTo>
                    <a:pt x="4656" y="13360"/>
                  </a:lnTo>
                  <a:lnTo>
                    <a:pt x="9311" y="6680"/>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2"/>
            <p:cNvSpPr/>
            <p:nvPr/>
          </p:nvSpPr>
          <p:spPr>
            <a:xfrm>
              <a:off x="4120088" y="1052388"/>
              <a:ext cx="204800" cy="293800"/>
            </a:xfrm>
            <a:custGeom>
              <a:rect b="b" l="l" r="r" t="t"/>
              <a:pathLst>
                <a:path extrusionOk="0" h="11752" w="8192">
                  <a:moveTo>
                    <a:pt x="4096" y="512"/>
                  </a:moveTo>
                  <a:lnTo>
                    <a:pt x="7823" y="5870"/>
                  </a:lnTo>
                  <a:lnTo>
                    <a:pt x="4096" y="11228"/>
                  </a:lnTo>
                  <a:lnTo>
                    <a:pt x="358"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2"/>
            <p:cNvSpPr/>
            <p:nvPr/>
          </p:nvSpPr>
          <p:spPr>
            <a:xfrm>
              <a:off x="4133788" y="1092563"/>
              <a:ext cx="177125" cy="253625"/>
            </a:xfrm>
            <a:custGeom>
              <a:rect b="b" l="l" r="r" t="t"/>
              <a:pathLst>
                <a:path extrusionOk="0" h="10145" w="7085">
                  <a:moveTo>
                    <a:pt x="3560" y="513"/>
                  </a:moveTo>
                  <a:lnTo>
                    <a:pt x="6751" y="5073"/>
                  </a:lnTo>
                  <a:lnTo>
                    <a:pt x="3560" y="9621"/>
                  </a:lnTo>
                  <a:lnTo>
                    <a:pt x="381" y="5073"/>
                  </a:lnTo>
                  <a:lnTo>
                    <a:pt x="3560" y="513"/>
                  </a:lnTo>
                  <a:close/>
                  <a:moveTo>
                    <a:pt x="3548" y="1"/>
                  </a:moveTo>
                  <a:lnTo>
                    <a:pt x="0" y="5073"/>
                  </a:lnTo>
                  <a:lnTo>
                    <a:pt x="3548" y="10145"/>
                  </a:lnTo>
                  <a:lnTo>
                    <a:pt x="7084" y="5073"/>
                  </a:lnTo>
                  <a:lnTo>
                    <a:pt x="3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2"/>
            <p:cNvSpPr/>
            <p:nvPr/>
          </p:nvSpPr>
          <p:spPr>
            <a:xfrm>
              <a:off x="4147763" y="1131863"/>
              <a:ext cx="149450" cy="214325"/>
            </a:xfrm>
            <a:custGeom>
              <a:rect b="b" l="l" r="r" t="t"/>
              <a:pathLst>
                <a:path extrusionOk="0" h="8573" w="5978">
                  <a:moveTo>
                    <a:pt x="2989" y="524"/>
                  </a:moveTo>
                  <a:lnTo>
                    <a:pt x="5608" y="4286"/>
                  </a:lnTo>
                  <a:lnTo>
                    <a:pt x="2989" y="8049"/>
                  </a:lnTo>
                  <a:lnTo>
                    <a:pt x="370" y="4286"/>
                  </a:lnTo>
                  <a:lnTo>
                    <a:pt x="2989" y="524"/>
                  </a:lnTo>
                  <a:close/>
                  <a:moveTo>
                    <a:pt x="2989" y="0"/>
                  </a:moveTo>
                  <a:lnTo>
                    <a:pt x="1" y="4286"/>
                  </a:lnTo>
                  <a:lnTo>
                    <a:pt x="2989" y="8573"/>
                  </a:lnTo>
                  <a:lnTo>
                    <a:pt x="5978"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2"/>
            <p:cNvSpPr/>
            <p:nvPr/>
          </p:nvSpPr>
          <p:spPr>
            <a:xfrm>
              <a:off x="4161763" y="1172038"/>
              <a:ext cx="121450" cy="174150"/>
            </a:xfrm>
            <a:custGeom>
              <a:rect b="b" l="l" r="r" t="t"/>
              <a:pathLst>
                <a:path extrusionOk="0" h="6966" w="4858">
                  <a:moveTo>
                    <a:pt x="2429" y="524"/>
                  </a:moveTo>
                  <a:lnTo>
                    <a:pt x="4501" y="3489"/>
                  </a:lnTo>
                  <a:lnTo>
                    <a:pt x="2429" y="6442"/>
                  </a:lnTo>
                  <a:lnTo>
                    <a:pt x="357" y="3489"/>
                  </a:lnTo>
                  <a:lnTo>
                    <a:pt x="2429" y="524"/>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2"/>
            <p:cNvSpPr/>
            <p:nvPr/>
          </p:nvSpPr>
          <p:spPr>
            <a:xfrm>
              <a:off x="4175438" y="1211638"/>
              <a:ext cx="93800" cy="134550"/>
            </a:xfrm>
            <a:custGeom>
              <a:rect b="b" l="l" r="r" t="t"/>
              <a:pathLst>
                <a:path extrusionOk="0" h="5382" w="3752">
                  <a:moveTo>
                    <a:pt x="1894" y="512"/>
                  </a:moveTo>
                  <a:lnTo>
                    <a:pt x="3418" y="2691"/>
                  </a:lnTo>
                  <a:lnTo>
                    <a:pt x="1894" y="4858"/>
                  </a:lnTo>
                  <a:lnTo>
                    <a:pt x="382"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2"/>
            <p:cNvSpPr/>
            <p:nvPr/>
          </p:nvSpPr>
          <p:spPr>
            <a:xfrm>
              <a:off x="4357613" y="932438"/>
              <a:ext cx="256600" cy="413750"/>
            </a:xfrm>
            <a:custGeom>
              <a:rect b="b" l="l" r="r" t="t"/>
              <a:pathLst>
                <a:path extrusionOk="0" h="16550" w="10264">
                  <a:moveTo>
                    <a:pt x="5775" y="0"/>
                  </a:moveTo>
                  <a:lnTo>
                    <a:pt x="1" y="8275"/>
                  </a:lnTo>
                  <a:lnTo>
                    <a:pt x="5775" y="16550"/>
                  </a:lnTo>
                  <a:lnTo>
                    <a:pt x="10157" y="10251"/>
                  </a:lnTo>
                  <a:lnTo>
                    <a:pt x="10157" y="9739"/>
                  </a:lnTo>
                  <a:lnTo>
                    <a:pt x="5775" y="16026"/>
                  </a:lnTo>
                  <a:lnTo>
                    <a:pt x="370" y="8275"/>
                  </a:lnTo>
                  <a:lnTo>
                    <a:pt x="5775" y="524"/>
                  </a:lnTo>
                  <a:lnTo>
                    <a:pt x="10240" y="6918"/>
                  </a:lnTo>
                  <a:cubicBezTo>
                    <a:pt x="10240" y="6751"/>
                    <a:pt x="10252" y="6596"/>
                    <a:pt x="10264" y="6429"/>
                  </a:cubicBez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2"/>
            <p:cNvSpPr/>
            <p:nvPr/>
          </p:nvSpPr>
          <p:spPr>
            <a:xfrm>
              <a:off x="4371613" y="972613"/>
              <a:ext cx="240825" cy="373575"/>
            </a:xfrm>
            <a:custGeom>
              <a:rect b="b" l="l" r="r" t="t"/>
              <a:pathLst>
                <a:path extrusionOk="0" h="14943" w="9633">
                  <a:moveTo>
                    <a:pt x="5203" y="0"/>
                  </a:moveTo>
                  <a:lnTo>
                    <a:pt x="0" y="7466"/>
                  </a:lnTo>
                  <a:lnTo>
                    <a:pt x="5203" y="14943"/>
                  </a:lnTo>
                  <a:lnTo>
                    <a:pt x="9597" y="8644"/>
                  </a:lnTo>
                  <a:lnTo>
                    <a:pt x="9597" y="8132"/>
                  </a:lnTo>
                  <a:lnTo>
                    <a:pt x="5215" y="14419"/>
                  </a:lnTo>
                  <a:lnTo>
                    <a:pt x="357" y="7466"/>
                  </a:lnTo>
                  <a:lnTo>
                    <a:pt x="5215" y="524"/>
                  </a:lnTo>
                  <a:lnTo>
                    <a:pt x="9620" y="6846"/>
                  </a:lnTo>
                  <a:cubicBezTo>
                    <a:pt x="9620" y="6680"/>
                    <a:pt x="9632" y="6513"/>
                    <a:pt x="9632" y="6335"/>
                  </a:cubicBezTo>
                  <a:lnTo>
                    <a:pt x="5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2"/>
            <p:cNvSpPr/>
            <p:nvPr/>
          </p:nvSpPr>
          <p:spPr>
            <a:xfrm>
              <a:off x="4385288" y="1012488"/>
              <a:ext cx="226250" cy="334000"/>
            </a:xfrm>
            <a:custGeom>
              <a:rect b="b" l="l" r="r" t="t"/>
              <a:pathLst>
                <a:path extrusionOk="0" h="13360" w="9050">
                  <a:moveTo>
                    <a:pt x="4668" y="525"/>
                  </a:moveTo>
                  <a:lnTo>
                    <a:pt x="8954" y="6680"/>
                  </a:lnTo>
                  <a:lnTo>
                    <a:pt x="4668" y="12824"/>
                  </a:lnTo>
                  <a:lnTo>
                    <a:pt x="382" y="6668"/>
                  </a:lnTo>
                  <a:lnTo>
                    <a:pt x="4668" y="525"/>
                  </a:lnTo>
                  <a:close/>
                  <a:moveTo>
                    <a:pt x="4668" y="1"/>
                  </a:moveTo>
                  <a:lnTo>
                    <a:pt x="1" y="6680"/>
                  </a:lnTo>
                  <a:lnTo>
                    <a:pt x="4668" y="13360"/>
                  </a:lnTo>
                  <a:lnTo>
                    <a:pt x="9050" y="7073"/>
                  </a:lnTo>
                  <a:lnTo>
                    <a:pt x="9050" y="6299"/>
                  </a:lnTo>
                  <a:lnTo>
                    <a:pt x="4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2"/>
            <p:cNvSpPr/>
            <p:nvPr/>
          </p:nvSpPr>
          <p:spPr>
            <a:xfrm>
              <a:off x="4399588" y="1052388"/>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2"/>
            <p:cNvSpPr/>
            <p:nvPr/>
          </p:nvSpPr>
          <p:spPr>
            <a:xfrm>
              <a:off x="4413263" y="1092563"/>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2"/>
            <p:cNvSpPr/>
            <p:nvPr/>
          </p:nvSpPr>
          <p:spPr>
            <a:xfrm>
              <a:off x="4426963" y="1131863"/>
              <a:ext cx="149750" cy="214325"/>
            </a:xfrm>
            <a:custGeom>
              <a:rect b="b" l="l" r="r" t="t"/>
              <a:pathLst>
                <a:path extrusionOk="0" h="8573" w="5990">
                  <a:moveTo>
                    <a:pt x="3001" y="524"/>
                  </a:moveTo>
                  <a:lnTo>
                    <a:pt x="5620" y="4286"/>
                  </a:lnTo>
                  <a:lnTo>
                    <a:pt x="3001" y="8049"/>
                  </a:lnTo>
                  <a:lnTo>
                    <a:pt x="382" y="4286"/>
                  </a:lnTo>
                  <a:lnTo>
                    <a:pt x="3001" y="524"/>
                  </a:lnTo>
                  <a:close/>
                  <a:moveTo>
                    <a:pt x="3001" y="0"/>
                  </a:moveTo>
                  <a:lnTo>
                    <a:pt x="1" y="4286"/>
                  </a:lnTo>
                  <a:lnTo>
                    <a:pt x="3001" y="8573"/>
                  </a:lnTo>
                  <a:lnTo>
                    <a:pt x="5990" y="4286"/>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2"/>
            <p:cNvSpPr/>
            <p:nvPr/>
          </p:nvSpPr>
          <p:spPr>
            <a:xfrm>
              <a:off x="4441263" y="1172038"/>
              <a:ext cx="121150" cy="174150"/>
            </a:xfrm>
            <a:custGeom>
              <a:rect b="b" l="l" r="r" t="t"/>
              <a:pathLst>
                <a:path extrusionOk="0" h="6966" w="4846">
                  <a:moveTo>
                    <a:pt x="2429" y="524"/>
                  </a:moveTo>
                  <a:lnTo>
                    <a:pt x="4489" y="3489"/>
                  </a:lnTo>
                  <a:lnTo>
                    <a:pt x="2429" y="6442"/>
                  </a:lnTo>
                  <a:lnTo>
                    <a:pt x="357" y="3489"/>
                  </a:lnTo>
                  <a:lnTo>
                    <a:pt x="2429" y="524"/>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2"/>
            <p:cNvSpPr/>
            <p:nvPr/>
          </p:nvSpPr>
          <p:spPr>
            <a:xfrm>
              <a:off x="4454938" y="1211638"/>
              <a:ext cx="93800" cy="134550"/>
            </a:xfrm>
            <a:custGeom>
              <a:rect b="b" l="l" r="r" t="t"/>
              <a:pathLst>
                <a:path extrusionOk="0" h="5382" w="3752">
                  <a:moveTo>
                    <a:pt x="1894" y="512"/>
                  </a:moveTo>
                  <a:lnTo>
                    <a:pt x="3406" y="2691"/>
                  </a:lnTo>
                  <a:lnTo>
                    <a:pt x="1894" y="4858"/>
                  </a:lnTo>
                  <a:lnTo>
                    <a:pt x="370"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2"/>
            <p:cNvSpPr/>
            <p:nvPr/>
          </p:nvSpPr>
          <p:spPr>
            <a:xfrm>
              <a:off x="3846538" y="401113"/>
              <a:ext cx="101225" cy="281900"/>
            </a:xfrm>
            <a:custGeom>
              <a:rect b="b" l="l" r="r" t="t"/>
              <a:pathLst>
                <a:path extrusionOk="0" h="11276" w="4049">
                  <a:moveTo>
                    <a:pt x="215" y="0"/>
                  </a:moveTo>
                  <a:cubicBezTo>
                    <a:pt x="215" y="120"/>
                    <a:pt x="215" y="227"/>
                    <a:pt x="227" y="346"/>
                  </a:cubicBezTo>
                  <a:lnTo>
                    <a:pt x="227" y="536"/>
                  </a:lnTo>
                  <a:lnTo>
                    <a:pt x="3680" y="5489"/>
                  </a:lnTo>
                  <a:lnTo>
                    <a:pt x="48" y="10704"/>
                  </a:lnTo>
                  <a:lnTo>
                    <a:pt x="0" y="11276"/>
                  </a:lnTo>
                  <a:lnTo>
                    <a:pt x="4049" y="5489"/>
                  </a:ln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2"/>
            <p:cNvSpPr/>
            <p:nvPr/>
          </p:nvSpPr>
          <p:spPr>
            <a:xfrm>
              <a:off x="3847138" y="442788"/>
              <a:ext cx="86925" cy="240825"/>
            </a:xfrm>
            <a:custGeom>
              <a:rect b="b" l="l" r="r" t="t"/>
              <a:pathLst>
                <a:path extrusionOk="0" h="9633" w="3477">
                  <a:moveTo>
                    <a:pt x="250" y="0"/>
                  </a:moveTo>
                  <a:cubicBezTo>
                    <a:pt x="250" y="179"/>
                    <a:pt x="262" y="358"/>
                    <a:pt x="262" y="536"/>
                  </a:cubicBezTo>
                  <a:lnTo>
                    <a:pt x="3120" y="4632"/>
                  </a:lnTo>
                  <a:lnTo>
                    <a:pt x="36" y="9049"/>
                  </a:lnTo>
                  <a:lnTo>
                    <a:pt x="0" y="9632"/>
                  </a:lnTo>
                  <a:lnTo>
                    <a:pt x="3477" y="4632"/>
                  </a:lnTo>
                  <a:lnTo>
                    <a:pt x="2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2"/>
            <p:cNvSpPr/>
            <p:nvPr/>
          </p:nvSpPr>
          <p:spPr>
            <a:xfrm>
              <a:off x="3846238" y="484163"/>
              <a:ext cx="73250" cy="199450"/>
            </a:xfrm>
            <a:custGeom>
              <a:rect b="b" l="l" r="r" t="t"/>
              <a:pathLst>
                <a:path extrusionOk="0" h="7978" w="2930">
                  <a:moveTo>
                    <a:pt x="310" y="0"/>
                  </a:moveTo>
                  <a:lnTo>
                    <a:pt x="310" y="536"/>
                  </a:lnTo>
                  <a:lnTo>
                    <a:pt x="2572" y="3775"/>
                  </a:lnTo>
                  <a:lnTo>
                    <a:pt x="48" y="7394"/>
                  </a:lnTo>
                  <a:lnTo>
                    <a:pt x="1" y="7977"/>
                  </a:lnTo>
                  <a:lnTo>
                    <a:pt x="2930" y="3775"/>
                  </a:lnTo>
                  <a:lnTo>
                    <a:pt x="3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2"/>
            <p:cNvSpPr/>
            <p:nvPr/>
          </p:nvSpPr>
          <p:spPr>
            <a:xfrm>
              <a:off x="3846538" y="524638"/>
              <a:ext cx="59250" cy="159275"/>
            </a:xfrm>
            <a:custGeom>
              <a:rect b="b" l="l" r="r" t="t"/>
              <a:pathLst>
                <a:path extrusionOk="0" h="6371" w="2370">
                  <a:moveTo>
                    <a:pt x="322" y="1"/>
                  </a:moveTo>
                  <a:lnTo>
                    <a:pt x="322" y="524"/>
                  </a:lnTo>
                  <a:lnTo>
                    <a:pt x="2013" y="2965"/>
                  </a:lnTo>
                  <a:lnTo>
                    <a:pt x="48" y="5787"/>
                  </a:lnTo>
                  <a:lnTo>
                    <a:pt x="0" y="6370"/>
                  </a:lnTo>
                  <a:lnTo>
                    <a:pt x="2370" y="2965"/>
                  </a:lnTo>
                  <a:lnTo>
                    <a:pt x="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2"/>
            <p:cNvSpPr/>
            <p:nvPr/>
          </p:nvSpPr>
          <p:spPr>
            <a:xfrm>
              <a:off x="3846538" y="564238"/>
              <a:ext cx="45575" cy="119375"/>
            </a:xfrm>
            <a:custGeom>
              <a:rect b="b" l="l" r="r" t="t"/>
              <a:pathLst>
                <a:path extrusionOk="0" h="4775" w="1823">
                  <a:moveTo>
                    <a:pt x="298" y="0"/>
                  </a:moveTo>
                  <a:cubicBezTo>
                    <a:pt x="298" y="155"/>
                    <a:pt x="286" y="322"/>
                    <a:pt x="286" y="488"/>
                  </a:cubicBezTo>
                  <a:lnTo>
                    <a:pt x="1465" y="2167"/>
                  </a:lnTo>
                  <a:lnTo>
                    <a:pt x="48" y="4191"/>
                  </a:lnTo>
                  <a:lnTo>
                    <a:pt x="0" y="4774"/>
                  </a:lnTo>
                  <a:lnTo>
                    <a:pt x="0" y="4774"/>
                  </a:lnTo>
                  <a:lnTo>
                    <a:pt x="1822" y="2167"/>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2"/>
            <p:cNvSpPr/>
            <p:nvPr/>
          </p:nvSpPr>
          <p:spPr>
            <a:xfrm>
              <a:off x="3846538" y="601738"/>
              <a:ext cx="31875" cy="81575"/>
            </a:xfrm>
            <a:custGeom>
              <a:rect b="b" l="l" r="r" t="t"/>
              <a:pathLst>
                <a:path extrusionOk="0" h="3263" w="1275">
                  <a:moveTo>
                    <a:pt x="239" y="0"/>
                  </a:moveTo>
                  <a:cubicBezTo>
                    <a:pt x="227" y="167"/>
                    <a:pt x="227" y="322"/>
                    <a:pt x="215" y="476"/>
                  </a:cubicBezTo>
                  <a:lnTo>
                    <a:pt x="893" y="1453"/>
                  </a:lnTo>
                  <a:lnTo>
                    <a:pt x="48" y="2679"/>
                  </a:lnTo>
                  <a:lnTo>
                    <a:pt x="0" y="3263"/>
                  </a:lnTo>
                  <a:lnTo>
                    <a:pt x="1274" y="1453"/>
                  </a:ln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2"/>
            <p:cNvSpPr/>
            <p:nvPr/>
          </p:nvSpPr>
          <p:spPr>
            <a:xfrm>
              <a:off x="3847138" y="638038"/>
              <a:ext cx="17275" cy="45575"/>
            </a:xfrm>
            <a:custGeom>
              <a:rect b="b" l="l" r="r" t="t"/>
              <a:pathLst>
                <a:path extrusionOk="0" h="1823" w="691">
                  <a:moveTo>
                    <a:pt x="131" y="1"/>
                  </a:moveTo>
                  <a:cubicBezTo>
                    <a:pt x="119" y="156"/>
                    <a:pt x="96" y="322"/>
                    <a:pt x="96" y="465"/>
                  </a:cubicBezTo>
                  <a:lnTo>
                    <a:pt x="334" y="810"/>
                  </a:lnTo>
                  <a:lnTo>
                    <a:pt x="36" y="1239"/>
                  </a:lnTo>
                  <a:lnTo>
                    <a:pt x="0" y="1822"/>
                  </a:lnTo>
                  <a:lnTo>
                    <a:pt x="691" y="810"/>
                  </a:lnTo>
                  <a:lnTo>
                    <a:pt x="1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2"/>
            <p:cNvSpPr/>
            <p:nvPr/>
          </p:nvSpPr>
          <p:spPr>
            <a:xfrm>
              <a:off x="3938513" y="331763"/>
              <a:ext cx="288750" cy="414050"/>
            </a:xfrm>
            <a:custGeom>
              <a:rect b="b" l="l" r="r" t="t"/>
              <a:pathLst>
                <a:path extrusionOk="0" h="16562" w="11550">
                  <a:moveTo>
                    <a:pt x="5775" y="524"/>
                  </a:moveTo>
                  <a:lnTo>
                    <a:pt x="11180" y="8287"/>
                  </a:lnTo>
                  <a:lnTo>
                    <a:pt x="5775" y="16038"/>
                  </a:lnTo>
                  <a:lnTo>
                    <a:pt x="370" y="8287"/>
                  </a:lnTo>
                  <a:lnTo>
                    <a:pt x="5775" y="524"/>
                  </a:lnTo>
                  <a:close/>
                  <a:moveTo>
                    <a:pt x="5775" y="0"/>
                  </a:moveTo>
                  <a:lnTo>
                    <a:pt x="1" y="8287"/>
                  </a:lnTo>
                  <a:lnTo>
                    <a:pt x="5775" y="16562"/>
                  </a:lnTo>
                  <a:lnTo>
                    <a:pt x="11550"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2"/>
            <p:cNvSpPr/>
            <p:nvPr/>
          </p:nvSpPr>
          <p:spPr>
            <a:xfrm>
              <a:off x="3952813" y="371938"/>
              <a:ext cx="260450" cy="373875"/>
            </a:xfrm>
            <a:custGeom>
              <a:rect b="b" l="l" r="r" t="t"/>
              <a:pathLst>
                <a:path extrusionOk="0" h="14955" w="10418">
                  <a:moveTo>
                    <a:pt x="5203" y="525"/>
                  </a:moveTo>
                  <a:lnTo>
                    <a:pt x="10049" y="7478"/>
                  </a:lnTo>
                  <a:lnTo>
                    <a:pt x="5203" y="14431"/>
                  </a:lnTo>
                  <a:lnTo>
                    <a:pt x="357" y="7478"/>
                  </a:lnTo>
                  <a:lnTo>
                    <a:pt x="5203" y="525"/>
                  </a:lnTo>
                  <a:close/>
                  <a:moveTo>
                    <a:pt x="5203" y="1"/>
                  </a:moveTo>
                  <a:lnTo>
                    <a:pt x="0" y="7478"/>
                  </a:lnTo>
                  <a:lnTo>
                    <a:pt x="5203" y="14955"/>
                  </a:lnTo>
                  <a:lnTo>
                    <a:pt x="10418" y="7478"/>
                  </a:ln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2"/>
            <p:cNvSpPr/>
            <p:nvPr/>
          </p:nvSpPr>
          <p:spPr>
            <a:xfrm>
              <a:off x="3966488" y="411538"/>
              <a:ext cx="232800" cy="334275"/>
            </a:xfrm>
            <a:custGeom>
              <a:rect b="b" l="l" r="r" t="t"/>
              <a:pathLst>
                <a:path extrusionOk="0" h="13371" w="9312">
                  <a:moveTo>
                    <a:pt x="4656" y="524"/>
                  </a:moveTo>
                  <a:lnTo>
                    <a:pt x="8942" y="6680"/>
                  </a:lnTo>
                  <a:lnTo>
                    <a:pt x="4656" y="12847"/>
                  </a:lnTo>
                  <a:lnTo>
                    <a:pt x="370" y="6680"/>
                  </a:lnTo>
                  <a:lnTo>
                    <a:pt x="4656" y="524"/>
                  </a:lnTo>
                  <a:close/>
                  <a:moveTo>
                    <a:pt x="4656" y="0"/>
                  </a:moveTo>
                  <a:lnTo>
                    <a:pt x="1" y="6680"/>
                  </a:lnTo>
                  <a:lnTo>
                    <a:pt x="4656" y="13371"/>
                  </a:lnTo>
                  <a:lnTo>
                    <a:pt x="9311" y="6680"/>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2"/>
            <p:cNvSpPr/>
            <p:nvPr/>
          </p:nvSpPr>
          <p:spPr>
            <a:xfrm>
              <a:off x="3980488" y="451713"/>
              <a:ext cx="204800" cy="294100"/>
            </a:xfrm>
            <a:custGeom>
              <a:rect b="b" l="l" r="r" t="t"/>
              <a:pathLst>
                <a:path extrusionOk="0" h="11764" w="8192">
                  <a:moveTo>
                    <a:pt x="4096" y="524"/>
                  </a:moveTo>
                  <a:lnTo>
                    <a:pt x="7835" y="5882"/>
                  </a:lnTo>
                  <a:lnTo>
                    <a:pt x="4096" y="11240"/>
                  </a:lnTo>
                  <a:lnTo>
                    <a:pt x="357" y="5882"/>
                  </a:lnTo>
                  <a:lnTo>
                    <a:pt x="4096" y="524"/>
                  </a:lnTo>
                  <a:close/>
                  <a:moveTo>
                    <a:pt x="4096" y="1"/>
                  </a:moveTo>
                  <a:lnTo>
                    <a:pt x="0" y="5882"/>
                  </a:lnTo>
                  <a:lnTo>
                    <a:pt x="4096" y="11764"/>
                  </a:lnTo>
                  <a:lnTo>
                    <a:pt x="8192"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2"/>
            <p:cNvSpPr/>
            <p:nvPr/>
          </p:nvSpPr>
          <p:spPr>
            <a:xfrm>
              <a:off x="3994463" y="491888"/>
              <a:ext cx="177150" cy="253925"/>
            </a:xfrm>
            <a:custGeom>
              <a:rect b="b" l="l" r="r" t="t"/>
              <a:pathLst>
                <a:path extrusionOk="0" h="10157" w="7086">
                  <a:moveTo>
                    <a:pt x="3537" y="513"/>
                  </a:moveTo>
                  <a:lnTo>
                    <a:pt x="6728" y="5061"/>
                  </a:lnTo>
                  <a:lnTo>
                    <a:pt x="3537" y="9621"/>
                  </a:lnTo>
                  <a:lnTo>
                    <a:pt x="358" y="5061"/>
                  </a:lnTo>
                  <a:lnTo>
                    <a:pt x="3537" y="513"/>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2"/>
            <p:cNvSpPr/>
            <p:nvPr/>
          </p:nvSpPr>
          <p:spPr>
            <a:xfrm>
              <a:off x="4008163" y="531488"/>
              <a:ext cx="149450" cy="214325"/>
            </a:xfrm>
            <a:custGeom>
              <a:rect b="b" l="l" r="r" t="t"/>
              <a:pathLst>
                <a:path extrusionOk="0" h="8573" w="5978">
                  <a:moveTo>
                    <a:pt x="2989" y="512"/>
                  </a:moveTo>
                  <a:lnTo>
                    <a:pt x="5608" y="4287"/>
                  </a:lnTo>
                  <a:lnTo>
                    <a:pt x="2989" y="8049"/>
                  </a:lnTo>
                  <a:lnTo>
                    <a:pt x="370" y="4287"/>
                  </a:lnTo>
                  <a:lnTo>
                    <a:pt x="2989" y="512"/>
                  </a:lnTo>
                  <a:close/>
                  <a:moveTo>
                    <a:pt x="2989" y="0"/>
                  </a:moveTo>
                  <a:lnTo>
                    <a:pt x="1" y="4287"/>
                  </a:lnTo>
                  <a:lnTo>
                    <a:pt x="2989" y="8573"/>
                  </a:lnTo>
                  <a:lnTo>
                    <a:pt x="5978"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2"/>
            <p:cNvSpPr/>
            <p:nvPr/>
          </p:nvSpPr>
          <p:spPr>
            <a:xfrm>
              <a:off x="4022163" y="57166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2"/>
            <p:cNvSpPr/>
            <p:nvPr/>
          </p:nvSpPr>
          <p:spPr>
            <a:xfrm>
              <a:off x="4036138" y="610963"/>
              <a:ext cx="93800" cy="134850"/>
            </a:xfrm>
            <a:custGeom>
              <a:rect b="b" l="l" r="r" t="t"/>
              <a:pathLst>
                <a:path extrusionOk="0" h="5394" w="3752">
                  <a:moveTo>
                    <a:pt x="1882" y="524"/>
                  </a:moveTo>
                  <a:lnTo>
                    <a:pt x="3406" y="2691"/>
                  </a:lnTo>
                  <a:lnTo>
                    <a:pt x="1882" y="4870"/>
                  </a:lnTo>
                  <a:lnTo>
                    <a:pt x="370" y="2691"/>
                  </a:lnTo>
                  <a:lnTo>
                    <a:pt x="1882"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2"/>
            <p:cNvSpPr/>
            <p:nvPr/>
          </p:nvSpPr>
          <p:spPr>
            <a:xfrm>
              <a:off x="4218013" y="331763"/>
              <a:ext cx="288750" cy="414050"/>
            </a:xfrm>
            <a:custGeom>
              <a:rect b="b" l="l" r="r" t="t"/>
              <a:pathLst>
                <a:path extrusionOk="0" h="16562" w="11550">
                  <a:moveTo>
                    <a:pt x="5775" y="524"/>
                  </a:moveTo>
                  <a:lnTo>
                    <a:pt x="11180" y="8287"/>
                  </a:lnTo>
                  <a:lnTo>
                    <a:pt x="5775" y="16038"/>
                  </a:lnTo>
                  <a:lnTo>
                    <a:pt x="370" y="8287"/>
                  </a:lnTo>
                  <a:lnTo>
                    <a:pt x="5775" y="524"/>
                  </a:lnTo>
                  <a:close/>
                  <a:moveTo>
                    <a:pt x="5775" y="0"/>
                  </a:moveTo>
                  <a:lnTo>
                    <a:pt x="0" y="8287"/>
                  </a:lnTo>
                  <a:lnTo>
                    <a:pt x="5775" y="16562"/>
                  </a:lnTo>
                  <a:lnTo>
                    <a:pt x="11550"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2"/>
            <p:cNvSpPr/>
            <p:nvPr/>
          </p:nvSpPr>
          <p:spPr>
            <a:xfrm>
              <a:off x="4232013" y="371938"/>
              <a:ext cx="260475" cy="373875"/>
            </a:xfrm>
            <a:custGeom>
              <a:rect b="b" l="l" r="r" t="t"/>
              <a:pathLst>
                <a:path extrusionOk="0" h="14955" w="10419">
                  <a:moveTo>
                    <a:pt x="5215" y="525"/>
                  </a:moveTo>
                  <a:lnTo>
                    <a:pt x="10061" y="7478"/>
                  </a:lnTo>
                  <a:lnTo>
                    <a:pt x="5215" y="14431"/>
                  </a:lnTo>
                  <a:lnTo>
                    <a:pt x="357" y="7478"/>
                  </a:lnTo>
                  <a:lnTo>
                    <a:pt x="5215" y="525"/>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2"/>
            <p:cNvSpPr/>
            <p:nvPr/>
          </p:nvSpPr>
          <p:spPr>
            <a:xfrm>
              <a:off x="4245988" y="411538"/>
              <a:ext cx="232800" cy="334275"/>
            </a:xfrm>
            <a:custGeom>
              <a:rect b="b" l="l" r="r" t="t"/>
              <a:pathLst>
                <a:path extrusionOk="0" h="13371" w="9312">
                  <a:moveTo>
                    <a:pt x="4644" y="524"/>
                  </a:moveTo>
                  <a:lnTo>
                    <a:pt x="8918" y="6680"/>
                  </a:lnTo>
                  <a:lnTo>
                    <a:pt x="4644" y="12847"/>
                  </a:lnTo>
                  <a:lnTo>
                    <a:pt x="358" y="6680"/>
                  </a:lnTo>
                  <a:lnTo>
                    <a:pt x="4644" y="524"/>
                  </a:lnTo>
                  <a:close/>
                  <a:moveTo>
                    <a:pt x="4656" y="0"/>
                  </a:moveTo>
                  <a:lnTo>
                    <a:pt x="1" y="6680"/>
                  </a:lnTo>
                  <a:lnTo>
                    <a:pt x="4656" y="13371"/>
                  </a:lnTo>
                  <a:lnTo>
                    <a:pt x="9311" y="6680"/>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2"/>
            <p:cNvSpPr/>
            <p:nvPr/>
          </p:nvSpPr>
          <p:spPr>
            <a:xfrm>
              <a:off x="4259988" y="451713"/>
              <a:ext cx="204800" cy="294100"/>
            </a:xfrm>
            <a:custGeom>
              <a:rect b="b" l="l" r="r" t="t"/>
              <a:pathLst>
                <a:path extrusionOk="0" h="11764" w="8192">
                  <a:moveTo>
                    <a:pt x="4096" y="524"/>
                  </a:moveTo>
                  <a:lnTo>
                    <a:pt x="7835" y="5882"/>
                  </a:lnTo>
                  <a:lnTo>
                    <a:pt x="4096" y="11240"/>
                  </a:lnTo>
                  <a:lnTo>
                    <a:pt x="357" y="5882"/>
                  </a:lnTo>
                  <a:lnTo>
                    <a:pt x="4096" y="524"/>
                  </a:lnTo>
                  <a:close/>
                  <a:moveTo>
                    <a:pt x="4096" y="1"/>
                  </a:moveTo>
                  <a:lnTo>
                    <a:pt x="0" y="5882"/>
                  </a:lnTo>
                  <a:lnTo>
                    <a:pt x="4096" y="11764"/>
                  </a:lnTo>
                  <a:lnTo>
                    <a:pt x="8192"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2"/>
            <p:cNvSpPr/>
            <p:nvPr/>
          </p:nvSpPr>
          <p:spPr>
            <a:xfrm>
              <a:off x="4273663" y="491888"/>
              <a:ext cx="177150" cy="253925"/>
            </a:xfrm>
            <a:custGeom>
              <a:rect b="b" l="l" r="r" t="t"/>
              <a:pathLst>
                <a:path extrusionOk="0" h="10157" w="7086">
                  <a:moveTo>
                    <a:pt x="3549" y="513"/>
                  </a:moveTo>
                  <a:lnTo>
                    <a:pt x="6728" y="5061"/>
                  </a:lnTo>
                  <a:lnTo>
                    <a:pt x="3549" y="9621"/>
                  </a:lnTo>
                  <a:lnTo>
                    <a:pt x="358" y="5061"/>
                  </a:lnTo>
                  <a:lnTo>
                    <a:pt x="3549" y="513"/>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2"/>
            <p:cNvSpPr/>
            <p:nvPr/>
          </p:nvSpPr>
          <p:spPr>
            <a:xfrm>
              <a:off x="4287663" y="531488"/>
              <a:ext cx="149450" cy="214325"/>
            </a:xfrm>
            <a:custGeom>
              <a:rect b="b" l="l" r="r" t="t"/>
              <a:pathLst>
                <a:path extrusionOk="0" h="8573" w="5978">
                  <a:moveTo>
                    <a:pt x="2977" y="512"/>
                  </a:moveTo>
                  <a:lnTo>
                    <a:pt x="5585" y="4287"/>
                  </a:lnTo>
                  <a:lnTo>
                    <a:pt x="2977" y="8049"/>
                  </a:lnTo>
                  <a:lnTo>
                    <a:pt x="358" y="4287"/>
                  </a:lnTo>
                  <a:lnTo>
                    <a:pt x="2977" y="512"/>
                  </a:lnTo>
                  <a:close/>
                  <a:moveTo>
                    <a:pt x="2989" y="0"/>
                  </a:moveTo>
                  <a:lnTo>
                    <a:pt x="1"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2"/>
            <p:cNvSpPr/>
            <p:nvPr/>
          </p:nvSpPr>
          <p:spPr>
            <a:xfrm>
              <a:off x="4301663" y="571663"/>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2"/>
            <p:cNvSpPr/>
            <p:nvPr/>
          </p:nvSpPr>
          <p:spPr>
            <a:xfrm>
              <a:off x="4315338" y="610963"/>
              <a:ext cx="93800" cy="134850"/>
            </a:xfrm>
            <a:custGeom>
              <a:rect b="b" l="l" r="r" t="t"/>
              <a:pathLst>
                <a:path extrusionOk="0" h="5394" w="3752">
                  <a:moveTo>
                    <a:pt x="1882" y="524"/>
                  </a:moveTo>
                  <a:lnTo>
                    <a:pt x="3394" y="2691"/>
                  </a:lnTo>
                  <a:lnTo>
                    <a:pt x="1882" y="4870"/>
                  </a:lnTo>
                  <a:lnTo>
                    <a:pt x="358" y="2691"/>
                  </a:lnTo>
                  <a:lnTo>
                    <a:pt x="1882"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2"/>
            <p:cNvSpPr/>
            <p:nvPr/>
          </p:nvSpPr>
          <p:spPr>
            <a:xfrm>
              <a:off x="4497513" y="364213"/>
              <a:ext cx="122650" cy="350350"/>
            </a:xfrm>
            <a:custGeom>
              <a:rect b="b" l="l" r="r" t="t"/>
              <a:pathLst>
                <a:path extrusionOk="0" h="14014" w="4906">
                  <a:moveTo>
                    <a:pt x="4858" y="0"/>
                  </a:moveTo>
                  <a:lnTo>
                    <a:pt x="0" y="6989"/>
                  </a:lnTo>
                  <a:lnTo>
                    <a:pt x="4894" y="14014"/>
                  </a:lnTo>
                  <a:lnTo>
                    <a:pt x="4894" y="13502"/>
                  </a:lnTo>
                  <a:lnTo>
                    <a:pt x="358" y="6989"/>
                  </a:lnTo>
                  <a:lnTo>
                    <a:pt x="4906" y="464"/>
                  </a:lnTo>
                  <a:cubicBezTo>
                    <a:pt x="4894" y="322"/>
                    <a:pt x="4882" y="167"/>
                    <a:pt x="4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2"/>
            <p:cNvSpPr/>
            <p:nvPr/>
          </p:nvSpPr>
          <p:spPr>
            <a:xfrm>
              <a:off x="4510913" y="399338"/>
              <a:ext cx="112225" cy="315525"/>
            </a:xfrm>
            <a:custGeom>
              <a:rect b="b" l="l" r="r" t="t"/>
              <a:pathLst>
                <a:path extrusionOk="0" h="12621" w="4489">
                  <a:moveTo>
                    <a:pt x="4441" y="0"/>
                  </a:moveTo>
                  <a:lnTo>
                    <a:pt x="0" y="6382"/>
                  </a:lnTo>
                  <a:lnTo>
                    <a:pt x="4346" y="12621"/>
                  </a:lnTo>
                  <a:cubicBezTo>
                    <a:pt x="4358" y="12442"/>
                    <a:pt x="4358" y="12263"/>
                    <a:pt x="4358" y="12097"/>
                  </a:cubicBezTo>
                  <a:lnTo>
                    <a:pt x="369" y="6382"/>
                  </a:lnTo>
                  <a:lnTo>
                    <a:pt x="4489" y="464"/>
                  </a:lnTo>
                  <a:cubicBezTo>
                    <a:pt x="4477" y="310"/>
                    <a:pt x="4465" y="143"/>
                    <a:pt x="4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2"/>
            <p:cNvSpPr/>
            <p:nvPr/>
          </p:nvSpPr>
          <p:spPr>
            <a:xfrm>
              <a:off x="4525188" y="435038"/>
              <a:ext cx="101225" cy="279825"/>
            </a:xfrm>
            <a:custGeom>
              <a:rect b="b" l="l" r="r" t="t"/>
              <a:pathLst>
                <a:path extrusionOk="0" h="11193" w="4049">
                  <a:moveTo>
                    <a:pt x="4025" y="1"/>
                  </a:moveTo>
                  <a:lnTo>
                    <a:pt x="1" y="5763"/>
                  </a:lnTo>
                  <a:lnTo>
                    <a:pt x="3799" y="11193"/>
                  </a:lnTo>
                  <a:cubicBezTo>
                    <a:pt x="3787" y="11014"/>
                    <a:pt x="3787" y="10835"/>
                    <a:pt x="3787" y="10669"/>
                  </a:cubicBezTo>
                  <a:lnTo>
                    <a:pt x="358" y="5763"/>
                  </a:lnTo>
                  <a:lnTo>
                    <a:pt x="4049" y="477"/>
                  </a:lnTo>
                  <a:cubicBezTo>
                    <a:pt x="4037" y="310"/>
                    <a:pt x="4037" y="167"/>
                    <a:pt x="4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2"/>
            <p:cNvSpPr/>
            <p:nvPr/>
          </p:nvSpPr>
          <p:spPr>
            <a:xfrm>
              <a:off x="4539188" y="471063"/>
              <a:ext cx="89325" cy="243500"/>
            </a:xfrm>
            <a:custGeom>
              <a:rect b="b" l="l" r="r" t="t"/>
              <a:pathLst>
                <a:path extrusionOk="0" h="9740" w="3573">
                  <a:moveTo>
                    <a:pt x="3548" y="0"/>
                  </a:moveTo>
                  <a:lnTo>
                    <a:pt x="0" y="5096"/>
                  </a:lnTo>
                  <a:lnTo>
                    <a:pt x="3227" y="9740"/>
                  </a:lnTo>
                  <a:lnTo>
                    <a:pt x="3227" y="9228"/>
                  </a:lnTo>
                  <a:lnTo>
                    <a:pt x="358" y="5108"/>
                  </a:lnTo>
                  <a:lnTo>
                    <a:pt x="3572" y="489"/>
                  </a:lnTo>
                  <a:cubicBezTo>
                    <a:pt x="3572" y="334"/>
                    <a:pt x="3548" y="167"/>
                    <a:pt x="3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2"/>
            <p:cNvSpPr/>
            <p:nvPr/>
          </p:nvSpPr>
          <p:spPr>
            <a:xfrm>
              <a:off x="4552888" y="509763"/>
              <a:ext cx="75925" cy="205100"/>
            </a:xfrm>
            <a:custGeom>
              <a:rect b="b" l="l" r="r" t="t"/>
              <a:pathLst>
                <a:path extrusionOk="0" h="8204" w="3037">
                  <a:moveTo>
                    <a:pt x="3036" y="0"/>
                  </a:moveTo>
                  <a:lnTo>
                    <a:pt x="0" y="4358"/>
                  </a:lnTo>
                  <a:lnTo>
                    <a:pt x="2679" y="8204"/>
                  </a:lnTo>
                  <a:lnTo>
                    <a:pt x="2679" y="7680"/>
                  </a:lnTo>
                  <a:lnTo>
                    <a:pt x="357" y="4358"/>
                  </a:lnTo>
                  <a:lnTo>
                    <a:pt x="3036" y="524"/>
                  </a:lnTo>
                  <a:lnTo>
                    <a:pt x="3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2"/>
            <p:cNvSpPr/>
            <p:nvPr/>
          </p:nvSpPr>
          <p:spPr>
            <a:xfrm>
              <a:off x="4566863" y="551138"/>
              <a:ext cx="61050" cy="163425"/>
            </a:xfrm>
            <a:custGeom>
              <a:rect b="b" l="l" r="r" t="t"/>
              <a:pathLst>
                <a:path extrusionOk="0" h="6537" w="2442">
                  <a:moveTo>
                    <a:pt x="2441" y="0"/>
                  </a:moveTo>
                  <a:lnTo>
                    <a:pt x="1" y="3501"/>
                  </a:lnTo>
                  <a:lnTo>
                    <a:pt x="2120" y="6537"/>
                  </a:lnTo>
                  <a:lnTo>
                    <a:pt x="2120" y="6025"/>
                  </a:lnTo>
                  <a:lnTo>
                    <a:pt x="358" y="3501"/>
                  </a:lnTo>
                  <a:lnTo>
                    <a:pt x="2418" y="560"/>
                  </a:lnTo>
                  <a:cubicBezTo>
                    <a:pt x="2429" y="369"/>
                    <a:pt x="2429" y="191"/>
                    <a:pt x="2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2"/>
            <p:cNvSpPr/>
            <p:nvPr/>
          </p:nvSpPr>
          <p:spPr>
            <a:xfrm>
              <a:off x="4580863" y="594588"/>
              <a:ext cx="44075" cy="119975"/>
            </a:xfrm>
            <a:custGeom>
              <a:rect b="b" l="l" r="r" t="t"/>
              <a:pathLst>
                <a:path extrusionOk="0" h="4799" w="1763">
                  <a:moveTo>
                    <a:pt x="1762" y="0"/>
                  </a:moveTo>
                  <a:lnTo>
                    <a:pt x="0" y="2548"/>
                  </a:lnTo>
                  <a:lnTo>
                    <a:pt x="1560" y="4799"/>
                  </a:lnTo>
                  <a:lnTo>
                    <a:pt x="1560" y="4287"/>
                  </a:lnTo>
                  <a:lnTo>
                    <a:pt x="357" y="2560"/>
                  </a:lnTo>
                  <a:lnTo>
                    <a:pt x="1727" y="584"/>
                  </a:lnTo>
                  <a:lnTo>
                    <a:pt x="1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2"/>
            <p:cNvSpPr/>
            <p:nvPr/>
          </p:nvSpPr>
          <p:spPr>
            <a:xfrm>
              <a:off x="4594838" y="639238"/>
              <a:ext cx="27725" cy="75625"/>
            </a:xfrm>
            <a:custGeom>
              <a:rect b="b" l="l" r="r" t="t"/>
              <a:pathLst>
                <a:path extrusionOk="0" h="3025" w="1109">
                  <a:moveTo>
                    <a:pt x="1108" y="0"/>
                  </a:moveTo>
                  <a:lnTo>
                    <a:pt x="1" y="1584"/>
                  </a:lnTo>
                  <a:lnTo>
                    <a:pt x="1013" y="3025"/>
                  </a:lnTo>
                  <a:cubicBezTo>
                    <a:pt x="1001" y="2846"/>
                    <a:pt x="1001" y="2667"/>
                    <a:pt x="1001" y="2501"/>
                  </a:cubicBezTo>
                  <a:lnTo>
                    <a:pt x="358" y="1584"/>
                  </a:lnTo>
                  <a:lnTo>
                    <a:pt x="1072" y="572"/>
                  </a:lnTo>
                  <a:cubicBezTo>
                    <a:pt x="1084" y="370"/>
                    <a:pt x="1084" y="191"/>
                    <a:pt x="1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2"/>
            <p:cNvSpPr/>
            <p:nvPr/>
          </p:nvSpPr>
          <p:spPr>
            <a:xfrm>
              <a:off x="3846538" y="532088"/>
              <a:ext cx="241125" cy="413750"/>
            </a:xfrm>
            <a:custGeom>
              <a:rect b="b" l="l" r="r" t="t"/>
              <a:pathLst>
                <a:path extrusionOk="0" h="16550" w="9645">
                  <a:moveTo>
                    <a:pt x="3870" y="0"/>
                  </a:moveTo>
                  <a:lnTo>
                    <a:pt x="60" y="5477"/>
                  </a:lnTo>
                  <a:lnTo>
                    <a:pt x="24" y="6060"/>
                  </a:lnTo>
                  <a:lnTo>
                    <a:pt x="3870" y="524"/>
                  </a:lnTo>
                  <a:lnTo>
                    <a:pt x="9275" y="8275"/>
                  </a:lnTo>
                  <a:lnTo>
                    <a:pt x="3870" y="16026"/>
                  </a:lnTo>
                  <a:lnTo>
                    <a:pt x="0" y="10466"/>
                  </a:lnTo>
                  <a:lnTo>
                    <a:pt x="0" y="10466"/>
                  </a:lnTo>
                  <a:cubicBezTo>
                    <a:pt x="24" y="10656"/>
                    <a:pt x="24" y="10835"/>
                    <a:pt x="36" y="11025"/>
                  </a:cubicBezTo>
                  <a:lnTo>
                    <a:pt x="3870" y="16550"/>
                  </a:lnTo>
                  <a:lnTo>
                    <a:pt x="9645" y="8275"/>
                  </a:lnTo>
                  <a:lnTo>
                    <a:pt x="3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2"/>
            <p:cNvSpPr/>
            <p:nvPr/>
          </p:nvSpPr>
          <p:spPr>
            <a:xfrm>
              <a:off x="3844763" y="571963"/>
              <a:ext cx="228900" cy="373575"/>
            </a:xfrm>
            <a:custGeom>
              <a:rect b="b" l="l" r="r" t="t"/>
              <a:pathLst>
                <a:path extrusionOk="0" h="14943" w="9156">
                  <a:moveTo>
                    <a:pt x="3941" y="1"/>
                  </a:moveTo>
                  <a:lnTo>
                    <a:pt x="12" y="5644"/>
                  </a:lnTo>
                  <a:cubicBezTo>
                    <a:pt x="12" y="5728"/>
                    <a:pt x="0" y="5799"/>
                    <a:pt x="0" y="5894"/>
                  </a:cubicBezTo>
                  <a:lnTo>
                    <a:pt x="0" y="6192"/>
                  </a:lnTo>
                  <a:lnTo>
                    <a:pt x="3941" y="524"/>
                  </a:lnTo>
                  <a:lnTo>
                    <a:pt x="8799" y="7466"/>
                  </a:lnTo>
                  <a:lnTo>
                    <a:pt x="3941" y="14419"/>
                  </a:lnTo>
                  <a:lnTo>
                    <a:pt x="71" y="8859"/>
                  </a:lnTo>
                  <a:lnTo>
                    <a:pt x="71" y="8859"/>
                  </a:lnTo>
                  <a:cubicBezTo>
                    <a:pt x="95" y="9049"/>
                    <a:pt x="95" y="9228"/>
                    <a:pt x="107" y="9418"/>
                  </a:cubicBezTo>
                  <a:lnTo>
                    <a:pt x="3941" y="14943"/>
                  </a:lnTo>
                  <a:lnTo>
                    <a:pt x="9156" y="7466"/>
                  </a:lnTo>
                  <a:lnTo>
                    <a:pt x="3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2"/>
            <p:cNvSpPr/>
            <p:nvPr/>
          </p:nvSpPr>
          <p:spPr>
            <a:xfrm>
              <a:off x="3844763" y="612138"/>
              <a:ext cx="215225" cy="333700"/>
            </a:xfrm>
            <a:custGeom>
              <a:rect b="b" l="l" r="r" t="t"/>
              <a:pathLst>
                <a:path extrusionOk="0" h="13348" w="8609">
                  <a:moveTo>
                    <a:pt x="3941" y="1"/>
                  </a:moveTo>
                  <a:lnTo>
                    <a:pt x="0" y="5656"/>
                  </a:lnTo>
                  <a:cubicBezTo>
                    <a:pt x="0" y="5823"/>
                    <a:pt x="12" y="5978"/>
                    <a:pt x="12" y="6145"/>
                  </a:cubicBezTo>
                  <a:lnTo>
                    <a:pt x="3941" y="501"/>
                  </a:lnTo>
                  <a:lnTo>
                    <a:pt x="8227" y="6668"/>
                  </a:lnTo>
                  <a:lnTo>
                    <a:pt x="3941" y="12824"/>
                  </a:lnTo>
                  <a:lnTo>
                    <a:pt x="71" y="7264"/>
                  </a:lnTo>
                  <a:lnTo>
                    <a:pt x="71" y="7264"/>
                  </a:lnTo>
                  <a:cubicBezTo>
                    <a:pt x="95" y="7454"/>
                    <a:pt x="95" y="7633"/>
                    <a:pt x="107" y="7823"/>
                  </a:cubicBezTo>
                  <a:lnTo>
                    <a:pt x="3941" y="13348"/>
                  </a:lnTo>
                  <a:lnTo>
                    <a:pt x="8608" y="6668"/>
                  </a:lnTo>
                  <a:lnTo>
                    <a:pt x="3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2"/>
            <p:cNvSpPr/>
            <p:nvPr/>
          </p:nvSpPr>
          <p:spPr>
            <a:xfrm>
              <a:off x="3846238" y="652038"/>
              <a:ext cx="199150" cy="293800"/>
            </a:xfrm>
            <a:custGeom>
              <a:rect b="b" l="l" r="r" t="t"/>
              <a:pathLst>
                <a:path extrusionOk="0" h="11752" w="7966">
                  <a:moveTo>
                    <a:pt x="3882" y="512"/>
                  </a:moveTo>
                  <a:lnTo>
                    <a:pt x="7621" y="5870"/>
                  </a:lnTo>
                  <a:lnTo>
                    <a:pt x="3882" y="11228"/>
                  </a:lnTo>
                  <a:lnTo>
                    <a:pt x="155" y="5870"/>
                  </a:lnTo>
                  <a:lnTo>
                    <a:pt x="3882" y="512"/>
                  </a:lnTo>
                  <a:close/>
                  <a:moveTo>
                    <a:pt x="3882" y="0"/>
                  </a:moveTo>
                  <a:lnTo>
                    <a:pt x="1" y="5561"/>
                  </a:lnTo>
                  <a:cubicBezTo>
                    <a:pt x="12" y="5787"/>
                    <a:pt x="36" y="6013"/>
                    <a:pt x="36" y="6227"/>
                  </a:cubicBezTo>
                  <a:lnTo>
                    <a:pt x="3870" y="11752"/>
                  </a:lnTo>
                  <a:lnTo>
                    <a:pt x="7966" y="5870"/>
                  </a:lnTo>
                  <a:lnTo>
                    <a:pt x="3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2"/>
            <p:cNvSpPr/>
            <p:nvPr/>
          </p:nvSpPr>
          <p:spPr>
            <a:xfrm>
              <a:off x="3854863" y="692213"/>
              <a:ext cx="177150" cy="253625"/>
            </a:xfrm>
            <a:custGeom>
              <a:rect b="b" l="l" r="r" t="t"/>
              <a:pathLst>
                <a:path extrusionOk="0" h="10145" w="7086">
                  <a:moveTo>
                    <a:pt x="3537" y="513"/>
                  </a:moveTo>
                  <a:lnTo>
                    <a:pt x="6728" y="5073"/>
                  </a:lnTo>
                  <a:lnTo>
                    <a:pt x="3537" y="9621"/>
                  </a:lnTo>
                  <a:lnTo>
                    <a:pt x="358" y="5073"/>
                  </a:lnTo>
                  <a:lnTo>
                    <a:pt x="3537"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2"/>
            <p:cNvSpPr/>
            <p:nvPr/>
          </p:nvSpPr>
          <p:spPr>
            <a:xfrm>
              <a:off x="3868563" y="731513"/>
              <a:ext cx="149750" cy="214325"/>
            </a:xfrm>
            <a:custGeom>
              <a:rect b="b" l="l" r="r" t="t"/>
              <a:pathLst>
                <a:path extrusionOk="0" h="8573" w="5990">
                  <a:moveTo>
                    <a:pt x="2977" y="524"/>
                  </a:moveTo>
                  <a:lnTo>
                    <a:pt x="5596" y="4287"/>
                  </a:lnTo>
                  <a:lnTo>
                    <a:pt x="2977" y="8049"/>
                  </a:lnTo>
                  <a:lnTo>
                    <a:pt x="358" y="4287"/>
                  </a:lnTo>
                  <a:lnTo>
                    <a:pt x="2977" y="524"/>
                  </a:lnTo>
                  <a:close/>
                  <a:moveTo>
                    <a:pt x="2989" y="0"/>
                  </a:moveTo>
                  <a:lnTo>
                    <a:pt x="1" y="4287"/>
                  </a:lnTo>
                  <a:lnTo>
                    <a:pt x="2989" y="8573"/>
                  </a:lnTo>
                  <a:lnTo>
                    <a:pt x="5989"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2"/>
            <p:cNvSpPr/>
            <p:nvPr/>
          </p:nvSpPr>
          <p:spPr>
            <a:xfrm>
              <a:off x="3882863" y="771688"/>
              <a:ext cx="121150" cy="174150"/>
            </a:xfrm>
            <a:custGeom>
              <a:rect b="b" l="l" r="r" t="t"/>
              <a:pathLst>
                <a:path extrusionOk="0" h="6966" w="4846">
                  <a:moveTo>
                    <a:pt x="2417" y="525"/>
                  </a:moveTo>
                  <a:lnTo>
                    <a:pt x="4489" y="3489"/>
                  </a:lnTo>
                  <a:lnTo>
                    <a:pt x="2417" y="6442"/>
                  </a:lnTo>
                  <a:lnTo>
                    <a:pt x="357" y="3489"/>
                  </a:lnTo>
                  <a:lnTo>
                    <a:pt x="2417" y="525"/>
                  </a:lnTo>
                  <a:close/>
                  <a:moveTo>
                    <a:pt x="2417" y="1"/>
                  </a:moveTo>
                  <a:lnTo>
                    <a:pt x="0" y="3489"/>
                  </a:lnTo>
                  <a:lnTo>
                    <a:pt x="2417" y="6966"/>
                  </a:lnTo>
                  <a:lnTo>
                    <a:pt x="4846" y="3489"/>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2"/>
            <p:cNvSpPr/>
            <p:nvPr/>
          </p:nvSpPr>
          <p:spPr>
            <a:xfrm>
              <a:off x="3896538" y="811288"/>
              <a:ext cx="93800" cy="134550"/>
            </a:xfrm>
            <a:custGeom>
              <a:rect b="b" l="l" r="r" t="t"/>
              <a:pathLst>
                <a:path extrusionOk="0" h="5382" w="3752">
                  <a:moveTo>
                    <a:pt x="1870" y="512"/>
                  </a:moveTo>
                  <a:lnTo>
                    <a:pt x="3394" y="2691"/>
                  </a:lnTo>
                  <a:lnTo>
                    <a:pt x="1870" y="4858"/>
                  </a:lnTo>
                  <a:lnTo>
                    <a:pt x="358" y="2691"/>
                  </a:lnTo>
                  <a:lnTo>
                    <a:pt x="1870"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2"/>
            <p:cNvSpPr/>
            <p:nvPr/>
          </p:nvSpPr>
          <p:spPr>
            <a:xfrm>
              <a:off x="4078113" y="532088"/>
              <a:ext cx="288750" cy="413750"/>
            </a:xfrm>
            <a:custGeom>
              <a:rect b="b" l="l" r="r" t="t"/>
              <a:pathLst>
                <a:path extrusionOk="0" h="16550" w="11550">
                  <a:moveTo>
                    <a:pt x="5775" y="524"/>
                  </a:moveTo>
                  <a:lnTo>
                    <a:pt x="11169" y="8275"/>
                  </a:lnTo>
                  <a:lnTo>
                    <a:pt x="5775" y="16026"/>
                  </a:lnTo>
                  <a:lnTo>
                    <a:pt x="370" y="8275"/>
                  </a:lnTo>
                  <a:lnTo>
                    <a:pt x="5775" y="524"/>
                  </a:lnTo>
                  <a:close/>
                  <a:moveTo>
                    <a:pt x="5775" y="0"/>
                  </a:moveTo>
                  <a:lnTo>
                    <a:pt x="1" y="8275"/>
                  </a:lnTo>
                  <a:lnTo>
                    <a:pt x="5775" y="16550"/>
                  </a:lnTo>
                  <a:lnTo>
                    <a:pt x="11550"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2"/>
            <p:cNvSpPr/>
            <p:nvPr/>
          </p:nvSpPr>
          <p:spPr>
            <a:xfrm>
              <a:off x="4092113" y="572263"/>
              <a:ext cx="260475" cy="373575"/>
            </a:xfrm>
            <a:custGeom>
              <a:rect b="b" l="l" r="r" t="t"/>
              <a:pathLst>
                <a:path extrusionOk="0" h="14943" w="10419">
                  <a:moveTo>
                    <a:pt x="5227" y="524"/>
                  </a:moveTo>
                  <a:lnTo>
                    <a:pt x="10085" y="7478"/>
                  </a:lnTo>
                  <a:lnTo>
                    <a:pt x="5227" y="14419"/>
                  </a:lnTo>
                  <a:lnTo>
                    <a:pt x="381" y="7478"/>
                  </a:lnTo>
                  <a:lnTo>
                    <a:pt x="5227" y="524"/>
                  </a:lnTo>
                  <a:close/>
                  <a:moveTo>
                    <a:pt x="5215" y="1"/>
                  </a:moveTo>
                  <a:lnTo>
                    <a:pt x="0" y="7478"/>
                  </a:lnTo>
                  <a:lnTo>
                    <a:pt x="5215" y="14943"/>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2"/>
            <p:cNvSpPr/>
            <p:nvPr/>
          </p:nvSpPr>
          <p:spPr>
            <a:xfrm>
              <a:off x="4106088" y="611863"/>
              <a:ext cx="232800" cy="333975"/>
            </a:xfrm>
            <a:custGeom>
              <a:rect b="b" l="l" r="r" t="t"/>
              <a:pathLst>
                <a:path extrusionOk="0" h="13359" w="9312">
                  <a:moveTo>
                    <a:pt x="4656" y="512"/>
                  </a:moveTo>
                  <a:lnTo>
                    <a:pt x="8942" y="6679"/>
                  </a:lnTo>
                  <a:lnTo>
                    <a:pt x="4656" y="12835"/>
                  </a:lnTo>
                  <a:lnTo>
                    <a:pt x="370" y="6679"/>
                  </a:lnTo>
                  <a:lnTo>
                    <a:pt x="4656" y="512"/>
                  </a:lnTo>
                  <a:close/>
                  <a:moveTo>
                    <a:pt x="4656" y="0"/>
                  </a:moveTo>
                  <a:lnTo>
                    <a:pt x="1" y="6679"/>
                  </a:lnTo>
                  <a:lnTo>
                    <a:pt x="4656" y="13359"/>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2"/>
            <p:cNvSpPr/>
            <p:nvPr/>
          </p:nvSpPr>
          <p:spPr>
            <a:xfrm>
              <a:off x="4120088" y="652038"/>
              <a:ext cx="204800" cy="293800"/>
            </a:xfrm>
            <a:custGeom>
              <a:rect b="b" l="l" r="r" t="t"/>
              <a:pathLst>
                <a:path extrusionOk="0" h="11752" w="8192">
                  <a:moveTo>
                    <a:pt x="4096" y="512"/>
                  </a:moveTo>
                  <a:lnTo>
                    <a:pt x="7823" y="5870"/>
                  </a:lnTo>
                  <a:lnTo>
                    <a:pt x="4096" y="11228"/>
                  </a:lnTo>
                  <a:lnTo>
                    <a:pt x="358"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2"/>
            <p:cNvSpPr/>
            <p:nvPr/>
          </p:nvSpPr>
          <p:spPr>
            <a:xfrm>
              <a:off x="4133788" y="692213"/>
              <a:ext cx="177125" cy="253625"/>
            </a:xfrm>
            <a:custGeom>
              <a:rect b="b" l="l" r="r" t="t"/>
              <a:pathLst>
                <a:path extrusionOk="0" h="10145" w="7085">
                  <a:moveTo>
                    <a:pt x="3560" y="513"/>
                  </a:moveTo>
                  <a:lnTo>
                    <a:pt x="6751" y="5073"/>
                  </a:lnTo>
                  <a:lnTo>
                    <a:pt x="3560" y="9621"/>
                  </a:lnTo>
                  <a:lnTo>
                    <a:pt x="381" y="5073"/>
                  </a:lnTo>
                  <a:lnTo>
                    <a:pt x="3560" y="513"/>
                  </a:lnTo>
                  <a:close/>
                  <a:moveTo>
                    <a:pt x="3548" y="1"/>
                  </a:moveTo>
                  <a:lnTo>
                    <a:pt x="0" y="5073"/>
                  </a:lnTo>
                  <a:lnTo>
                    <a:pt x="3548" y="10145"/>
                  </a:lnTo>
                  <a:lnTo>
                    <a:pt x="7084" y="5073"/>
                  </a:lnTo>
                  <a:lnTo>
                    <a:pt x="3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2"/>
            <p:cNvSpPr/>
            <p:nvPr/>
          </p:nvSpPr>
          <p:spPr>
            <a:xfrm>
              <a:off x="4147763" y="731513"/>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1" y="4287"/>
                  </a:lnTo>
                  <a:lnTo>
                    <a:pt x="2989" y="8573"/>
                  </a:lnTo>
                  <a:lnTo>
                    <a:pt x="5978"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2"/>
            <p:cNvSpPr/>
            <p:nvPr/>
          </p:nvSpPr>
          <p:spPr>
            <a:xfrm>
              <a:off x="4161763" y="771688"/>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2"/>
            <p:cNvSpPr/>
            <p:nvPr/>
          </p:nvSpPr>
          <p:spPr>
            <a:xfrm>
              <a:off x="4175438" y="811288"/>
              <a:ext cx="93800" cy="134550"/>
            </a:xfrm>
            <a:custGeom>
              <a:rect b="b" l="l" r="r" t="t"/>
              <a:pathLst>
                <a:path extrusionOk="0" h="5382" w="3752">
                  <a:moveTo>
                    <a:pt x="1894" y="512"/>
                  </a:moveTo>
                  <a:lnTo>
                    <a:pt x="3418" y="2691"/>
                  </a:lnTo>
                  <a:lnTo>
                    <a:pt x="1894" y="4858"/>
                  </a:lnTo>
                  <a:lnTo>
                    <a:pt x="382"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2"/>
            <p:cNvSpPr/>
            <p:nvPr/>
          </p:nvSpPr>
          <p:spPr>
            <a:xfrm>
              <a:off x="4357613" y="532088"/>
              <a:ext cx="262850" cy="413750"/>
            </a:xfrm>
            <a:custGeom>
              <a:rect b="b" l="l" r="r" t="t"/>
              <a:pathLst>
                <a:path extrusionOk="0" h="16550" w="10514">
                  <a:moveTo>
                    <a:pt x="5775" y="0"/>
                  </a:moveTo>
                  <a:lnTo>
                    <a:pt x="1" y="8275"/>
                  </a:lnTo>
                  <a:lnTo>
                    <a:pt x="5775" y="16550"/>
                  </a:lnTo>
                  <a:lnTo>
                    <a:pt x="10514" y="9739"/>
                  </a:lnTo>
                  <a:lnTo>
                    <a:pt x="10514" y="9228"/>
                  </a:lnTo>
                  <a:lnTo>
                    <a:pt x="5775" y="16026"/>
                  </a:lnTo>
                  <a:lnTo>
                    <a:pt x="370" y="8275"/>
                  </a:lnTo>
                  <a:lnTo>
                    <a:pt x="5775" y="524"/>
                  </a:lnTo>
                  <a:lnTo>
                    <a:pt x="10490" y="7299"/>
                  </a:lnTo>
                  <a:lnTo>
                    <a:pt x="10490" y="67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2"/>
            <p:cNvSpPr/>
            <p:nvPr/>
          </p:nvSpPr>
          <p:spPr>
            <a:xfrm>
              <a:off x="4371313" y="571963"/>
              <a:ext cx="249150" cy="373575"/>
            </a:xfrm>
            <a:custGeom>
              <a:rect b="b" l="l" r="r" t="t"/>
              <a:pathLst>
                <a:path extrusionOk="0" h="14943" w="9966">
                  <a:moveTo>
                    <a:pt x="5203" y="1"/>
                  </a:moveTo>
                  <a:lnTo>
                    <a:pt x="0" y="7466"/>
                  </a:lnTo>
                  <a:lnTo>
                    <a:pt x="5203" y="14943"/>
                  </a:lnTo>
                  <a:lnTo>
                    <a:pt x="9954" y="8121"/>
                  </a:lnTo>
                  <a:cubicBezTo>
                    <a:pt x="9966" y="7978"/>
                    <a:pt x="9966" y="7799"/>
                    <a:pt x="9966" y="7633"/>
                  </a:cubicBezTo>
                  <a:lnTo>
                    <a:pt x="9966" y="7633"/>
                  </a:lnTo>
                  <a:lnTo>
                    <a:pt x="5227" y="14431"/>
                  </a:lnTo>
                  <a:lnTo>
                    <a:pt x="369" y="7490"/>
                  </a:lnTo>
                  <a:lnTo>
                    <a:pt x="5227" y="536"/>
                  </a:lnTo>
                  <a:lnTo>
                    <a:pt x="9954" y="7323"/>
                  </a:lnTo>
                  <a:cubicBezTo>
                    <a:pt x="9954" y="7144"/>
                    <a:pt x="9954" y="6966"/>
                    <a:pt x="9942" y="6787"/>
                  </a:cubicBez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2"/>
            <p:cNvSpPr/>
            <p:nvPr/>
          </p:nvSpPr>
          <p:spPr>
            <a:xfrm>
              <a:off x="4385288" y="611863"/>
              <a:ext cx="233100" cy="333975"/>
            </a:xfrm>
            <a:custGeom>
              <a:rect b="b" l="l" r="r" t="t"/>
              <a:pathLst>
                <a:path extrusionOk="0" h="13359" w="9324">
                  <a:moveTo>
                    <a:pt x="4668" y="512"/>
                  </a:moveTo>
                  <a:lnTo>
                    <a:pt x="8954" y="6679"/>
                  </a:lnTo>
                  <a:lnTo>
                    <a:pt x="4668" y="12835"/>
                  </a:lnTo>
                  <a:lnTo>
                    <a:pt x="382" y="6679"/>
                  </a:lnTo>
                  <a:lnTo>
                    <a:pt x="4668" y="512"/>
                  </a:lnTo>
                  <a:close/>
                  <a:moveTo>
                    <a:pt x="4668" y="0"/>
                  </a:moveTo>
                  <a:lnTo>
                    <a:pt x="1" y="6679"/>
                  </a:lnTo>
                  <a:lnTo>
                    <a:pt x="4668" y="13359"/>
                  </a:lnTo>
                  <a:lnTo>
                    <a:pt x="9323" y="6679"/>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2"/>
            <p:cNvSpPr/>
            <p:nvPr/>
          </p:nvSpPr>
          <p:spPr>
            <a:xfrm>
              <a:off x="4399588" y="652038"/>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2"/>
            <p:cNvSpPr/>
            <p:nvPr/>
          </p:nvSpPr>
          <p:spPr>
            <a:xfrm>
              <a:off x="4413263" y="692213"/>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2"/>
            <p:cNvSpPr/>
            <p:nvPr/>
          </p:nvSpPr>
          <p:spPr>
            <a:xfrm>
              <a:off x="4426963" y="731513"/>
              <a:ext cx="149750" cy="214325"/>
            </a:xfrm>
            <a:custGeom>
              <a:rect b="b" l="l" r="r" t="t"/>
              <a:pathLst>
                <a:path extrusionOk="0" h="8573" w="5990">
                  <a:moveTo>
                    <a:pt x="3001" y="524"/>
                  </a:moveTo>
                  <a:lnTo>
                    <a:pt x="5620" y="4287"/>
                  </a:lnTo>
                  <a:lnTo>
                    <a:pt x="3001" y="8049"/>
                  </a:lnTo>
                  <a:lnTo>
                    <a:pt x="382" y="4287"/>
                  </a:lnTo>
                  <a:lnTo>
                    <a:pt x="3001" y="524"/>
                  </a:lnTo>
                  <a:close/>
                  <a:moveTo>
                    <a:pt x="3001" y="0"/>
                  </a:moveTo>
                  <a:lnTo>
                    <a:pt x="1" y="4287"/>
                  </a:lnTo>
                  <a:lnTo>
                    <a:pt x="3001" y="8573"/>
                  </a:lnTo>
                  <a:lnTo>
                    <a:pt x="5990"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2"/>
            <p:cNvSpPr/>
            <p:nvPr/>
          </p:nvSpPr>
          <p:spPr>
            <a:xfrm>
              <a:off x="4441263" y="771688"/>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2"/>
            <p:cNvSpPr/>
            <p:nvPr/>
          </p:nvSpPr>
          <p:spPr>
            <a:xfrm>
              <a:off x="4454938" y="811288"/>
              <a:ext cx="93800" cy="134550"/>
            </a:xfrm>
            <a:custGeom>
              <a:rect b="b" l="l" r="r" t="t"/>
              <a:pathLst>
                <a:path extrusionOk="0" h="5382" w="3752">
                  <a:moveTo>
                    <a:pt x="1882" y="536"/>
                  </a:moveTo>
                  <a:lnTo>
                    <a:pt x="3406" y="2691"/>
                  </a:lnTo>
                  <a:lnTo>
                    <a:pt x="1894" y="4858"/>
                  </a:lnTo>
                  <a:lnTo>
                    <a:pt x="370" y="2691"/>
                  </a:lnTo>
                  <a:lnTo>
                    <a:pt x="1882" y="536"/>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2"/>
            <p:cNvSpPr/>
            <p:nvPr/>
          </p:nvSpPr>
          <p:spPr>
            <a:xfrm>
              <a:off x="3843563" y="261513"/>
              <a:ext cx="17275" cy="23825"/>
            </a:xfrm>
            <a:custGeom>
              <a:rect b="b" l="l" r="r" t="t"/>
              <a:pathLst>
                <a:path extrusionOk="0" h="953" w="691">
                  <a:moveTo>
                    <a:pt x="381" y="0"/>
                  </a:moveTo>
                  <a:lnTo>
                    <a:pt x="0" y="524"/>
                  </a:lnTo>
                  <a:cubicBezTo>
                    <a:pt x="12" y="679"/>
                    <a:pt x="48" y="810"/>
                    <a:pt x="60" y="953"/>
                  </a:cubicBezTo>
                  <a:lnTo>
                    <a:pt x="691" y="48"/>
                  </a:lnTo>
                  <a:cubicBezTo>
                    <a:pt x="584" y="48"/>
                    <a:pt x="477" y="24"/>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2"/>
            <p:cNvSpPr/>
            <p:nvPr/>
          </p:nvSpPr>
          <p:spPr>
            <a:xfrm>
              <a:off x="3842063" y="265988"/>
              <a:ext cx="8375" cy="19950"/>
            </a:xfrm>
            <a:custGeom>
              <a:rect b="b" l="l" r="r" t="t"/>
              <a:pathLst>
                <a:path extrusionOk="0" h="798" w="335">
                  <a:moveTo>
                    <a:pt x="1" y="0"/>
                  </a:moveTo>
                  <a:lnTo>
                    <a:pt x="1" y="0"/>
                  </a:lnTo>
                  <a:cubicBezTo>
                    <a:pt x="49" y="262"/>
                    <a:pt x="96" y="524"/>
                    <a:pt x="120" y="798"/>
                  </a:cubicBezTo>
                  <a:lnTo>
                    <a:pt x="334" y="47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2"/>
            <p:cNvSpPr/>
            <p:nvPr/>
          </p:nvSpPr>
          <p:spPr>
            <a:xfrm>
              <a:off x="4038538" y="281763"/>
              <a:ext cx="84550" cy="63125"/>
            </a:xfrm>
            <a:custGeom>
              <a:rect b="b" l="l" r="r" t="t"/>
              <a:pathLst>
                <a:path extrusionOk="0" h="2525" w="3382">
                  <a:moveTo>
                    <a:pt x="0" y="0"/>
                  </a:moveTo>
                  <a:lnTo>
                    <a:pt x="1774" y="2524"/>
                  </a:lnTo>
                  <a:lnTo>
                    <a:pt x="3381" y="226"/>
                  </a:lnTo>
                  <a:cubicBezTo>
                    <a:pt x="3262" y="226"/>
                    <a:pt x="3155" y="202"/>
                    <a:pt x="3036" y="202"/>
                  </a:cubicBezTo>
                  <a:lnTo>
                    <a:pt x="1774" y="2024"/>
                  </a:lnTo>
                  <a:lnTo>
                    <a:pt x="381" y="12"/>
                  </a:lnTo>
                  <a:cubicBezTo>
                    <a:pt x="262" y="12"/>
                    <a:pt x="119" y="1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2"/>
            <p:cNvSpPr/>
            <p:nvPr/>
          </p:nvSpPr>
          <p:spPr>
            <a:xfrm>
              <a:off x="4323688" y="284738"/>
              <a:ext cx="80975" cy="60725"/>
            </a:xfrm>
            <a:custGeom>
              <a:rect b="b" l="l" r="r" t="t"/>
              <a:pathLst>
                <a:path extrusionOk="0" h="2429" w="3239">
                  <a:moveTo>
                    <a:pt x="2870" y="0"/>
                  </a:moveTo>
                  <a:lnTo>
                    <a:pt x="1548" y="1905"/>
                  </a:lnTo>
                  <a:lnTo>
                    <a:pt x="345" y="179"/>
                  </a:lnTo>
                  <a:cubicBezTo>
                    <a:pt x="226"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57" y="155"/>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2"/>
            <p:cNvSpPr/>
            <p:nvPr/>
          </p:nvSpPr>
          <p:spPr>
            <a:xfrm>
              <a:off x="3851888" y="282038"/>
              <a:ext cx="235475" cy="263750"/>
            </a:xfrm>
            <a:custGeom>
              <a:rect b="b" l="l" r="r" t="t"/>
              <a:pathLst>
                <a:path extrusionOk="0" h="10550" w="9419">
                  <a:moveTo>
                    <a:pt x="7490" y="1"/>
                  </a:moveTo>
                  <a:lnTo>
                    <a:pt x="9061" y="2263"/>
                  </a:lnTo>
                  <a:lnTo>
                    <a:pt x="3656" y="10014"/>
                  </a:lnTo>
                  <a:lnTo>
                    <a:pt x="1" y="4775"/>
                  </a:lnTo>
                  <a:lnTo>
                    <a:pt x="1" y="4775"/>
                  </a:lnTo>
                  <a:cubicBezTo>
                    <a:pt x="1" y="4894"/>
                    <a:pt x="1" y="5002"/>
                    <a:pt x="13" y="5121"/>
                  </a:cubicBezTo>
                  <a:lnTo>
                    <a:pt x="13" y="5335"/>
                  </a:lnTo>
                  <a:lnTo>
                    <a:pt x="3644" y="10550"/>
                  </a:lnTo>
                  <a:lnTo>
                    <a:pt x="9419" y="2275"/>
                  </a:lnTo>
                  <a:lnTo>
                    <a:pt x="7847" y="13"/>
                  </a:lnTo>
                  <a:cubicBezTo>
                    <a:pt x="7728" y="1"/>
                    <a:pt x="7609" y="1"/>
                    <a:pt x="7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2"/>
            <p:cNvSpPr/>
            <p:nvPr/>
          </p:nvSpPr>
          <p:spPr>
            <a:xfrm>
              <a:off x="3843263" y="261513"/>
              <a:ext cx="17300" cy="23825"/>
            </a:xfrm>
            <a:custGeom>
              <a:rect b="b" l="l" r="r" t="t"/>
              <a:pathLst>
                <a:path extrusionOk="0" h="953" w="692">
                  <a:moveTo>
                    <a:pt x="370" y="0"/>
                  </a:moveTo>
                  <a:lnTo>
                    <a:pt x="1" y="524"/>
                  </a:lnTo>
                  <a:cubicBezTo>
                    <a:pt x="12" y="679"/>
                    <a:pt x="48" y="810"/>
                    <a:pt x="60" y="953"/>
                  </a:cubicBezTo>
                  <a:lnTo>
                    <a:pt x="691" y="48"/>
                  </a:lnTo>
                  <a:cubicBezTo>
                    <a:pt x="596" y="48"/>
                    <a:pt x="489" y="24"/>
                    <a:pt x="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2"/>
            <p:cNvSpPr/>
            <p:nvPr/>
          </p:nvSpPr>
          <p:spPr>
            <a:xfrm>
              <a:off x="3847438" y="265688"/>
              <a:ext cx="37825" cy="54775"/>
            </a:xfrm>
            <a:custGeom>
              <a:rect b="b" l="l" r="r" t="t"/>
              <a:pathLst>
                <a:path extrusionOk="0" h="2191" w="1513">
                  <a:moveTo>
                    <a:pt x="1203" y="0"/>
                  </a:moveTo>
                  <a:lnTo>
                    <a:pt x="0" y="1727"/>
                  </a:lnTo>
                  <a:cubicBezTo>
                    <a:pt x="12" y="1881"/>
                    <a:pt x="24" y="2036"/>
                    <a:pt x="24" y="2191"/>
                  </a:cubicBezTo>
                  <a:lnTo>
                    <a:pt x="1512" y="48"/>
                  </a:lnTo>
                  <a:cubicBezTo>
                    <a:pt x="1429" y="48"/>
                    <a:pt x="1322" y="12"/>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2"/>
            <p:cNvSpPr/>
            <p:nvPr/>
          </p:nvSpPr>
          <p:spPr>
            <a:xfrm>
              <a:off x="3851588" y="280863"/>
              <a:ext cx="221200" cy="264625"/>
            </a:xfrm>
            <a:custGeom>
              <a:rect b="b" l="l" r="r" t="t"/>
              <a:pathLst>
                <a:path extrusionOk="0" h="10585" w="8848">
                  <a:moveTo>
                    <a:pt x="6347" y="0"/>
                  </a:moveTo>
                  <a:lnTo>
                    <a:pt x="8514" y="3096"/>
                  </a:lnTo>
                  <a:lnTo>
                    <a:pt x="3656" y="10049"/>
                  </a:lnTo>
                  <a:lnTo>
                    <a:pt x="1" y="4810"/>
                  </a:lnTo>
                  <a:lnTo>
                    <a:pt x="1" y="4810"/>
                  </a:lnTo>
                  <a:cubicBezTo>
                    <a:pt x="1" y="4930"/>
                    <a:pt x="1" y="5037"/>
                    <a:pt x="13" y="5156"/>
                  </a:cubicBezTo>
                  <a:lnTo>
                    <a:pt x="13" y="5358"/>
                  </a:lnTo>
                  <a:lnTo>
                    <a:pt x="3644" y="10585"/>
                  </a:lnTo>
                  <a:lnTo>
                    <a:pt x="8847" y="3108"/>
                  </a:lnTo>
                  <a:lnTo>
                    <a:pt x="6704" y="36"/>
                  </a:lnTo>
                  <a:cubicBezTo>
                    <a:pt x="6609" y="24"/>
                    <a:pt x="6490" y="24"/>
                    <a:pt x="6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2"/>
            <p:cNvSpPr/>
            <p:nvPr/>
          </p:nvSpPr>
          <p:spPr>
            <a:xfrm>
              <a:off x="3850113" y="269838"/>
              <a:ext cx="60750" cy="87850"/>
            </a:xfrm>
            <a:custGeom>
              <a:rect b="b" l="l" r="r" t="t"/>
              <a:pathLst>
                <a:path extrusionOk="0" h="3514" w="2430">
                  <a:moveTo>
                    <a:pt x="2108" y="1"/>
                  </a:moveTo>
                  <a:lnTo>
                    <a:pt x="0" y="3025"/>
                  </a:lnTo>
                  <a:cubicBezTo>
                    <a:pt x="12" y="3180"/>
                    <a:pt x="12" y="3346"/>
                    <a:pt x="12" y="3513"/>
                  </a:cubicBezTo>
                  <a:lnTo>
                    <a:pt x="2429" y="48"/>
                  </a:lnTo>
                  <a:cubicBezTo>
                    <a:pt x="2334" y="25"/>
                    <a:pt x="2215" y="13"/>
                    <a:pt x="2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2"/>
            <p:cNvSpPr/>
            <p:nvPr/>
          </p:nvSpPr>
          <p:spPr>
            <a:xfrm>
              <a:off x="3851888" y="279063"/>
              <a:ext cx="207500" cy="266725"/>
            </a:xfrm>
            <a:custGeom>
              <a:rect b="b" l="l" r="r" t="t"/>
              <a:pathLst>
                <a:path extrusionOk="0" h="10669" w="8300">
                  <a:moveTo>
                    <a:pt x="5180" y="1"/>
                  </a:moveTo>
                  <a:lnTo>
                    <a:pt x="7942" y="3978"/>
                  </a:lnTo>
                  <a:lnTo>
                    <a:pt x="3656" y="10133"/>
                  </a:lnTo>
                  <a:lnTo>
                    <a:pt x="1" y="4894"/>
                  </a:lnTo>
                  <a:lnTo>
                    <a:pt x="1" y="4894"/>
                  </a:lnTo>
                  <a:cubicBezTo>
                    <a:pt x="1" y="5013"/>
                    <a:pt x="1" y="5121"/>
                    <a:pt x="13" y="5240"/>
                  </a:cubicBezTo>
                  <a:lnTo>
                    <a:pt x="13" y="5442"/>
                  </a:lnTo>
                  <a:lnTo>
                    <a:pt x="3644" y="10669"/>
                  </a:lnTo>
                  <a:lnTo>
                    <a:pt x="8299" y="3989"/>
                  </a:lnTo>
                  <a:lnTo>
                    <a:pt x="5549" y="49"/>
                  </a:lnTo>
                  <a:cubicBezTo>
                    <a:pt x="5430" y="13"/>
                    <a:pt x="5311" y="13"/>
                    <a:pt x="5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2"/>
            <p:cNvSpPr/>
            <p:nvPr/>
          </p:nvSpPr>
          <p:spPr>
            <a:xfrm>
              <a:off x="3851588" y="273113"/>
              <a:ext cx="85175" cy="122975"/>
            </a:xfrm>
            <a:custGeom>
              <a:rect b="b" l="l" r="r" t="t"/>
              <a:pathLst>
                <a:path extrusionOk="0" h="4919" w="3407">
                  <a:moveTo>
                    <a:pt x="3061" y="1"/>
                  </a:moveTo>
                  <a:lnTo>
                    <a:pt x="1" y="4406"/>
                  </a:lnTo>
                  <a:cubicBezTo>
                    <a:pt x="1" y="4573"/>
                    <a:pt x="13" y="4739"/>
                    <a:pt x="13" y="4918"/>
                  </a:cubicBezTo>
                  <a:lnTo>
                    <a:pt x="3406" y="48"/>
                  </a:lnTo>
                  <a:cubicBezTo>
                    <a:pt x="3287" y="36"/>
                    <a:pt x="3168" y="13"/>
                    <a:pt x="3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2"/>
            <p:cNvSpPr/>
            <p:nvPr/>
          </p:nvSpPr>
          <p:spPr>
            <a:xfrm>
              <a:off x="3851888" y="276088"/>
              <a:ext cx="193500" cy="269700"/>
            </a:xfrm>
            <a:custGeom>
              <a:rect b="b" l="l" r="r" t="t"/>
              <a:pathLst>
                <a:path extrusionOk="0" h="10788" w="7740">
                  <a:moveTo>
                    <a:pt x="3989" y="1"/>
                  </a:moveTo>
                  <a:lnTo>
                    <a:pt x="7395" y="4894"/>
                  </a:lnTo>
                  <a:lnTo>
                    <a:pt x="3656" y="10252"/>
                  </a:lnTo>
                  <a:lnTo>
                    <a:pt x="1" y="5013"/>
                  </a:lnTo>
                  <a:lnTo>
                    <a:pt x="1" y="5013"/>
                  </a:lnTo>
                  <a:cubicBezTo>
                    <a:pt x="1" y="5132"/>
                    <a:pt x="1" y="5240"/>
                    <a:pt x="13" y="5359"/>
                  </a:cubicBezTo>
                  <a:lnTo>
                    <a:pt x="13" y="5561"/>
                  </a:lnTo>
                  <a:lnTo>
                    <a:pt x="3644" y="10788"/>
                  </a:lnTo>
                  <a:lnTo>
                    <a:pt x="7740" y="4906"/>
                  </a:lnTo>
                  <a:lnTo>
                    <a:pt x="4358" y="60"/>
                  </a:lnTo>
                  <a:cubicBezTo>
                    <a:pt x="4239" y="37"/>
                    <a:pt x="4108" y="13"/>
                    <a:pt x="3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2"/>
            <p:cNvSpPr/>
            <p:nvPr/>
          </p:nvSpPr>
          <p:spPr>
            <a:xfrm>
              <a:off x="3854863" y="291863"/>
              <a:ext cx="177150" cy="253625"/>
            </a:xfrm>
            <a:custGeom>
              <a:rect b="b" l="l" r="r" t="t"/>
              <a:pathLst>
                <a:path extrusionOk="0" h="10145" w="7086">
                  <a:moveTo>
                    <a:pt x="3537" y="501"/>
                  </a:moveTo>
                  <a:lnTo>
                    <a:pt x="6728" y="5061"/>
                  </a:lnTo>
                  <a:lnTo>
                    <a:pt x="3537" y="9609"/>
                  </a:lnTo>
                  <a:lnTo>
                    <a:pt x="358" y="5061"/>
                  </a:lnTo>
                  <a:lnTo>
                    <a:pt x="3537" y="501"/>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2"/>
            <p:cNvSpPr/>
            <p:nvPr/>
          </p:nvSpPr>
          <p:spPr>
            <a:xfrm>
              <a:off x="3868563" y="331163"/>
              <a:ext cx="149750" cy="214325"/>
            </a:xfrm>
            <a:custGeom>
              <a:rect b="b" l="l" r="r" t="t"/>
              <a:pathLst>
                <a:path extrusionOk="0" h="8573" w="5990">
                  <a:moveTo>
                    <a:pt x="2977" y="524"/>
                  </a:moveTo>
                  <a:lnTo>
                    <a:pt x="5596" y="4287"/>
                  </a:lnTo>
                  <a:lnTo>
                    <a:pt x="2977" y="8049"/>
                  </a:lnTo>
                  <a:lnTo>
                    <a:pt x="358" y="4287"/>
                  </a:lnTo>
                  <a:lnTo>
                    <a:pt x="2977" y="524"/>
                  </a:lnTo>
                  <a:close/>
                  <a:moveTo>
                    <a:pt x="2989" y="0"/>
                  </a:moveTo>
                  <a:lnTo>
                    <a:pt x="1" y="4287"/>
                  </a:lnTo>
                  <a:lnTo>
                    <a:pt x="2989" y="8573"/>
                  </a:lnTo>
                  <a:lnTo>
                    <a:pt x="5989"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2"/>
            <p:cNvSpPr/>
            <p:nvPr/>
          </p:nvSpPr>
          <p:spPr>
            <a:xfrm>
              <a:off x="3882863" y="371338"/>
              <a:ext cx="121150" cy="174150"/>
            </a:xfrm>
            <a:custGeom>
              <a:rect b="b" l="l" r="r" t="t"/>
              <a:pathLst>
                <a:path extrusionOk="0" h="6966" w="4846">
                  <a:moveTo>
                    <a:pt x="2417" y="525"/>
                  </a:moveTo>
                  <a:lnTo>
                    <a:pt x="4489" y="3489"/>
                  </a:lnTo>
                  <a:lnTo>
                    <a:pt x="2417" y="6442"/>
                  </a:lnTo>
                  <a:lnTo>
                    <a:pt x="357" y="3489"/>
                  </a:lnTo>
                  <a:lnTo>
                    <a:pt x="2417" y="525"/>
                  </a:lnTo>
                  <a:close/>
                  <a:moveTo>
                    <a:pt x="2417" y="1"/>
                  </a:moveTo>
                  <a:lnTo>
                    <a:pt x="0" y="3489"/>
                  </a:lnTo>
                  <a:lnTo>
                    <a:pt x="2417" y="6966"/>
                  </a:lnTo>
                  <a:lnTo>
                    <a:pt x="4846" y="3489"/>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2"/>
            <p:cNvSpPr/>
            <p:nvPr/>
          </p:nvSpPr>
          <p:spPr>
            <a:xfrm>
              <a:off x="3896538" y="410938"/>
              <a:ext cx="93800" cy="134550"/>
            </a:xfrm>
            <a:custGeom>
              <a:rect b="b" l="l" r="r" t="t"/>
              <a:pathLst>
                <a:path extrusionOk="0" h="5382" w="3752">
                  <a:moveTo>
                    <a:pt x="1870" y="512"/>
                  </a:moveTo>
                  <a:lnTo>
                    <a:pt x="3394" y="2691"/>
                  </a:lnTo>
                  <a:lnTo>
                    <a:pt x="1870" y="4858"/>
                  </a:lnTo>
                  <a:lnTo>
                    <a:pt x="358" y="2691"/>
                  </a:lnTo>
                  <a:lnTo>
                    <a:pt x="1870"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2"/>
            <p:cNvSpPr/>
            <p:nvPr/>
          </p:nvSpPr>
          <p:spPr>
            <a:xfrm>
              <a:off x="4078413" y="286513"/>
              <a:ext cx="288750" cy="258700"/>
            </a:xfrm>
            <a:custGeom>
              <a:rect b="b" l="l" r="r" t="t"/>
              <a:pathLst>
                <a:path extrusionOk="0" h="10348" w="11550">
                  <a:moveTo>
                    <a:pt x="1441" y="1"/>
                  </a:moveTo>
                  <a:lnTo>
                    <a:pt x="0" y="2072"/>
                  </a:lnTo>
                  <a:lnTo>
                    <a:pt x="5775" y="10347"/>
                  </a:lnTo>
                  <a:lnTo>
                    <a:pt x="11550" y="2072"/>
                  </a:lnTo>
                  <a:lnTo>
                    <a:pt x="10168" y="96"/>
                  </a:lnTo>
                  <a:cubicBezTo>
                    <a:pt x="10037" y="108"/>
                    <a:pt x="9930" y="120"/>
                    <a:pt x="9811" y="120"/>
                  </a:cubicBezTo>
                  <a:lnTo>
                    <a:pt x="11180" y="2072"/>
                  </a:lnTo>
                  <a:lnTo>
                    <a:pt x="5775" y="9823"/>
                  </a:lnTo>
                  <a:lnTo>
                    <a:pt x="370" y="2072"/>
                  </a:lnTo>
                  <a:lnTo>
                    <a:pt x="1786" y="36"/>
                  </a:lnTo>
                  <a:cubicBezTo>
                    <a:pt x="1667" y="12"/>
                    <a:pt x="1560" y="12"/>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2"/>
            <p:cNvSpPr/>
            <p:nvPr/>
          </p:nvSpPr>
          <p:spPr>
            <a:xfrm>
              <a:off x="4091813" y="289188"/>
              <a:ext cx="260475" cy="256025"/>
            </a:xfrm>
            <a:custGeom>
              <a:rect b="b" l="l" r="r" t="t"/>
              <a:pathLst>
                <a:path extrusionOk="0" h="10241" w="10419">
                  <a:moveTo>
                    <a:pt x="1941" y="1"/>
                  </a:moveTo>
                  <a:lnTo>
                    <a:pt x="0" y="2763"/>
                  </a:lnTo>
                  <a:lnTo>
                    <a:pt x="5215" y="10240"/>
                  </a:lnTo>
                  <a:lnTo>
                    <a:pt x="10418" y="2763"/>
                  </a:lnTo>
                  <a:lnTo>
                    <a:pt x="8549" y="72"/>
                  </a:lnTo>
                  <a:cubicBezTo>
                    <a:pt x="8454" y="84"/>
                    <a:pt x="8335" y="84"/>
                    <a:pt x="8216" y="108"/>
                  </a:cubicBezTo>
                  <a:lnTo>
                    <a:pt x="10073" y="2763"/>
                  </a:lnTo>
                  <a:lnTo>
                    <a:pt x="5227" y="9716"/>
                  </a:lnTo>
                  <a:lnTo>
                    <a:pt x="369" y="2763"/>
                  </a:lnTo>
                  <a:lnTo>
                    <a:pt x="2274" y="25"/>
                  </a:lnTo>
                  <a:cubicBezTo>
                    <a:pt x="2155" y="13"/>
                    <a:pt x="2060" y="13"/>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2"/>
            <p:cNvSpPr/>
            <p:nvPr/>
          </p:nvSpPr>
          <p:spPr>
            <a:xfrm>
              <a:off x="4106688" y="291563"/>
              <a:ext cx="233100" cy="253925"/>
            </a:xfrm>
            <a:custGeom>
              <a:rect b="b" l="l" r="r" t="t"/>
              <a:pathLst>
                <a:path extrusionOk="0" h="10157" w="9324">
                  <a:moveTo>
                    <a:pt x="2418" y="1"/>
                  </a:moveTo>
                  <a:lnTo>
                    <a:pt x="1" y="3478"/>
                  </a:lnTo>
                  <a:lnTo>
                    <a:pt x="4656" y="10157"/>
                  </a:lnTo>
                  <a:lnTo>
                    <a:pt x="9323" y="3478"/>
                  </a:lnTo>
                  <a:lnTo>
                    <a:pt x="6942" y="49"/>
                  </a:lnTo>
                  <a:cubicBezTo>
                    <a:pt x="6787" y="72"/>
                    <a:pt x="6668" y="72"/>
                    <a:pt x="6561" y="84"/>
                  </a:cubicBezTo>
                  <a:lnTo>
                    <a:pt x="8930" y="3478"/>
                  </a:lnTo>
                  <a:lnTo>
                    <a:pt x="4644" y="9633"/>
                  </a:lnTo>
                  <a:lnTo>
                    <a:pt x="358" y="3478"/>
                  </a:lnTo>
                  <a:lnTo>
                    <a:pt x="2751" y="37"/>
                  </a:lnTo>
                  <a:cubicBezTo>
                    <a:pt x="2632" y="25"/>
                    <a:pt x="2537" y="25"/>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2"/>
            <p:cNvSpPr/>
            <p:nvPr/>
          </p:nvSpPr>
          <p:spPr>
            <a:xfrm>
              <a:off x="4120088" y="293963"/>
              <a:ext cx="204800" cy="251525"/>
            </a:xfrm>
            <a:custGeom>
              <a:rect b="b" l="l" r="r" t="t"/>
              <a:pathLst>
                <a:path extrusionOk="0" h="10061" w="8192">
                  <a:moveTo>
                    <a:pt x="2917" y="0"/>
                  </a:moveTo>
                  <a:lnTo>
                    <a:pt x="0" y="4179"/>
                  </a:lnTo>
                  <a:lnTo>
                    <a:pt x="4096" y="10061"/>
                  </a:lnTo>
                  <a:lnTo>
                    <a:pt x="8192" y="4179"/>
                  </a:lnTo>
                  <a:lnTo>
                    <a:pt x="5287" y="12"/>
                  </a:lnTo>
                  <a:cubicBezTo>
                    <a:pt x="5180" y="12"/>
                    <a:pt x="5060" y="36"/>
                    <a:pt x="4941" y="36"/>
                  </a:cubicBezTo>
                  <a:lnTo>
                    <a:pt x="7835" y="4179"/>
                  </a:lnTo>
                  <a:lnTo>
                    <a:pt x="4096" y="9537"/>
                  </a:lnTo>
                  <a:lnTo>
                    <a:pt x="358" y="4179"/>
                  </a:lnTo>
                  <a:lnTo>
                    <a:pt x="3263" y="12"/>
                  </a:lnTo>
                  <a:cubicBezTo>
                    <a:pt x="3144" y="12"/>
                    <a:pt x="3025" y="0"/>
                    <a:pt x="2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2"/>
            <p:cNvSpPr/>
            <p:nvPr/>
          </p:nvSpPr>
          <p:spPr>
            <a:xfrm>
              <a:off x="4133788" y="294838"/>
              <a:ext cx="177125" cy="250375"/>
            </a:xfrm>
            <a:custGeom>
              <a:rect b="b" l="l" r="r" t="t"/>
              <a:pathLst>
                <a:path extrusionOk="0" h="10015" w="7085">
                  <a:moveTo>
                    <a:pt x="3548" y="394"/>
                  </a:moveTo>
                  <a:lnTo>
                    <a:pt x="6727" y="4954"/>
                  </a:lnTo>
                  <a:lnTo>
                    <a:pt x="3548" y="9502"/>
                  </a:lnTo>
                  <a:lnTo>
                    <a:pt x="357" y="4954"/>
                  </a:lnTo>
                  <a:lnTo>
                    <a:pt x="3548" y="394"/>
                  </a:lnTo>
                  <a:close/>
                  <a:moveTo>
                    <a:pt x="3453" y="1"/>
                  </a:moveTo>
                  <a:lnTo>
                    <a:pt x="0" y="4942"/>
                  </a:lnTo>
                  <a:lnTo>
                    <a:pt x="3548" y="10014"/>
                  </a:lnTo>
                  <a:lnTo>
                    <a:pt x="7084" y="4942"/>
                  </a:lnTo>
                  <a:lnTo>
                    <a:pt x="36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2"/>
            <p:cNvSpPr/>
            <p:nvPr/>
          </p:nvSpPr>
          <p:spPr>
            <a:xfrm>
              <a:off x="4147763" y="331163"/>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1" y="4287"/>
                  </a:lnTo>
                  <a:lnTo>
                    <a:pt x="2989" y="8573"/>
                  </a:lnTo>
                  <a:lnTo>
                    <a:pt x="5978"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2"/>
            <p:cNvSpPr/>
            <p:nvPr/>
          </p:nvSpPr>
          <p:spPr>
            <a:xfrm>
              <a:off x="4161763" y="371338"/>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2"/>
            <p:cNvSpPr/>
            <p:nvPr/>
          </p:nvSpPr>
          <p:spPr>
            <a:xfrm>
              <a:off x="4175438" y="410938"/>
              <a:ext cx="93800" cy="134550"/>
            </a:xfrm>
            <a:custGeom>
              <a:rect b="b" l="l" r="r" t="t"/>
              <a:pathLst>
                <a:path extrusionOk="0" h="5382" w="3752">
                  <a:moveTo>
                    <a:pt x="1894" y="512"/>
                  </a:moveTo>
                  <a:lnTo>
                    <a:pt x="3418" y="2691"/>
                  </a:lnTo>
                  <a:lnTo>
                    <a:pt x="1894" y="4858"/>
                  </a:lnTo>
                  <a:lnTo>
                    <a:pt x="382"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2"/>
            <p:cNvSpPr/>
            <p:nvPr/>
          </p:nvSpPr>
          <p:spPr>
            <a:xfrm>
              <a:off x="4603488" y="290388"/>
              <a:ext cx="10125" cy="14300"/>
            </a:xfrm>
            <a:custGeom>
              <a:rect b="b" l="l" r="r" t="t"/>
              <a:pathLst>
                <a:path extrusionOk="0" h="572" w="405">
                  <a:moveTo>
                    <a:pt x="0" y="0"/>
                  </a:moveTo>
                  <a:lnTo>
                    <a:pt x="405" y="572"/>
                  </a:lnTo>
                  <a:cubicBezTo>
                    <a:pt x="381" y="453"/>
                    <a:pt x="381" y="334"/>
                    <a:pt x="369" y="215"/>
                  </a:cubicBezTo>
                  <a:cubicBezTo>
                    <a:pt x="369" y="143"/>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2"/>
            <p:cNvSpPr/>
            <p:nvPr/>
          </p:nvSpPr>
          <p:spPr>
            <a:xfrm>
              <a:off x="4357913" y="284438"/>
              <a:ext cx="262250" cy="261050"/>
            </a:xfrm>
            <a:custGeom>
              <a:rect b="b" l="l" r="r" t="t"/>
              <a:pathLst>
                <a:path extrusionOk="0" h="10442" w="10490">
                  <a:moveTo>
                    <a:pt x="1870" y="0"/>
                  </a:moveTo>
                  <a:cubicBezTo>
                    <a:pt x="1751" y="0"/>
                    <a:pt x="1620" y="12"/>
                    <a:pt x="1501" y="12"/>
                  </a:cubicBezTo>
                  <a:lnTo>
                    <a:pt x="0" y="2167"/>
                  </a:lnTo>
                  <a:lnTo>
                    <a:pt x="5763" y="10442"/>
                  </a:lnTo>
                  <a:lnTo>
                    <a:pt x="10490" y="3655"/>
                  </a:lnTo>
                  <a:cubicBezTo>
                    <a:pt x="10478" y="3513"/>
                    <a:pt x="10466" y="3358"/>
                    <a:pt x="10442" y="3191"/>
                  </a:cubicBezTo>
                  <a:lnTo>
                    <a:pt x="5763" y="9918"/>
                  </a:lnTo>
                  <a:lnTo>
                    <a:pt x="358" y="2167"/>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2"/>
            <p:cNvSpPr/>
            <p:nvPr/>
          </p:nvSpPr>
          <p:spPr>
            <a:xfrm>
              <a:off x="4574913" y="289188"/>
              <a:ext cx="42575" cy="61350"/>
            </a:xfrm>
            <a:custGeom>
              <a:rect b="b" l="l" r="r" t="t"/>
              <a:pathLst>
                <a:path extrusionOk="0" h="2454" w="1703">
                  <a:moveTo>
                    <a:pt x="0" y="1"/>
                  </a:moveTo>
                  <a:lnTo>
                    <a:pt x="1703" y="2453"/>
                  </a:lnTo>
                  <a:cubicBezTo>
                    <a:pt x="1691" y="2251"/>
                    <a:pt x="1667" y="2049"/>
                    <a:pt x="1643" y="1846"/>
                  </a:cubicBezTo>
                  <a:lnTo>
                    <a:pt x="369" y="13"/>
                  </a:lnTo>
                  <a:cubicBezTo>
                    <a:pt x="250" y="13"/>
                    <a:pt x="119"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2"/>
            <p:cNvSpPr/>
            <p:nvPr/>
          </p:nvSpPr>
          <p:spPr>
            <a:xfrm>
              <a:off x="4371613" y="284438"/>
              <a:ext cx="248550" cy="261050"/>
            </a:xfrm>
            <a:custGeom>
              <a:rect b="b" l="l" r="r" t="t"/>
              <a:pathLst>
                <a:path extrusionOk="0" h="10442" w="9942">
                  <a:moveTo>
                    <a:pt x="2084" y="0"/>
                  </a:moveTo>
                  <a:lnTo>
                    <a:pt x="0" y="2977"/>
                  </a:lnTo>
                  <a:lnTo>
                    <a:pt x="5215" y="10442"/>
                  </a:lnTo>
                  <a:lnTo>
                    <a:pt x="9942" y="3655"/>
                  </a:lnTo>
                  <a:cubicBezTo>
                    <a:pt x="9930" y="3513"/>
                    <a:pt x="9918" y="3358"/>
                    <a:pt x="9894" y="3191"/>
                  </a:cubicBezTo>
                  <a:lnTo>
                    <a:pt x="5215" y="9918"/>
                  </a:lnTo>
                  <a:lnTo>
                    <a:pt x="357" y="2977"/>
                  </a:lnTo>
                  <a:lnTo>
                    <a:pt x="24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2"/>
            <p:cNvSpPr/>
            <p:nvPr/>
          </p:nvSpPr>
          <p:spPr>
            <a:xfrm>
              <a:off x="4386188" y="284138"/>
              <a:ext cx="232200" cy="261350"/>
            </a:xfrm>
            <a:custGeom>
              <a:rect b="b" l="l" r="r" t="t"/>
              <a:pathLst>
                <a:path extrusionOk="0" h="10454" w="9288">
                  <a:moveTo>
                    <a:pt x="2620" y="0"/>
                  </a:moveTo>
                  <a:lnTo>
                    <a:pt x="1" y="3775"/>
                  </a:lnTo>
                  <a:lnTo>
                    <a:pt x="4632" y="10454"/>
                  </a:lnTo>
                  <a:lnTo>
                    <a:pt x="9287" y="3775"/>
                  </a:lnTo>
                  <a:lnTo>
                    <a:pt x="6775" y="167"/>
                  </a:lnTo>
                  <a:cubicBezTo>
                    <a:pt x="6656" y="167"/>
                    <a:pt x="6513" y="155"/>
                    <a:pt x="6394" y="155"/>
                  </a:cubicBezTo>
                  <a:lnTo>
                    <a:pt x="8930" y="3775"/>
                  </a:lnTo>
                  <a:lnTo>
                    <a:pt x="4644" y="9930"/>
                  </a:lnTo>
                  <a:lnTo>
                    <a:pt x="358" y="3775"/>
                  </a:lnTo>
                  <a:lnTo>
                    <a:pt x="2977" y="24"/>
                  </a:lnTo>
                  <a:cubicBezTo>
                    <a:pt x="2858" y="24"/>
                    <a:pt x="2739" y="24"/>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2"/>
            <p:cNvSpPr/>
            <p:nvPr/>
          </p:nvSpPr>
          <p:spPr>
            <a:xfrm>
              <a:off x="4399588" y="284738"/>
              <a:ext cx="204500" cy="260750"/>
            </a:xfrm>
            <a:custGeom>
              <a:rect b="b" l="l" r="r" t="t"/>
              <a:pathLst>
                <a:path extrusionOk="0" h="10430" w="8180">
                  <a:moveTo>
                    <a:pt x="3155" y="0"/>
                  </a:moveTo>
                  <a:lnTo>
                    <a:pt x="0" y="4524"/>
                  </a:lnTo>
                  <a:lnTo>
                    <a:pt x="4096" y="10430"/>
                  </a:lnTo>
                  <a:lnTo>
                    <a:pt x="8180" y="4548"/>
                  </a:lnTo>
                  <a:lnTo>
                    <a:pt x="5072" y="107"/>
                  </a:lnTo>
                  <a:cubicBezTo>
                    <a:pt x="4953" y="83"/>
                    <a:pt x="4834" y="83"/>
                    <a:pt x="4715" y="72"/>
                  </a:cubicBezTo>
                  <a:lnTo>
                    <a:pt x="4715" y="72"/>
                  </a:lnTo>
                  <a:lnTo>
                    <a:pt x="7823" y="4536"/>
                  </a:lnTo>
                  <a:lnTo>
                    <a:pt x="4096" y="9894"/>
                  </a:lnTo>
                  <a:lnTo>
                    <a:pt x="357" y="4536"/>
                  </a:lnTo>
                  <a:lnTo>
                    <a:pt x="3513" y="12"/>
                  </a:lnTo>
                  <a:cubicBezTo>
                    <a:pt x="3394" y="12"/>
                    <a:pt x="3275"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2"/>
            <p:cNvSpPr/>
            <p:nvPr/>
          </p:nvSpPr>
          <p:spPr>
            <a:xfrm>
              <a:off x="4413263" y="291863"/>
              <a:ext cx="177150" cy="253625"/>
            </a:xfrm>
            <a:custGeom>
              <a:rect b="b" l="l" r="r" t="t"/>
              <a:pathLst>
                <a:path extrusionOk="0" h="10145" w="7086">
                  <a:moveTo>
                    <a:pt x="3549" y="501"/>
                  </a:moveTo>
                  <a:lnTo>
                    <a:pt x="6728" y="5061"/>
                  </a:lnTo>
                  <a:lnTo>
                    <a:pt x="3549" y="9609"/>
                  </a:lnTo>
                  <a:lnTo>
                    <a:pt x="358" y="5061"/>
                  </a:lnTo>
                  <a:lnTo>
                    <a:pt x="3549" y="501"/>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2"/>
            <p:cNvSpPr/>
            <p:nvPr/>
          </p:nvSpPr>
          <p:spPr>
            <a:xfrm>
              <a:off x="4426963" y="331163"/>
              <a:ext cx="149750" cy="214325"/>
            </a:xfrm>
            <a:custGeom>
              <a:rect b="b" l="l" r="r" t="t"/>
              <a:pathLst>
                <a:path extrusionOk="0" h="8573" w="5990">
                  <a:moveTo>
                    <a:pt x="3001" y="524"/>
                  </a:moveTo>
                  <a:lnTo>
                    <a:pt x="5620" y="4287"/>
                  </a:lnTo>
                  <a:lnTo>
                    <a:pt x="3001" y="8049"/>
                  </a:lnTo>
                  <a:lnTo>
                    <a:pt x="382" y="4287"/>
                  </a:lnTo>
                  <a:lnTo>
                    <a:pt x="3001" y="524"/>
                  </a:lnTo>
                  <a:close/>
                  <a:moveTo>
                    <a:pt x="3001" y="0"/>
                  </a:moveTo>
                  <a:lnTo>
                    <a:pt x="1" y="4287"/>
                  </a:lnTo>
                  <a:lnTo>
                    <a:pt x="3001" y="8573"/>
                  </a:lnTo>
                  <a:lnTo>
                    <a:pt x="5990"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2"/>
            <p:cNvSpPr/>
            <p:nvPr/>
          </p:nvSpPr>
          <p:spPr>
            <a:xfrm>
              <a:off x="4441263" y="371338"/>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2"/>
            <p:cNvSpPr/>
            <p:nvPr/>
          </p:nvSpPr>
          <p:spPr>
            <a:xfrm>
              <a:off x="4454938" y="410938"/>
              <a:ext cx="93800" cy="134550"/>
            </a:xfrm>
            <a:custGeom>
              <a:rect b="b" l="l" r="r" t="t"/>
              <a:pathLst>
                <a:path extrusionOk="0" h="5382" w="3752">
                  <a:moveTo>
                    <a:pt x="1894" y="512"/>
                  </a:moveTo>
                  <a:lnTo>
                    <a:pt x="3406" y="2691"/>
                  </a:lnTo>
                  <a:lnTo>
                    <a:pt x="1894" y="4858"/>
                  </a:lnTo>
                  <a:lnTo>
                    <a:pt x="370" y="2691"/>
                  </a:lnTo>
                  <a:lnTo>
                    <a:pt x="1894"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2"/>
            <p:cNvSpPr/>
            <p:nvPr/>
          </p:nvSpPr>
          <p:spPr>
            <a:xfrm>
              <a:off x="3809938" y="244838"/>
              <a:ext cx="825425" cy="1188875"/>
            </a:xfrm>
            <a:custGeom>
              <a:rect b="b" l="l" r="r" t="t"/>
              <a:pathLst>
                <a:path extrusionOk="0" h="47555" w="33017">
                  <a:moveTo>
                    <a:pt x="30551" y="2489"/>
                  </a:moveTo>
                  <a:lnTo>
                    <a:pt x="30551" y="45125"/>
                  </a:lnTo>
                  <a:lnTo>
                    <a:pt x="2500" y="45125"/>
                  </a:lnTo>
                  <a:lnTo>
                    <a:pt x="2500" y="2489"/>
                  </a:lnTo>
                  <a:close/>
                  <a:moveTo>
                    <a:pt x="0" y="1"/>
                  </a:moveTo>
                  <a:lnTo>
                    <a:pt x="0" y="47554"/>
                  </a:lnTo>
                  <a:lnTo>
                    <a:pt x="33016" y="47554"/>
                  </a:lnTo>
                  <a:lnTo>
                    <a:pt x="330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42"/>
          <p:cNvSpPr txBox="1"/>
          <p:nvPr>
            <p:ph type="title"/>
          </p:nvPr>
        </p:nvSpPr>
        <p:spPr>
          <a:xfrm>
            <a:off x="1892913" y="388350"/>
            <a:ext cx="5058300" cy="92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Noto Sans Medium"/>
                <a:ea typeface="Noto Sans Medium"/>
                <a:cs typeface="Noto Sans Medium"/>
                <a:sym typeface="Noto Sans Medium"/>
              </a:rPr>
              <a:t>The casino is </a:t>
            </a:r>
            <a:r>
              <a:rPr lang="en" sz="2200">
                <a:latin typeface="Noto Sans Medium"/>
                <a:ea typeface="Noto Sans Medium"/>
                <a:cs typeface="Noto Sans Medium"/>
                <a:sym typeface="Noto Sans Medium"/>
              </a:rPr>
              <a:t>a place of chance and probabilities!!!</a:t>
            </a:r>
            <a:endParaRPr sz="8600"/>
          </a:p>
        </p:txBody>
      </p:sp>
      <p:grpSp>
        <p:nvGrpSpPr>
          <p:cNvPr id="2036" name="Google Shape;2036;p42"/>
          <p:cNvGrpSpPr/>
          <p:nvPr/>
        </p:nvGrpSpPr>
        <p:grpSpPr>
          <a:xfrm>
            <a:off x="1568598" y="383301"/>
            <a:ext cx="296788" cy="4366616"/>
            <a:chOff x="7086663" y="539500"/>
            <a:chExt cx="296788" cy="4065750"/>
          </a:xfrm>
        </p:grpSpPr>
        <p:cxnSp>
          <p:nvCxnSpPr>
            <p:cNvPr id="2037" name="Google Shape;2037;p42"/>
            <p:cNvCxnSpPr/>
            <p:nvPr/>
          </p:nvCxnSpPr>
          <p:spPr>
            <a:xfrm>
              <a:off x="7377725" y="53950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038" name="Google Shape;2038;p42"/>
            <p:cNvCxnSpPr/>
            <p:nvPr/>
          </p:nvCxnSpPr>
          <p:spPr>
            <a:xfrm>
              <a:off x="7097850" y="54085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039" name="Google Shape;2039;p42"/>
            <p:cNvCxnSpPr/>
            <p:nvPr/>
          </p:nvCxnSpPr>
          <p:spPr>
            <a:xfrm>
              <a:off x="7236725" y="827575"/>
              <a:ext cx="0" cy="3495000"/>
            </a:xfrm>
            <a:prstGeom prst="straightConnector1">
              <a:avLst/>
            </a:prstGeom>
            <a:noFill/>
            <a:ln cap="flat" cmpd="sng" w="19050">
              <a:solidFill>
                <a:schemeClr val="lt2"/>
              </a:solidFill>
              <a:prstDash val="solid"/>
              <a:round/>
              <a:headEnd len="med" w="med" type="none"/>
              <a:tailEnd len="med" w="med" type="none"/>
            </a:ln>
          </p:spPr>
        </p:cxnSp>
        <p:cxnSp>
          <p:nvCxnSpPr>
            <p:cNvPr id="2040" name="Google Shape;2040;p42"/>
            <p:cNvCxnSpPr/>
            <p:nvPr/>
          </p:nvCxnSpPr>
          <p:spPr>
            <a:xfrm>
              <a:off x="7086663" y="833775"/>
              <a:ext cx="291300" cy="0"/>
            </a:xfrm>
            <a:prstGeom prst="straightConnector1">
              <a:avLst/>
            </a:prstGeom>
            <a:noFill/>
            <a:ln cap="flat" cmpd="sng" w="19050">
              <a:solidFill>
                <a:schemeClr val="lt2"/>
              </a:solidFill>
              <a:prstDash val="solid"/>
              <a:round/>
              <a:headEnd len="med" w="med" type="none"/>
              <a:tailEnd len="med" w="med" type="none"/>
            </a:ln>
          </p:spPr>
        </p:cxnSp>
        <p:sp>
          <p:nvSpPr>
            <p:cNvPr id="2041" name="Google Shape;2041;p42"/>
            <p:cNvSpPr/>
            <p:nvPr/>
          </p:nvSpPr>
          <p:spPr>
            <a:xfrm>
              <a:off x="7163838" y="43977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2" name="Google Shape;2042;p42"/>
            <p:cNvCxnSpPr/>
            <p:nvPr/>
          </p:nvCxnSpPr>
          <p:spPr>
            <a:xfrm>
              <a:off x="7092150" y="4322425"/>
              <a:ext cx="291300" cy="0"/>
            </a:xfrm>
            <a:prstGeom prst="straightConnector1">
              <a:avLst/>
            </a:prstGeom>
            <a:noFill/>
            <a:ln cap="flat" cmpd="sng" w="19050">
              <a:solidFill>
                <a:schemeClr val="lt2"/>
              </a:solidFill>
              <a:prstDash val="solid"/>
              <a:round/>
              <a:headEnd len="med" w="med" type="none"/>
              <a:tailEnd len="med" w="med" type="none"/>
            </a:ln>
          </p:spPr>
        </p:cxnSp>
        <p:sp>
          <p:nvSpPr>
            <p:cNvPr id="2043" name="Google Shape;2043;p42"/>
            <p:cNvSpPr/>
            <p:nvPr/>
          </p:nvSpPr>
          <p:spPr>
            <a:xfrm>
              <a:off x="7163838" y="608600"/>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42"/>
          <p:cNvGrpSpPr/>
          <p:nvPr/>
        </p:nvGrpSpPr>
        <p:grpSpPr>
          <a:xfrm>
            <a:off x="491028" y="3795076"/>
            <a:ext cx="1014489" cy="924168"/>
            <a:chOff x="7322888" y="281675"/>
            <a:chExt cx="643875" cy="586550"/>
          </a:xfrm>
        </p:grpSpPr>
        <p:sp>
          <p:nvSpPr>
            <p:cNvPr id="2045" name="Google Shape;2045;p42"/>
            <p:cNvSpPr/>
            <p:nvPr/>
          </p:nvSpPr>
          <p:spPr>
            <a:xfrm>
              <a:off x="7322888" y="281675"/>
              <a:ext cx="643875" cy="586550"/>
            </a:xfrm>
            <a:custGeom>
              <a:rect b="b" l="l" r="r" t="t"/>
              <a:pathLst>
                <a:path extrusionOk="0" h="23462" w="25755">
                  <a:moveTo>
                    <a:pt x="12877" y="0"/>
                  </a:moveTo>
                  <a:cubicBezTo>
                    <a:pt x="9877" y="0"/>
                    <a:pt x="6877" y="1146"/>
                    <a:pt x="4585" y="3438"/>
                  </a:cubicBezTo>
                  <a:cubicBezTo>
                    <a:pt x="1" y="8022"/>
                    <a:pt x="1" y="15440"/>
                    <a:pt x="4585" y="20023"/>
                  </a:cubicBezTo>
                  <a:cubicBezTo>
                    <a:pt x="6877" y="22315"/>
                    <a:pt x="9877" y="23461"/>
                    <a:pt x="12877" y="23461"/>
                  </a:cubicBezTo>
                  <a:cubicBezTo>
                    <a:pt x="15878" y="23461"/>
                    <a:pt x="18878" y="22315"/>
                    <a:pt x="21170" y="20023"/>
                  </a:cubicBezTo>
                  <a:cubicBezTo>
                    <a:pt x="25754" y="15440"/>
                    <a:pt x="25754" y="8022"/>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2"/>
            <p:cNvSpPr/>
            <p:nvPr/>
          </p:nvSpPr>
          <p:spPr>
            <a:xfrm>
              <a:off x="7439288" y="369100"/>
              <a:ext cx="411375" cy="411375"/>
            </a:xfrm>
            <a:custGeom>
              <a:rect b="b" l="l" r="r" t="t"/>
              <a:pathLst>
                <a:path extrusionOk="0" h="16455" w="16455">
                  <a:moveTo>
                    <a:pt x="8227" y="1"/>
                  </a:moveTo>
                  <a:cubicBezTo>
                    <a:pt x="3679" y="1"/>
                    <a:pt x="0" y="3680"/>
                    <a:pt x="0" y="8228"/>
                  </a:cubicBezTo>
                  <a:cubicBezTo>
                    <a:pt x="0" y="12776"/>
                    <a:pt x="3679" y="16455"/>
                    <a:pt x="8227" y="16455"/>
                  </a:cubicBezTo>
                  <a:cubicBezTo>
                    <a:pt x="12776" y="16455"/>
                    <a:pt x="16455" y="12776"/>
                    <a:pt x="16455" y="8228"/>
                  </a:cubicBezTo>
                  <a:cubicBezTo>
                    <a:pt x="16455" y="3680"/>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2"/>
            <p:cNvSpPr/>
            <p:nvPr/>
          </p:nvSpPr>
          <p:spPr>
            <a:xfrm>
              <a:off x="7435413" y="365225"/>
              <a:ext cx="419125" cy="419125"/>
            </a:xfrm>
            <a:custGeom>
              <a:rect b="b" l="l" r="r" t="t"/>
              <a:pathLst>
                <a:path extrusionOk="0" h="16765" w="16765">
                  <a:moveTo>
                    <a:pt x="8382" y="322"/>
                  </a:moveTo>
                  <a:cubicBezTo>
                    <a:pt x="12835" y="322"/>
                    <a:pt x="16467" y="3930"/>
                    <a:pt x="16467" y="8395"/>
                  </a:cubicBezTo>
                  <a:cubicBezTo>
                    <a:pt x="16467" y="12860"/>
                    <a:pt x="12835" y="16479"/>
                    <a:pt x="8382" y="16479"/>
                  </a:cubicBezTo>
                  <a:cubicBezTo>
                    <a:pt x="3918" y="16479"/>
                    <a:pt x="298" y="12860"/>
                    <a:pt x="298" y="8395"/>
                  </a:cubicBezTo>
                  <a:cubicBezTo>
                    <a:pt x="298" y="3930"/>
                    <a:pt x="3929" y="322"/>
                    <a:pt x="8382" y="322"/>
                  </a:cubicBezTo>
                  <a:close/>
                  <a:moveTo>
                    <a:pt x="8382" y="1"/>
                  </a:moveTo>
                  <a:cubicBezTo>
                    <a:pt x="3751" y="1"/>
                    <a:pt x="0" y="3775"/>
                    <a:pt x="0" y="8383"/>
                  </a:cubicBezTo>
                  <a:cubicBezTo>
                    <a:pt x="0" y="13014"/>
                    <a:pt x="3775" y="16765"/>
                    <a:pt x="8382" y="16765"/>
                  </a:cubicBezTo>
                  <a:cubicBezTo>
                    <a:pt x="13002" y="16765"/>
                    <a:pt x="16764" y="13014"/>
                    <a:pt x="16764" y="8383"/>
                  </a:cubicBezTo>
                  <a:cubicBezTo>
                    <a:pt x="16764" y="3751"/>
                    <a:pt x="13002"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2"/>
            <p:cNvSpPr/>
            <p:nvPr/>
          </p:nvSpPr>
          <p:spPr>
            <a:xfrm>
              <a:off x="7399688" y="658200"/>
              <a:ext cx="30400" cy="29425"/>
            </a:xfrm>
            <a:custGeom>
              <a:rect b="b" l="l" r="r" t="t"/>
              <a:pathLst>
                <a:path extrusionOk="0" h="1177" w="1216">
                  <a:moveTo>
                    <a:pt x="620" y="283"/>
                  </a:moveTo>
                  <a:cubicBezTo>
                    <a:pt x="644" y="283"/>
                    <a:pt x="691" y="295"/>
                    <a:pt x="715" y="307"/>
                  </a:cubicBezTo>
                  <a:cubicBezTo>
                    <a:pt x="798" y="343"/>
                    <a:pt x="858" y="402"/>
                    <a:pt x="882" y="474"/>
                  </a:cubicBezTo>
                  <a:cubicBezTo>
                    <a:pt x="917" y="545"/>
                    <a:pt x="917" y="629"/>
                    <a:pt x="882" y="700"/>
                  </a:cubicBezTo>
                  <a:cubicBezTo>
                    <a:pt x="858" y="771"/>
                    <a:pt x="798" y="831"/>
                    <a:pt x="715" y="867"/>
                  </a:cubicBezTo>
                  <a:cubicBezTo>
                    <a:pt x="679" y="879"/>
                    <a:pt x="644" y="885"/>
                    <a:pt x="608" y="885"/>
                  </a:cubicBezTo>
                  <a:cubicBezTo>
                    <a:pt x="572" y="885"/>
                    <a:pt x="536" y="879"/>
                    <a:pt x="501" y="867"/>
                  </a:cubicBezTo>
                  <a:cubicBezTo>
                    <a:pt x="417" y="831"/>
                    <a:pt x="358" y="771"/>
                    <a:pt x="334" y="700"/>
                  </a:cubicBezTo>
                  <a:cubicBezTo>
                    <a:pt x="298" y="629"/>
                    <a:pt x="298" y="545"/>
                    <a:pt x="334" y="474"/>
                  </a:cubicBezTo>
                  <a:cubicBezTo>
                    <a:pt x="358" y="402"/>
                    <a:pt x="417" y="343"/>
                    <a:pt x="501" y="307"/>
                  </a:cubicBezTo>
                  <a:cubicBezTo>
                    <a:pt x="536" y="295"/>
                    <a:pt x="572" y="283"/>
                    <a:pt x="620" y="283"/>
                  </a:cubicBezTo>
                  <a:close/>
                  <a:moveTo>
                    <a:pt x="606" y="1"/>
                  </a:moveTo>
                  <a:cubicBezTo>
                    <a:pt x="530" y="1"/>
                    <a:pt x="453" y="15"/>
                    <a:pt x="382" y="45"/>
                  </a:cubicBezTo>
                  <a:cubicBezTo>
                    <a:pt x="239" y="105"/>
                    <a:pt x="120" y="224"/>
                    <a:pt x="60" y="367"/>
                  </a:cubicBezTo>
                  <a:cubicBezTo>
                    <a:pt x="1" y="510"/>
                    <a:pt x="1" y="664"/>
                    <a:pt x="60" y="819"/>
                  </a:cubicBezTo>
                  <a:cubicBezTo>
                    <a:pt x="120" y="950"/>
                    <a:pt x="239" y="1069"/>
                    <a:pt x="394" y="1129"/>
                  </a:cubicBezTo>
                  <a:cubicBezTo>
                    <a:pt x="465" y="1164"/>
                    <a:pt x="536" y="1176"/>
                    <a:pt x="620" y="1176"/>
                  </a:cubicBezTo>
                  <a:cubicBezTo>
                    <a:pt x="691" y="1176"/>
                    <a:pt x="763" y="1164"/>
                    <a:pt x="834" y="1129"/>
                  </a:cubicBezTo>
                  <a:cubicBezTo>
                    <a:pt x="977" y="1069"/>
                    <a:pt x="1084" y="950"/>
                    <a:pt x="1156" y="807"/>
                  </a:cubicBezTo>
                  <a:cubicBezTo>
                    <a:pt x="1215" y="664"/>
                    <a:pt x="1215" y="510"/>
                    <a:pt x="1156" y="355"/>
                  </a:cubicBezTo>
                  <a:cubicBezTo>
                    <a:pt x="1084" y="224"/>
                    <a:pt x="977" y="105"/>
                    <a:pt x="822" y="45"/>
                  </a:cubicBezTo>
                  <a:cubicBezTo>
                    <a:pt x="757" y="15"/>
                    <a:pt x="682"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2"/>
            <p:cNvSpPr/>
            <p:nvPr/>
          </p:nvSpPr>
          <p:spPr>
            <a:xfrm>
              <a:off x="7859863" y="462725"/>
              <a:ext cx="30400" cy="29625"/>
            </a:xfrm>
            <a:custGeom>
              <a:rect b="b" l="l" r="r" t="t"/>
              <a:pathLst>
                <a:path extrusionOk="0" h="1185" w="1216">
                  <a:moveTo>
                    <a:pt x="620" y="292"/>
                  </a:moveTo>
                  <a:cubicBezTo>
                    <a:pt x="644" y="292"/>
                    <a:pt x="691" y="304"/>
                    <a:pt x="715" y="304"/>
                  </a:cubicBezTo>
                  <a:cubicBezTo>
                    <a:pt x="798" y="328"/>
                    <a:pt x="858" y="387"/>
                    <a:pt x="882" y="470"/>
                  </a:cubicBezTo>
                  <a:cubicBezTo>
                    <a:pt x="917" y="542"/>
                    <a:pt x="917" y="613"/>
                    <a:pt x="882" y="685"/>
                  </a:cubicBezTo>
                  <a:cubicBezTo>
                    <a:pt x="858" y="768"/>
                    <a:pt x="798" y="828"/>
                    <a:pt x="715" y="851"/>
                  </a:cubicBezTo>
                  <a:cubicBezTo>
                    <a:pt x="677" y="871"/>
                    <a:pt x="636" y="879"/>
                    <a:pt x="596" y="879"/>
                  </a:cubicBezTo>
                  <a:cubicBezTo>
                    <a:pt x="485" y="879"/>
                    <a:pt x="378" y="813"/>
                    <a:pt x="334" y="709"/>
                  </a:cubicBezTo>
                  <a:cubicBezTo>
                    <a:pt x="310" y="625"/>
                    <a:pt x="310" y="554"/>
                    <a:pt x="334" y="482"/>
                  </a:cubicBezTo>
                  <a:cubicBezTo>
                    <a:pt x="358" y="411"/>
                    <a:pt x="417" y="351"/>
                    <a:pt x="501" y="316"/>
                  </a:cubicBezTo>
                  <a:cubicBezTo>
                    <a:pt x="536" y="304"/>
                    <a:pt x="572" y="292"/>
                    <a:pt x="620" y="292"/>
                  </a:cubicBezTo>
                  <a:close/>
                  <a:moveTo>
                    <a:pt x="606" y="0"/>
                  </a:moveTo>
                  <a:cubicBezTo>
                    <a:pt x="531" y="0"/>
                    <a:pt x="453" y="18"/>
                    <a:pt x="382" y="54"/>
                  </a:cubicBezTo>
                  <a:cubicBezTo>
                    <a:pt x="239" y="113"/>
                    <a:pt x="132" y="232"/>
                    <a:pt x="60" y="375"/>
                  </a:cubicBezTo>
                  <a:cubicBezTo>
                    <a:pt x="1" y="506"/>
                    <a:pt x="1" y="673"/>
                    <a:pt x="60" y="828"/>
                  </a:cubicBezTo>
                  <a:cubicBezTo>
                    <a:pt x="167" y="1042"/>
                    <a:pt x="394" y="1185"/>
                    <a:pt x="620" y="1185"/>
                  </a:cubicBezTo>
                  <a:cubicBezTo>
                    <a:pt x="691" y="1185"/>
                    <a:pt x="763" y="1161"/>
                    <a:pt x="834" y="1137"/>
                  </a:cubicBezTo>
                  <a:cubicBezTo>
                    <a:pt x="977" y="1078"/>
                    <a:pt x="1096" y="959"/>
                    <a:pt x="1156" y="804"/>
                  </a:cubicBezTo>
                  <a:cubicBezTo>
                    <a:pt x="1215" y="673"/>
                    <a:pt x="1215" y="506"/>
                    <a:pt x="1156" y="363"/>
                  </a:cubicBezTo>
                  <a:cubicBezTo>
                    <a:pt x="1096" y="232"/>
                    <a:pt x="977" y="113"/>
                    <a:pt x="822" y="54"/>
                  </a:cubicBezTo>
                  <a:cubicBezTo>
                    <a:pt x="757" y="18"/>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2"/>
            <p:cNvSpPr/>
            <p:nvPr/>
          </p:nvSpPr>
          <p:spPr>
            <a:xfrm>
              <a:off x="7725613" y="790550"/>
              <a:ext cx="33975" cy="29525"/>
            </a:xfrm>
            <a:custGeom>
              <a:rect b="b" l="l" r="r" t="t"/>
              <a:pathLst>
                <a:path extrusionOk="0" h="1181" w="1359">
                  <a:moveTo>
                    <a:pt x="692" y="288"/>
                  </a:moveTo>
                  <a:cubicBezTo>
                    <a:pt x="799" y="288"/>
                    <a:pt x="918" y="359"/>
                    <a:pt x="942" y="478"/>
                  </a:cubicBezTo>
                  <a:cubicBezTo>
                    <a:pt x="1013" y="633"/>
                    <a:pt x="942" y="800"/>
                    <a:pt x="799" y="859"/>
                  </a:cubicBezTo>
                  <a:cubicBezTo>
                    <a:pt x="757" y="877"/>
                    <a:pt x="718" y="886"/>
                    <a:pt x="681" y="886"/>
                  </a:cubicBezTo>
                  <a:cubicBezTo>
                    <a:pt x="644" y="886"/>
                    <a:pt x="608" y="877"/>
                    <a:pt x="572" y="859"/>
                  </a:cubicBezTo>
                  <a:cubicBezTo>
                    <a:pt x="501" y="835"/>
                    <a:pt x="442" y="776"/>
                    <a:pt x="406" y="704"/>
                  </a:cubicBezTo>
                  <a:cubicBezTo>
                    <a:pt x="382" y="633"/>
                    <a:pt x="382" y="550"/>
                    <a:pt x="406" y="478"/>
                  </a:cubicBezTo>
                  <a:cubicBezTo>
                    <a:pt x="442" y="407"/>
                    <a:pt x="501" y="347"/>
                    <a:pt x="572" y="311"/>
                  </a:cubicBezTo>
                  <a:cubicBezTo>
                    <a:pt x="620" y="299"/>
                    <a:pt x="644" y="288"/>
                    <a:pt x="692" y="288"/>
                  </a:cubicBezTo>
                  <a:close/>
                  <a:moveTo>
                    <a:pt x="683" y="1"/>
                  </a:moveTo>
                  <a:cubicBezTo>
                    <a:pt x="606" y="1"/>
                    <a:pt x="529" y="16"/>
                    <a:pt x="453" y="49"/>
                  </a:cubicBezTo>
                  <a:cubicBezTo>
                    <a:pt x="156" y="180"/>
                    <a:pt x="1" y="526"/>
                    <a:pt x="144" y="823"/>
                  </a:cubicBezTo>
                  <a:cubicBezTo>
                    <a:pt x="203" y="954"/>
                    <a:pt x="322" y="1073"/>
                    <a:pt x="465" y="1133"/>
                  </a:cubicBezTo>
                  <a:cubicBezTo>
                    <a:pt x="537" y="1169"/>
                    <a:pt x="620" y="1181"/>
                    <a:pt x="692" y="1181"/>
                  </a:cubicBezTo>
                  <a:cubicBezTo>
                    <a:pt x="763" y="1181"/>
                    <a:pt x="834" y="1145"/>
                    <a:pt x="918" y="1133"/>
                  </a:cubicBezTo>
                  <a:cubicBezTo>
                    <a:pt x="1215" y="1002"/>
                    <a:pt x="1358" y="657"/>
                    <a:pt x="1227" y="359"/>
                  </a:cubicBezTo>
                  <a:cubicBezTo>
                    <a:pt x="1121" y="137"/>
                    <a:pt x="908"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2"/>
            <p:cNvSpPr/>
            <p:nvPr/>
          </p:nvSpPr>
          <p:spPr>
            <a:xfrm>
              <a:off x="7530363" y="330250"/>
              <a:ext cx="32175" cy="29650"/>
            </a:xfrm>
            <a:custGeom>
              <a:rect b="b" l="l" r="r" t="t"/>
              <a:pathLst>
                <a:path extrusionOk="0" h="1186" w="1287">
                  <a:moveTo>
                    <a:pt x="690" y="300"/>
                  </a:moveTo>
                  <a:cubicBezTo>
                    <a:pt x="801" y="300"/>
                    <a:pt x="909" y="369"/>
                    <a:pt x="953" y="483"/>
                  </a:cubicBezTo>
                  <a:cubicBezTo>
                    <a:pt x="1024" y="626"/>
                    <a:pt x="953" y="805"/>
                    <a:pt x="810" y="864"/>
                  </a:cubicBezTo>
                  <a:cubicBezTo>
                    <a:pt x="768" y="882"/>
                    <a:pt x="730" y="891"/>
                    <a:pt x="693" y="891"/>
                  </a:cubicBezTo>
                  <a:cubicBezTo>
                    <a:pt x="655" y="891"/>
                    <a:pt x="620" y="882"/>
                    <a:pt x="584" y="864"/>
                  </a:cubicBezTo>
                  <a:cubicBezTo>
                    <a:pt x="512" y="840"/>
                    <a:pt x="453" y="781"/>
                    <a:pt x="417" y="697"/>
                  </a:cubicBezTo>
                  <a:cubicBezTo>
                    <a:pt x="346" y="554"/>
                    <a:pt x="417" y="376"/>
                    <a:pt x="572" y="328"/>
                  </a:cubicBezTo>
                  <a:cubicBezTo>
                    <a:pt x="610" y="309"/>
                    <a:pt x="650" y="300"/>
                    <a:pt x="690" y="300"/>
                  </a:cubicBezTo>
                  <a:close/>
                  <a:moveTo>
                    <a:pt x="676" y="1"/>
                  </a:moveTo>
                  <a:cubicBezTo>
                    <a:pt x="597" y="1"/>
                    <a:pt x="518" y="18"/>
                    <a:pt x="441" y="54"/>
                  </a:cubicBezTo>
                  <a:cubicBezTo>
                    <a:pt x="143" y="185"/>
                    <a:pt x="0" y="531"/>
                    <a:pt x="131" y="828"/>
                  </a:cubicBezTo>
                  <a:cubicBezTo>
                    <a:pt x="191" y="959"/>
                    <a:pt x="310" y="1078"/>
                    <a:pt x="465" y="1138"/>
                  </a:cubicBezTo>
                  <a:cubicBezTo>
                    <a:pt x="536" y="1162"/>
                    <a:pt x="608" y="1186"/>
                    <a:pt x="691" y="1186"/>
                  </a:cubicBezTo>
                  <a:cubicBezTo>
                    <a:pt x="762" y="1186"/>
                    <a:pt x="834" y="1162"/>
                    <a:pt x="905" y="1138"/>
                  </a:cubicBezTo>
                  <a:cubicBezTo>
                    <a:pt x="1036" y="1078"/>
                    <a:pt x="1155" y="959"/>
                    <a:pt x="1215" y="805"/>
                  </a:cubicBezTo>
                  <a:cubicBezTo>
                    <a:pt x="1286" y="674"/>
                    <a:pt x="1286" y="507"/>
                    <a:pt x="1215" y="364"/>
                  </a:cubicBezTo>
                  <a:cubicBezTo>
                    <a:pt x="1118" y="143"/>
                    <a:pt x="902" y="1"/>
                    <a:pt x="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2"/>
            <p:cNvSpPr/>
            <p:nvPr/>
          </p:nvSpPr>
          <p:spPr>
            <a:xfrm>
              <a:off x="7536313" y="792150"/>
              <a:ext cx="31575" cy="29425"/>
            </a:xfrm>
            <a:custGeom>
              <a:rect b="b" l="l" r="r" t="t"/>
              <a:pathLst>
                <a:path extrusionOk="0" h="1177" w="1263">
                  <a:moveTo>
                    <a:pt x="608" y="295"/>
                  </a:moveTo>
                  <a:cubicBezTo>
                    <a:pt x="644" y="295"/>
                    <a:pt x="691" y="295"/>
                    <a:pt x="727" y="307"/>
                  </a:cubicBezTo>
                  <a:cubicBezTo>
                    <a:pt x="882" y="366"/>
                    <a:pt x="953" y="545"/>
                    <a:pt x="894" y="700"/>
                  </a:cubicBezTo>
                  <a:cubicBezTo>
                    <a:pt x="870" y="771"/>
                    <a:pt x="810" y="831"/>
                    <a:pt x="727" y="867"/>
                  </a:cubicBezTo>
                  <a:cubicBezTo>
                    <a:pt x="691" y="878"/>
                    <a:pt x="655" y="884"/>
                    <a:pt x="620" y="884"/>
                  </a:cubicBezTo>
                  <a:cubicBezTo>
                    <a:pt x="584" y="884"/>
                    <a:pt x="548" y="878"/>
                    <a:pt x="513" y="867"/>
                  </a:cubicBezTo>
                  <a:cubicBezTo>
                    <a:pt x="429" y="831"/>
                    <a:pt x="370" y="771"/>
                    <a:pt x="346" y="700"/>
                  </a:cubicBezTo>
                  <a:cubicBezTo>
                    <a:pt x="310" y="628"/>
                    <a:pt x="310" y="545"/>
                    <a:pt x="346" y="474"/>
                  </a:cubicBezTo>
                  <a:cubicBezTo>
                    <a:pt x="394" y="366"/>
                    <a:pt x="489" y="295"/>
                    <a:pt x="608" y="295"/>
                  </a:cubicBezTo>
                  <a:close/>
                  <a:moveTo>
                    <a:pt x="591" y="0"/>
                  </a:moveTo>
                  <a:cubicBezTo>
                    <a:pt x="513" y="0"/>
                    <a:pt x="435" y="15"/>
                    <a:pt x="370" y="45"/>
                  </a:cubicBezTo>
                  <a:cubicBezTo>
                    <a:pt x="239" y="105"/>
                    <a:pt x="120" y="235"/>
                    <a:pt x="60" y="366"/>
                  </a:cubicBezTo>
                  <a:cubicBezTo>
                    <a:pt x="1" y="509"/>
                    <a:pt x="1" y="664"/>
                    <a:pt x="60" y="819"/>
                  </a:cubicBezTo>
                  <a:cubicBezTo>
                    <a:pt x="120" y="950"/>
                    <a:pt x="239" y="1069"/>
                    <a:pt x="394" y="1128"/>
                  </a:cubicBezTo>
                  <a:cubicBezTo>
                    <a:pt x="465" y="1164"/>
                    <a:pt x="536" y="1176"/>
                    <a:pt x="608" y="1176"/>
                  </a:cubicBezTo>
                  <a:cubicBezTo>
                    <a:pt x="691" y="1176"/>
                    <a:pt x="763" y="1164"/>
                    <a:pt x="834" y="1140"/>
                  </a:cubicBezTo>
                  <a:cubicBezTo>
                    <a:pt x="965" y="1081"/>
                    <a:pt x="1084" y="962"/>
                    <a:pt x="1144" y="819"/>
                  </a:cubicBezTo>
                  <a:cubicBezTo>
                    <a:pt x="1263" y="509"/>
                    <a:pt x="1120" y="164"/>
                    <a:pt x="822" y="45"/>
                  </a:cubicBezTo>
                  <a:cubicBezTo>
                    <a:pt x="751" y="15"/>
                    <a:pt x="670" y="0"/>
                    <a:pt x="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2"/>
            <p:cNvSpPr/>
            <p:nvPr/>
          </p:nvSpPr>
          <p:spPr>
            <a:xfrm>
              <a:off x="7722063" y="328100"/>
              <a:ext cx="31575" cy="29725"/>
            </a:xfrm>
            <a:custGeom>
              <a:rect b="b" l="l" r="r" t="t"/>
              <a:pathLst>
                <a:path extrusionOk="0" h="1189" w="1263">
                  <a:moveTo>
                    <a:pt x="667" y="319"/>
                  </a:moveTo>
                  <a:cubicBezTo>
                    <a:pt x="703" y="319"/>
                    <a:pt x="738" y="319"/>
                    <a:pt x="786" y="331"/>
                  </a:cubicBezTo>
                  <a:cubicBezTo>
                    <a:pt x="857" y="355"/>
                    <a:pt x="917" y="414"/>
                    <a:pt x="953" y="498"/>
                  </a:cubicBezTo>
                  <a:cubicBezTo>
                    <a:pt x="976" y="569"/>
                    <a:pt x="976" y="640"/>
                    <a:pt x="953" y="712"/>
                  </a:cubicBezTo>
                  <a:cubicBezTo>
                    <a:pt x="907" y="830"/>
                    <a:pt x="793" y="900"/>
                    <a:pt x="672" y="900"/>
                  </a:cubicBezTo>
                  <a:cubicBezTo>
                    <a:pt x="635" y="900"/>
                    <a:pt x="596" y="893"/>
                    <a:pt x="560" y="879"/>
                  </a:cubicBezTo>
                  <a:cubicBezTo>
                    <a:pt x="417" y="819"/>
                    <a:pt x="345" y="640"/>
                    <a:pt x="405" y="498"/>
                  </a:cubicBezTo>
                  <a:cubicBezTo>
                    <a:pt x="441" y="390"/>
                    <a:pt x="548" y="319"/>
                    <a:pt x="667" y="319"/>
                  </a:cubicBezTo>
                  <a:close/>
                  <a:moveTo>
                    <a:pt x="659" y="1"/>
                  </a:moveTo>
                  <a:cubicBezTo>
                    <a:pt x="584" y="1"/>
                    <a:pt x="506" y="15"/>
                    <a:pt x="429" y="45"/>
                  </a:cubicBezTo>
                  <a:cubicBezTo>
                    <a:pt x="298" y="105"/>
                    <a:pt x="179" y="224"/>
                    <a:pt x="119" y="379"/>
                  </a:cubicBezTo>
                  <a:cubicBezTo>
                    <a:pt x="0" y="688"/>
                    <a:pt x="143" y="1033"/>
                    <a:pt x="441" y="1152"/>
                  </a:cubicBezTo>
                  <a:cubicBezTo>
                    <a:pt x="524" y="1176"/>
                    <a:pt x="595" y="1188"/>
                    <a:pt x="667" y="1188"/>
                  </a:cubicBezTo>
                  <a:cubicBezTo>
                    <a:pt x="905" y="1188"/>
                    <a:pt x="1131" y="1057"/>
                    <a:pt x="1203" y="807"/>
                  </a:cubicBezTo>
                  <a:cubicBezTo>
                    <a:pt x="1262" y="664"/>
                    <a:pt x="1262" y="510"/>
                    <a:pt x="1203" y="355"/>
                  </a:cubicBezTo>
                  <a:cubicBezTo>
                    <a:pt x="1143" y="224"/>
                    <a:pt x="1024" y="105"/>
                    <a:pt x="881" y="45"/>
                  </a:cubicBezTo>
                  <a:cubicBezTo>
                    <a:pt x="810" y="15"/>
                    <a:pt x="735"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2"/>
            <p:cNvSpPr/>
            <p:nvPr/>
          </p:nvSpPr>
          <p:spPr>
            <a:xfrm>
              <a:off x="7861363" y="654025"/>
              <a:ext cx="31875" cy="29425"/>
            </a:xfrm>
            <a:custGeom>
              <a:rect b="b" l="l" r="r" t="t"/>
              <a:pathLst>
                <a:path extrusionOk="0" h="1177" w="1275">
                  <a:moveTo>
                    <a:pt x="619" y="284"/>
                  </a:moveTo>
                  <a:cubicBezTo>
                    <a:pt x="667" y="284"/>
                    <a:pt x="691" y="296"/>
                    <a:pt x="715" y="319"/>
                  </a:cubicBezTo>
                  <a:cubicBezTo>
                    <a:pt x="869" y="367"/>
                    <a:pt x="941" y="546"/>
                    <a:pt x="881" y="700"/>
                  </a:cubicBezTo>
                  <a:cubicBezTo>
                    <a:pt x="835" y="811"/>
                    <a:pt x="717" y="886"/>
                    <a:pt x="599" y="886"/>
                  </a:cubicBezTo>
                  <a:cubicBezTo>
                    <a:pt x="566" y="886"/>
                    <a:pt x="532" y="880"/>
                    <a:pt x="500" y="867"/>
                  </a:cubicBezTo>
                  <a:cubicBezTo>
                    <a:pt x="417" y="831"/>
                    <a:pt x="357" y="772"/>
                    <a:pt x="334" y="700"/>
                  </a:cubicBezTo>
                  <a:cubicBezTo>
                    <a:pt x="310" y="629"/>
                    <a:pt x="310" y="546"/>
                    <a:pt x="334" y="474"/>
                  </a:cubicBezTo>
                  <a:cubicBezTo>
                    <a:pt x="357" y="403"/>
                    <a:pt x="417" y="343"/>
                    <a:pt x="500" y="319"/>
                  </a:cubicBezTo>
                  <a:cubicBezTo>
                    <a:pt x="548" y="296"/>
                    <a:pt x="572" y="284"/>
                    <a:pt x="619" y="284"/>
                  </a:cubicBezTo>
                  <a:close/>
                  <a:moveTo>
                    <a:pt x="602" y="1"/>
                  </a:moveTo>
                  <a:cubicBezTo>
                    <a:pt x="524" y="1"/>
                    <a:pt x="447" y="16"/>
                    <a:pt x="381" y="45"/>
                  </a:cubicBezTo>
                  <a:cubicBezTo>
                    <a:pt x="250" y="105"/>
                    <a:pt x="131" y="224"/>
                    <a:pt x="72" y="379"/>
                  </a:cubicBezTo>
                  <a:cubicBezTo>
                    <a:pt x="0" y="510"/>
                    <a:pt x="0" y="688"/>
                    <a:pt x="72" y="819"/>
                  </a:cubicBezTo>
                  <a:cubicBezTo>
                    <a:pt x="131" y="950"/>
                    <a:pt x="250" y="1069"/>
                    <a:pt x="393" y="1129"/>
                  </a:cubicBezTo>
                  <a:cubicBezTo>
                    <a:pt x="465" y="1165"/>
                    <a:pt x="548" y="1177"/>
                    <a:pt x="619" y="1177"/>
                  </a:cubicBezTo>
                  <a:cubicBezTo>
                    <a:pt x="857" y="1177"/>
                    <a:pt x="1072" y="1034"/>
                    <a:pt x="1155" y="819"/>
                  </a:cubicBezTo>
                  <a:cubicBezTo>
                    <a:pt x="1274" y="510"/>
                    <a:pt x="1119" y="165"/>
                    <a:pt x="822" y="45"/>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2"/>
            <p:cNvSpPr/>
            <p:nvPr/>
          </p:nvSpPr>
          <p:spPr>
            <a:xfrm>
              <a:off x="7396413" y="466225"/>
              <a:ext cx="31575" cy="29700"/>
            </a:xfrm>
            <a:custGeom>
              <a:rect b="b" l="l" r="r" t="t"/>
              <a:pathLst>
                <a:path extrusionOk="0" h="1188" w="1263">
                  <a:moveTo>
                    <a:pt x="679" y="309"/>
                  </a:moveTo>
                  <a:cubicBezTo>
                    <a:pt x="716" y="309"/>
                    <a:pt x="752" y="316"/>
                    <a:pt x="786" y="330"/>
                  </a:cubicBezTo>
                  <a:cubicBezTo>
                    <a:pt x="941" y="390"/>
                    <a:pt x="1013" y="569"/>
                    <a:pt x="953" y="711"/>
                  </a:cubicBezTo>
                  <a:cubicBezTo>
                    <a:pt x="908" y="829"/>
                    <a:pt x="793" y="899"/>
                    <a:pt x="678" y="899"/>
                  </a:cubicBezTo>
                  <a:cubicBezTo>
                    <a:pt x="642" y="899"/>
                    <a:pt x="606" y="892"/>
                    <a:pt x="572" y="878"/>
                  </a:cubicBezTo>
                  <a:cubicBezTo>
                    <a:pt x="417" y="819"/>
                    <a:pt x="346" y="640"/>
                    <a:pt x="405" y="485"/>
                  </a:cubicBezTo>
                  <a:cubicBezTo>
                    <a:pt x="451" y="377"/>
                    <a:pt x="565" y="309"/>
                    <a:pt x="679" y="309"/>
                  </a:cubicBezTo>
                  <a:close/>
                  <a:moveTo>
                    <a:pt x="660" y="0"/>
                  </a:moveTo>
                  <a:cubicBezTo>
                    <a:pt x="584" y="0"/>
                    <a:pt x="507" y="15"/>
                    <a:pt x="429" y="45"/>
                  </a:cubicBezTo>
                  <a:cubicBezTo>
                    <a:pt x="298" y="104"/>
                    <a:pt x="179" y="223"/>
                    <a:pt x="120" y="366"/>
                  </a:cubicBezTo>
                  <a:cubicBezTo>
                    <a:pt x="1" y="688"/>
                    <a:pt x="155" y="1021"/>
                    <a:pt x="453" y="1140"/>
                  </a:cubicBezTo>
                  <a:cubicBezTo>
                    <a:pt x="525" y="1176"/>
                    <a:pt x="596" y="1188"/>
                    <a:pt x="667" y="1188"/>
                  </a:cubicBezTo>
                  <a:cubicBezTo>
                    <a:pt x="906" y="1188"/>
                    <a:pt x="1132" y="1057"/>
                    <a:pt x="1203" y="807"/>
                  </a:cubicBezTo>
                  <a:cubicBezTo>
                    <a:pt x="1263" y="664"/>
                    <a:pt x="1263" y="509"/>
                    <a:pt x="1203" y="354"/>
                  </a:cubicBezTo>
                  <a:cubicBezTo>
                    <a:pt x="1144" y="223"/>
                    <a:pt x="1025" y="104"/>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2"/>
            <p:cNvSpPr/>
            <p:nvPr/>
          </p:nvSpPr>
          <p:spPr>
            <a:xfrm>
              <a:off x="7533338" y="522100"/>
              <a:ext cx="81000" cy="135450"/>
            </a:xfrm>
            <a:custGeom>
              <a:rect b="b" l="l" r="r" t="t"/>
              <a:pathLst>
                <a:path extrusionOk="0" h="5418" w="3240">
                  <a:moveTo>
                    <a:pt x="2918" y="0"/>
                  </a:moveTo>
                  <a:lnTo>
                    <a:pt x="2918" y="12"/>
                  </a:lnTo>
                  <a:lnTo>
                    <a:pt x="2739" y="12"/>
                  </a:lnTo>
                  <a:cubicBezTo>
                    <a:pt x="2727" y="108"/>
                    <a:pt x="2691" y="167"/>
                    <a:pt x="2632" y="215"/>
                  </a:cubicBezTo>
                  <a:cubicBezTo>
                    <a:pt x="2572" y="262"/>
                    <a:pt x="2489" y="274"/>
                    <a:pt x="2358" y="274"/>
                  </a:cubicBezTo>
                  <a:lnTo>
                    <a:pt x="941" y="274"/>
                  </a:lnTo>
                  <a:cubicBezTo>
                    <a:pt x="870" y="274"/>
                    <a:pt x="786" y="262"/>
                    <a:pt x="715" y="262"/>
                  </a:cubicBezTo>
                  <a:cubicBezTo>
                    <a:pt x="643" y="250"/>
                    <a:pt x="584" y="250"/>
                    <a:pt x="524" y="239"/>
                  </a:cubicBezTo>
                  <a:lnTo>
                    <a:pt x="239" y="2703"/>
                  </a:lnTo>
                  <a:lnTo>
                    <a:pt x="358" y="2775"/>
                  </a:lnTo>
                  <a:cubicBezTo>
                    <a:pt x="465" y="2691"/>
                    <a:pt x="584" y="2632"/>
                    <a:pt x="691" y="2584"/>
                  </a:cubicBezTo>
                  <a:cubicBezTo>
                    <a:pt x="798" y="2536"/>
                    <a:pt x="941" y="2513"/>
                    <a:pt x="1084" y="2513"/>
                  </a:cubicBezTo>
                  <a:cubicBezTo>
                    <a:pt x="1370" y="2513"/>
                    <a:pt x="1584" y="2596"/>
                    <a:pt x="1727" y="2775"/>
                  </a:cubicBezTo>
                  <a:cubicBezTo>
                    <a:pt x="1882" y="2953"/>
                    <a:pt x="1953" y="3191"/>
                    <a:pt x="1953" y="3525"/>
                  </a:cubicBezTo>
                  <a:cubicBezTo>
                    <a:pt x="1953" y="3894"/>
                    <a:pt x="1858" y="4203"/>
                    <a:pt x="1667" y="4477"/>
                  </a:cubicBezTo>
                  <a:cubicBezTo>
                    <a:pt x="1477" y="4739"/>
                    <a:pt x="1239" y="4930"/>
                    <a:pt x="941" y="5072"/>
                  </a:cubicBezTo>
                  <a:cubicBezTo>
                    <a:pt x="643" y="5203"/>
                    <a:pt x="322" y="5275"/>
                    <a:pt x="1" y="5275"/>
                  </a:cubicBezTo>
                  <a:lnTo>
                    <a:pt x="1" y="5418"/>
                  </a:lnTo>
                  <a:cubicBezTo>
                    <a:pt x="382" y="5418"/>
                    <a:pt x="786" y="5370"/>
                    <a:pt x="1155" y="5275"/>
                  </a:cubicBezTo>
                  <a:cubicBezTo>
                    <a:pt x="1536" y="5192"/>
                    <a:pt x="1894" y="5061"/>
                    <a:pt x="2203" y="4894"/>
                  </a:cubicBezTo>
                  <a:cubicBezTo>
                    <a:pt x="2513" y="4727"/>
                    <a:pt x="2763" y="4525"/>
                    <a:pt x="2965" y="4287"/>
                  </a:cubicBezTo>
                  <a:cubicBezTo>
                    <a:pt x="3156" y="4049"/>
                    <a:pt x="3239" y="3775"/>
                    <a:pt x="3239" y="3477"/>
                  </a:cubicBezTo>
                  <a:cubicBezTo>
                    <a:pt x="3239" y="3132"/>
                    <a:pt x="3120" y="2834"/>
                    <a:pt x="2870" y="2596"/>
                  </a:cubicBezTo>
                  <a:cubicBezTo>
                    <a:pt x="2620" y="2358"/>
                    <a:pt x="2215" y="2239"/>
                    <a:pt x="1679" y="2239"/>
                  </a:cubicBezTo>
                  <a:cubicBezTo>
                    <a:pt x="1394" y="2239"/>
                    <a:pt x="1144" y="2286"/>
                    <a:pt x="941" y="2346"/>
                  </a:cubicBezTo>
                  <a:cubicBezTo>
                    <a:pt x="727" y="2405"/>
                    <a:pt x="548" y="2501"/>
                    <a:pt x="417" y="2584"/>
                  </a:cubicBezTo>
                  <a:lnTo>
                    <a:pt x="548" y="1310"/>
                  </a:lnTo>
                  <a:lnTo>
                    <a:pt x="1882" y="1310"/>
                  </a:lnTo>
                  <a:cubicBezTo>
                    <a:pt x="2096" y="1310"/>
                    <a:pt x="2310" y="1322"/>
                    <a:pt x="2537" y="1322"/>
                  </a:cubicBezTo>
                  <a:cubicBezTo>
                    <a:pt x="2751" y="1322"/>
                    <a:pt x="2894" y="1334"/>
                    <a:pt x="2965" y="1346"/>
                  </a:cubicBezTo>
                  <a:cubicBezTo>
                    <a:pt x="2953" y="1203"/>
                    <a:pt x="2929" y="1024"/>
                    <a:pt x="2929" y="834"/>
                  </a:cubicBezTo>
                  <a:cubicBezTo>
                    <a:pt x="2918" y="631"/>
                    <a:pt x="2918" y="358"/>
                    <a:pt x="2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2"/>
            <p:cNvSpPr/>
            <p:nvPr/>
          </p:nvSpPr>
          <p:spPr>
            <a:xfrm>
              <a:off x="7628288" y="525675"/>
              <a:ext cx="111650" cy="105975"/>
            </a:xfrm>
            <a:custGeom>
              <a:rect b="b" l="l" r="r" t="t"/>
              <a:pathLst>
                <a:path extrusionOk="0" h="4239" w="4466">
                  <a:moveTo>
                    <a:pt x="2215" y="131"/>
                  </a:moveTo>
                  <a:cubicBezTo>
                    <a:pt x="2394" y="131"/>
                    <a:pt x="2549" y="215"/>
                    <a:pt x="2656" y="322"/>
                  </a:cubicBezTo>
                  <a:cubicBezTo>
                    <a:pt x="2799" y="465"/>
                    <a:pt x="2918" y="667"/>
                    <a:pt x="3001" y="953"/>
                  </a:cubicBezTo>
                  <a:cubicBezTo>
                    <a:pt x="3096" y="1239"/>
                    <a:pt x="3144" y="1608"/>
                    <a:pt x="3144" y="2072"/>
                  </a:cubicBezTo>
                  <a:cubicBezTo>
                    <a:pt x="3144" y="2691"/>
                    <a:pt x="3049" y="3203"/>
                    <a:pt x="2882" y="3560"/>
                  </a:cubicBezTo>
                  <a:cubicBezTo>
                    <a:pt x="2727" y="3917"/>
                    <a:pt x="2513" y="4096"/>
                    <a:pt x="2251" y="4096"/>
                  </a:cubicBezTo>
                  <a:cubicBezTo>
                    <a:pt x="2084" y="4096"/>
                    <a:pt x="1929" y="4036"/>
                    <a:pt x="1787" y="3894"/>
                  </a:cubicBezTo>
                  <a:cubicBezTo>
                    <a:pt x="1656" y="3763"/>
                    <a:pt x="1537" y="3560"/>
                    <a:pt x="1441" y="3274"/>
                  </a:cubicBezTo>
                  <a:cubicBezTo>
                    <a:pt x="1358" y="2989"/>
                    <a:pt x="1310" y="2608"/>
                    <a:pt x="1310" y="2143"/>
                  </a:cubicBezTo>
                  <a:cubicBezTo>
                    <a:pt x="1310" y="1512"/>
                    <a:pt x="1394" y="1024"/>
                    <a:pt x="1560" y="667"/>
                  </a:cubicBezTo>
                  <a:cubicBezTo>
                    <a:pt x="1739" y="310"/>
                    <a:pt x="1953" y="131"/>
                    <a:pt x="2215" y="131"/>
                  </a:cubicBezTo>
                  <a:close/>
                  <a:moveTo>
                    <a:pt x="2275" y="0"/>
                  </a:moveTo>
                  <a:cubicBezTo>
                    <a:pt x="1834" y="0"/>
                    <a:pt x="1429" y="107"/>
                    <a:pt x="1084" y="310"/>
                  </a:cubicBezTo>
                  <a:cubicBezTo>
                    <a:pt x="739" y="512"/>
                    <a:pt x="477" y="762"/>
                    <a:pt x="274" y="1084"/>
                  </a:cubicBezTo>
                  <a:cubicBezTo>
                    <a:pt x="84" y="1417"/>
                    <a:pt x="1" y="1786"/>
                    <a:pt x="1" y="2191"/>
                  </a:cubicBezTo>
                  <a:cubicBezTo>
                    <a:pt x="1" y="2608"/>
                    <a:pt x="84" y="2965"/>
                    <a:pt x="274" y="3274"/>
                  </a:cubicBezTo>
                  <a:cubicBezTo>
                    <a:pt x="477" y="3572"/>
                    <a:pt x="739" y="3822"/>
                    <a:pt x="1072" y="3989"/>
                  </a:cubicBezTo>
                  <a:cubicBezTo>
                    <a:pt x="1394" y="4156"/>
                    <a:pt x="1763" y="4239"/>
                    <a:pt x="2179" y="4239"/>
                  </a:cubicBezTo>
                  <a:cubicBezTo>
                    <a:pt x="2632" y="4239"/>
                    <a:pt x="3037" y="4156"/>
                    <a:pt x="3370" y="3965"/>
                  </a:cubicBezTo>
                  <a:cubicBezTo>
                    <a:pt x="3715" y="3763"/>
                    <a:pt x="3989" y="3501"/>
                    <a:pt x="4180" y="3167"/>
                  </a:cubicBezTo>
                  <a:cubicBezTo>
                    <a:pt x="4370" y="2846"/>
                    <a:pt x="4465" y="2477"/>
                    <a:pt x="4465" y="2060"/>
                  </a:cubicBezTo>
                  <a:cubicBezTo>
                    <a:pt x="4465" y="1643"/>
                    <a:pt x="4370" y="1286"/>
                    <a:pt x="4180" y="965"/>
                  </a:cubicBezTo>
                  <a:cubicBezTo>
                    <a:pt x="3989" y="655"/>
                    <a:pt x="3739" y="417"/>
                    <a:pt x="3406" y="250"/>
                  </a:cubicBezTo>
                  <a:cubicBezTo>
                    <a:pt x="3084" y="96"/>
                    <a:pt x="270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2"/>
            <p:cNvSpPr/>
            <p:nvPr/>
          </p:nvSpPr>
          <p:spPr>
            <a:xfrm>
              <a:off x="7615188" y="282775"/>
              <a:ext cx="7475" cy="89025"/>
            </a:xfrm>
            <a:custGeom>
              <a:rect b="b" l="l" r="r" t="t"/>
              <a:pathLst>
                <a:path extrusionOk="0" h="3561" w="299">
                  <a:moveTo>
                    <a:pt x="298" y="1"/>
                  </a:moveTo>
                  <a:cubicBezTo>
                    <a:pt x="191" y="13"/>
                    <a:pt x="108" y="13"/>
                    <a:pt x="1" y="25"/>
                  </a:cubicBezTo>
                  <a:lnTo>
                    <a:pt x="1" y="3561"/>
                  </a:lnTo>
                  <a:cubicBezTo>
                    <a:pt x="96" y="3537"/>
                    <a:pt x="191" y="3525"/>
                    <a:pt x="298" y="3513"/>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2"/>
            <p:cNvSpPr/>
            <p:nvPr/>
          </p:nvSpPr>
          <p:spPr>
            <a:xfrm>
              <a:off x="7454463" y="347375"/>
              <a:ext cx="68175" cy="67000"/>
            </a:xfrm>
            <a:custGeom>
              <a:rect b="b" l="l" r="r" t="t"/>
              <a:pathLst>
                <a:path extrusionOk="0" h="2680" w="2727">
                  <a:moveTo>
                    <a:pt x="227" y="0"/>
                  </a:moveTo>
                  <a:cubicBezTo>
                    <a:pt x="155" y="60"/>
                    <a:pt x="72" y="143"/>
                    <a:pt x="0" y="203"/>
                  </a:cubicBezTo>
                  <a:lnTo>
                    <a:pt x="2489" y="2679"/>
                  </a:lnTo>
                  <a:cubicBezTo>
                    <a:pt x="2560" y="2620"/>
                    <a:pt x="2632" y="2560"/>
                    <a:pt x="2727" y="2501"/>
                  </a:cubicBezTo>
                  <a:lnTo>
                    <a:pt x="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2"/>
            <p:cNvSpPr/>
            <p:nvPr/>
          </p:nvSpPr>
          <p:spPr>
            <a:xfrm>
              <a:off x="7667588" y="778375"/>
              <a:ext cx="7450" cy="88725"/>
            </a:xfrm>
            <a:custGeom>
              <a:rect b="b" l="l" r="r" t="t"/>
              <a:pathLst>
                <a:path extrusionOk="0" h="3549" w="298">
                  <a:moveTo>
                    <a:pt x="298" y="1"/>
                  </a:moveTo>
                  <a:cubicBezTo>
                    <a:pt x="203" y="13"/>
                    <a:pt x="96" y="24"/>
                    <a:pt x="0" y="36"/>
                  </a:cubicBezTo>
                  <a:lnTo>
                    <a:pt x="0" y="3549"/>
                  </a:lnTo>
                  <a:cubicBezTo>
                    <a:pt x="107" y="3537"/>
                    <a:pt x="203" y="3537"/>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2"/>
            <p:cNvSpPr/>
            <p:nvPr/>
          </p:nvSpPr>
          <p:spPr>
            <a:xfrm>
              <a:off x="7767888" y="735525"/>
              <a:ext cx="67900" cy="67000"/>
            </a:xfrm>
            <a:custGeom>
              <a:rect b="b" l="l" r="r" t="t"/>
              <a:pathLst>
                <a:path extrusionOk="0" h="2680" w="2716">
                  <a:moveTo>
                    <a:pt x="239" y="0"/>
                  </a:moveTo>
                  <a:cubicBezTo>
                    <a:pt x="155" y="60"/>
                    <a:pt x="72" y="119"/>
                    <a:pt x="1" y="179"/>
                  </a:cubicBezTo>
                  <a:lnTo>
                    <a:pt x="2501" y="2679"/>
                  </a:lnTo>
                  <a:cubicBezTo>
                    <a:pt x="2572" y="2620"/>
                    <a:pt x="2644" y="2548"/>
                    <a:pt x="2715"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2"/>
            <p:cNvSpPr/>
            <p:nvPr/>
          </p:nvSpPr>
          <p:spPr>
            <a:xfrm>
              <a:off x="7805388" y="697725"/>
              <a:ext cx="67000" cy="67875"/>
            </a:xfrm>
            <a:custGeom>
              <a:rect b="b" l="l" r="r" t="t"/>
              <a:pathLst>
                <a:path extrusionOk="0" h="2715" w="2680">
                  <a:moveTo>
                    <a:pt x="179" y="0"/>
                  </a:moveTo>
                  <a:cubicBezTo>
                    <a:pt x="132" y="72"/>
                    <a:pt x="72" y="155"/>
                    <a:pt x="1" y="238"/>
                  </a:cubicBezTo>
                  <a:lnTo>
                    <a:pt x="2489" y="2715"/>
                  </a:lnTo>
                  <a:cubicBezTo>
                    <a:pt x="2549"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2"/>
            <p:cNvSpPr/>
            <p:nvPr/>
          </p:nvSpPr>
          <p:spPr>
            <a:xfrm>
              <a:off x="7848263" y="597400"/>
              <a:ext cx="88725" cy="7475"/>
            </a:xfrm>
            <a:custGeom>
              <a:rect b="b" l="l" r="r" t="t"/>
              <a:pathLst>
                <a:path extrusionOk="0" h="299" w="3549">
                  <a:moveTo>
                    <a:pt x="36" y="1"/>
                  </a:moveTo>
                  <a:cubicBezTo>
                    <a:pt x="24" y="108"/>
                    <a:pt x="12" y="203"/>
                    <a:pt x="0" y="298"/>
                  </a:cubicBezTo>
                  <a:lnTo>
                    <a:pt x="3525" y="298"/>
                  </a:lnTo>
                  <a:cubicBezTo>
                    <a:pt x="3537" y="203"/>
                    <a:pt x="3537" y="108"/>
                    <a:pt x="3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2"/>
            <p:cNvSpPr/>
            <p:nvPr/>
          </p:nvSpPr>
          <p:spPr>
            <a:xfrm>
              <a:off x="7805688" y="384275"/>
              <a:ext cx="67000" cy="68200"/>
            </a:xfrm>
            <a:custGeom>
              <a:rect b="b" l="l" r="r" t="t"/>
              <a:pathLst>
                <a:path extrusionOk="0" h="2728" w="2680">
                  <a:moveTo>
                    <a:pt x="2489" y="1"/>
                  </a:moveTo>
                  <a:lnTo>
                    <a:pt x="1" y="2489"/>
                  </a:lnTo>
                  <a:cubicBezTo>
                    <a:pt x="60" y="2561"/>
                    <a:pt x="120" y="2632"/>
                    <a:pt x="179" y="2727"/>
                  </a:cubicBezTo>
                  <a:lnTo>
                    <a:pt x="2680" y="227"/>
                  </a:lnTo>
                  <a:cubicBezTo>
                    <a:pt x="2620" y="156"/>
                    <a:pt x="2549" y="72"/>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2"/>
            <p:cNvSpPr/>
            <p:nvPr/>
          </p:nvSpPr>
          <p:spPr>
            <a:xfrm>
              <a:off x="7848263" y="545025"/>
              <a:ext cx="88725" cy="7450"/>
            </a:xfrm>
            <a:custGeom>
              <a:rect b="b" l="l" r="r" t="t"/>
              <a:pathLst>
                <a:path extrusionOk="0" h="298" w="3549">
                  <a:moveTo>
                    <a:pt x="0" y="0"/>
                  </a:moveTo>
                  <a:cubicBezTo>
                    <a:pt x="24" y="107"/>
                    <a:pt x="36" y="191"/>
                    <a:pt x="36" y="298"/>
                  </a:cubicBezTo>
                  <a:lnTo>
                    <a:pt x="3548" y="298"/>
                  </a:lnTo>
                  <a:cubicBezTo>
                    <a:pt x="3537" y="191"/>
                    <a:pt x="3537" y="107"/>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2"/>
            <p:cNvSpPr/>
            <p:nvPr/>
          </p:nvSpPr>
          <p:spPr>
            <a:xfrm>
              <a:off x="7767888" y="347375"/>
              <a:ext cx="67900" cy="67000"/>
            </a:xfrm>
            <a:custGeom>
              <a:rect b="b" l="l" r="r" t="t"/>
              <a:pathLst>
                <a:path extrusionOk="0" h="2680" w="2716">
                  <a:moveTo>
                    <a:pt x="2501" y="0"/>
                  </a:moveTo>
                  <a:lnTo>
                    <a:pt x="1" y="2501"/>
                  </a:lnTo>
                  <a:cubicBezTo>
                    <a:pt x="72" y="2560"/>
                    <a:pt x="155" y="2620"/>
                    <a:pt x="239" y="2679"/>
                  </a:cubicBezTo>
                  <a:lnTo>
                    <a:pt x="2715" y="203"/>
                  </a:lnTo>
                  <a:cubicBezTo>
                    <a:pt x="2644" y="131"/>
                    <a:pt x="2572"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2"/>
            <p:cNvSpPr/>
            <p:nvPr/>
          </p:nvSpPr>
          <p:spPr>
            <a:xfrm>
              <a:off x="7667588" y="282775"/>
              <a:ext cx="7450" cy="89025"/>
            </a:xfrm>
            <a:custGeom>
              <a:rect b="b" l="l" r="r" t="t"/>
              <a:pathLst>
                <a:path extrusionOk="0" h="3561" w="298">
                  <a:moveTo>
                    <a:pt x="0" y="1"/>
                  </a:moveTo>
                  <a:lnTo>
                    <a:pt x="0" y="3513"/>
                  </a:lnTo>
                  <a:cubicBezTo>
                    <a:pt x="96" y="3525"/>
                    <a:pt x="203" y="3537"/>
                    <a:pt x="298" y="3561"/>
                  </a:cubicBezTo>
                  <a:lnTo>
                    <a:pt x="298" y="25"/>
                  </a:lnTo>
                  <a:cubicBezTo>
                    <a:pt x="203" y="13"/>
                    <a:pt x="107"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2"/>
            <p:cNvSpPr/>
            <p:nvPr/>
          </p:nvSpPr>
          <p:spPr>
            <a:xfrm>
              <a:off x="7352963" y="597400"/>
              <a:ext cx="89025" cy="7475"/>
            </a:xfrm>
            <a:custGeom>
              <a:rect b="b" l="l" r="r" t="t"/>
              <a:pathLst>
                <a:path extrusionOk="0" h="299" w="3561">
                  <a:moveTo>
                    <a:pt x="0" y="1"/>
                  </a:moveTo>
                  <a:cubicBezTo>
                    <a:pt x="12" y="108"/>
                    <a:pt x="12" y="203"/>
                    <a:pt x="24" y="298"/>
                  </a:cubicBezTo>
                  <a:lnTo>
                    <a:pt x="3560" y="298"/>
                  </a:lnTo>
                  <a:cubicBezTo>
                    <a:pt x="3537" y="203"/>
                    <a:pt x="3525" y="108"/>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2"/>
            <p:cNvSpPr/>
            <p:nvPr/>
          </p:nvSpPr>
          <p:spPr>
            <a:xfrm>
              <a:off x="7417563" y="697425"/>
              <a:ext cx="66975" cy="68175"/>
            </a:xfrm>
            <a:custGeom>
              <a:rect b="b" l="l" r="r" t="t"/>
              <a:pathLst>
                <a:path extrusionOk="0" h="2727" w="2679">
                  <a:moveTo>
                    <a:pt x="2500" y="0"/>
                  </a:moveTo>
                  <a:lnTo>
                    <a:pt x="0" y="2500"/>
                  </a:lnTo>
                  <a:cubicBezTo>
                    <a:pt x="60" y="2584"/>
                    <a:pt x="143" y="2655"/>
                    <a:pt x="202" y="2727"/>
                  </a:cubicBezTo>
                  <a:lnTo>
                    <a:pt x="2679" y="238"/>
                  </a:lnTo>
                  <a:cubicBezTo>
                    <a:pt x="2619" y="167"/>
                    <a:pt x="2560" y="84"/>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2"/>
            <p:cNvSpPr/>
            <p:nvPr/>
          </p:nvSpPr>
          <p:spPr>
            <a:xfrm>
              <a:off x="7454463" y="735225"/>
              <a:ext cx="68175" cy="67000"/>
            </a:xfrm>
            <a:custGeom>
              <a:rect b="b" l="l" r="r" t="t"/>
              <a:pathLst>
                <a:path extrusionOk="0" h="2680" w="2727">
                  <a:moveTo>
                    <a:pt x="2489" y="0"/>
                  </a:moveTo>
                  <a:lnTo>
                    <a:pt x="0" y="2489"/>
                  </a:lnTo>
                  <a:cubicBezTo>
                    <a:pt x="72" y="2548"/>
                    <a:pt x="155" y="2620"/>
                    <a:pt x="227" y="2679"/>
                  </a:cubicBezTo>
                  <a:lnTo>
                    <a:pt x="2727" y="179"/>
                  </a:lnTo>
                  <a:cubicBezTo>
                    <a:pt x="2632" y="131"/>
                    <a:pt x="2560" y="72"/>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2"/>
            <p:cNvSpPr/>
            <p:nvPr/>
          </p:nvSpPr>
          <p:spPr>
            <a:xfrm>
              <a:off x="7615188" y="778375"/>
              <a:ext cx="7475" cy="89025"/>
            </a:xfrm>
            <a:custGeom>
              <a:rect b="b" l="l" r="r" t="t"/>
              <a:pathLst>
                <a:path extrusionOk="0" h="3561" w="299">
                  <a:moveTo>
                    <a:pt x="1" y="1"/>
                  </a:moveTo>
                  <a:lnTo>
                    <a:pt x="1" y="3525"/>
                  </a:lnTo>
                  <a:cubicBezTo>
                    <a:pt x="108" y="3537"/>
                    <a:pt x="191" y="3537"/>
                    <a:pt x="298" y="3561"/>
                  </a:cubicBezTo>
                  <a:lnTo>
                    <a:pt x="298" y="48"/>
                  </a:lnTo>
                  <a:cubicBezTo>
                    <a:pt x="191" y="24"/>
                    <a:pt x="96"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2"/>
            <p:cNvSpPr/>
            <p:nvPr/>
          </p:nvSpPr>
          <p:spPr>
            <a:xfrm>
              <a:off x="7417563" y="384275"/>
              <a:ext cx="66975" cy="68200"/>
            </a:xfrm>
            <a:custGeom>
              <a:rect b="b" l="l" r="r" t="t"/>
              <a:pathLst>
                <a:path extrusionOk="0" h="2728" w="2679">
                  <a:moveTo>
                    <a:pt x="202" y="1"/>
                  </a:moveTo>
                  <a:cubicBezTo>
                    <a:pt x="143" y="72"/>
                    <a:pt x="60" y="144"/>
                    <a:pt x="0" y="227"/>
                  </a:cubicBezTo>
                  <a:lnTo>
                    <a:pt x="2500" y="2727"/>
                  </a:lnTo>
                  <a:cubicBezTo>
                    <a:pt x="2560" y="2632"/>
                    <a:pt x="2619" y="2561"/>
                    <a:pt x="2679" y="2489"/>
                  </a:cubicBez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2"/>
            <p:cNvSpPr/>
            <p:nvPr/>
          </p:nvSpPr>
          <p:spPr>
            <a:xfrm>
              <a:off x="7352963" y="545025"/>
              <a:ext cx="89025" cy="7450"/>
            </a:xfrm>
            <a:custGeom>
              <a:rect b="b" l="l" r="r" t="t"/>
              <a:pathLst>
                <a:path extrusionOk="0" h="298" w="3561">
                  <a:moveTo>
                    <a:pt x="24" y="0"/>
                  </a:moveTo>
                  <a:cubicBezTo>
                    <a:pt x="12" y="107"/>
                    <a:pt x="12" y="191"/>
                    <a:pt x="0" y="298"/>
                  </a:cubicBezTo>
                  <a:lnTo>
                    <a:pt x="3513" y="298"/>
                  </a:lnTo>
                  <a:cubicBezTo>
                    <a:pt x="3525" y="191"/>
                    <a:pt x="3537" y="107"/>
                    <a:pt x="3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42"/>
          <p:cNvGrpSpPr/>
          <p:nvPr/>
        </p:nvGrpSpPr>
        <p:grpSpPr>
          <a:xfrm>
            <a:off x="7633802" y="3794823"/>
            <a:ext cx="1014492" cy="924696"/>
            <a:chOff x="7183300" y="245525"/>
            <a:chExt cx="643550" cy="586550"/>
          </a:xfrm>
        </p:grpSpPr>
        <p:sp>
          <p:nvSpPr>
            <p:cNvPr id="2075" name="Google Shape;2075;p42"/>
            <p:cNvSpPr/>
            <p:nvPr/>
          </p:nvSpPr>
          <p:spPr>
            <a:xfrm>
              <a:off x="7183300" y="245525"/>
              <a:ext cx="643550" cy="586550"/>
            </a:xfrm>
            <a:custGeom>
              <a:rect b="b" l="l" r="r" t="t"/>
              <a:pathLst>
                <a:path extrusionOk="0" h="23462" w="25742">
                  <a:moveTo>
                    <a:pt x="12873" y="1"/>
                  </a:moveTo>
                  <a:cubicBezTo>
                    <a:pt x="9871" y="1"/>
                    <a:pt x="6870" y="1147"/>
                    <a:pt x="4584" y="3439"/>
                  </a:cubicBezTo>
                  <a:cubicBezTo>
                    <a:pt x="1" y="8023"/>
                    <a:pt x="1" y="15440"/>
                    <a:pt x="4584" y="20024"/>
                  </a:cubicBezTo>
                  <a:cubicBezTo>
                    <a:pt x="6870" y="22316"/>
                    <a:pt x="9871" y="23462"/>
                    <a:pt x="12873" y="23462"/>
                  </a:cubicBezTo>
                  <a:cubicBezTo>
                    <a:pt x="15875" y="23462"/>
                    <a:pt x="18878" y="22316"/>
                    <a:pt x="21170" y="20024"/>
                  </a:cubicBezTo>
                  <a:cubicBezTo>
                    <a:pt x="25742" y="15440"/>
                    <a:pt x="25742" y="8023"/>
                    <a:pt x="21170" y="3439"/>
                  </a:cubicBezTo>
                  <a:cubicBezTo>
                    <a:pt x="18878" y="1147"/>
                    <a:pt x="15875" y="1"/>
                    <a:pt x="128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2"/>
            <p:cNvSpPr/>
            <p:nvPr/>
          </p:nvSpPr>
          <p:spPr>
            <a:xfrm>
              <a:off x="7333025" y="366300"/>
              <a:ext cx="344400" cy="344725"/>
            </a:xfrm>
            <a:custGeom>
              <a:rect b="b" l="l" r="r" t="t"/>
              <a:pathLst>
                <a:path extrusionOk="0" h="13789" w="13776">
                  <a:moveTo>
                    <a:pt x="6882" y="1"/>
                  </a:moveTo>
                  <a:cubicBezTo>
                    <a:pt x="3084" y="1"/>
                    <a:pt x="0" y="3096"/>
                    <a:pt x="0" y="6894"/>
                  </a:cubicBezTo>
                  <a:cubicBezTo>
                    <a:pt x="0" y="10704"/>
                    <a:pt x="3084" y="13788"/>
                    <a:pt x="6882" y="13788"/>
                  </a:cubicBezTo>
                  <a:cubicBezTo>
                    <a:pt x="10692" y="13788"/>
                    <a:pt x="13776" y="10704"/>
                    <a:pt x="13776" y="6894"/>
                  </a:cubicBezTo>
                  <a:cubicBezTo>
                    <a:pt x="13776" y="3096"/>
                    <a:pt x="10692" y="1"/>
                    <a:pt x="6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2"/>
            <p:cNvSpPr/>
            <p:nvPr/>
          </p:nvSpPr>
          <p:spPr>
            <a:xfrm>
              <a:off x="7329150" y="362725"/>
              <a:ext cx="352150" cy="352150"/>
            </a:xfrm>
            <a:custGeom>
              <a:rect b="b" l="l" r="r" t="t"/>
              <a:pathLst>
                <a:path extrusionOk="0" h="14086" w="14086">
                  <a:moveTo>
                    <a:pt x="7037" y="298"/>
                  </a:moveTo>
                  <a:cubicBezTo>
                    <a:pt x="10764" y="298"/>
                    <a:pt x="13788" y="3323"/>
                    <a:pt x="13788" y="7037"/>
                  </a:cubicBezTo>
                  <a:cubicBezTo>
                    <a:pt x="13788" y="10764"/>
                    <a:pt x="10764" y="13788"/>
                    <a:pt x="7037" y="13788"/>
                  </a:cubicBezTo>
                  <a:cubicBezTo>
                    <a:pt x="3322" y="13788"/>
                    <a:pt x="298" y="10764"/>
                    <a:pt x="298" y="7037"/>
                  </a:cubicBezTo>
                  <a:cubicBezTo>
                    <a:pt x="298" y="3323"/>
                    <a:pt x="3322" y="298"/>
                    <a:pt x="7037" y="298"/>
                  </a:cubicBezTo>
                  <a:close/>
                  <a:moveTo>
                    <a:pt x="7037" y="1"/>
                  </a:moveTo>
                  <a:cubicBezTo>
                    <a:pt x="3156" y="1"/>
                    <a:pt x="1" y="3156"/>
                    <a:pt x="1" y="7037"/>
                  </a:cubicBezTo>
                  <a:cubicBezTo>
                    <a:pt x="1" y="10931"/>
                    <a:pt x="3156" y="14086"/>
                    <a:pt x="7037" y="14086"/>
                  </a:cubicBezTo>
                  <a:cubicBezTo>
                    <a:pt x="10931" y="14086"/>
                    <a:pt x="14086" y="10931"/>
                    <a:pt x="14086" y="7037"/>
                  </a:cubicBezTo>
                  <a:cubicBezTo>
                    <a:pt x="14086" y="3156"/>
                    <a:pt x="10931"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2"/>
            <p:cNvSpPr/>
            <p:nvPr/>
          </p:nvSpPr>
          <p:spPr>
            <a:xfrm>
              <a:off x="7468750" y="278800"/>
              <a:ext cx="44375" cy="51500"/>
            </a:xfrm>
            <a:custGeom>
              <a:rect b="b" l="l" r="r" t="t"/>
              <a:pathLst>
                <a:path extrusionOk="0" h="2060" w="1775">
                  <a:moveTo>
                    <a:pt x="1" y="0"/>
                  </a:moveTo>
                  <a:lnTo>
                    <a:pt x="1" y="2060"/>
                  </a:lnTo>
                  <a:lnTo>
                    <a:pt x="1775" y="206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2"/>
            <p:cNvSpPr/>
            <p:nvPr/>
          </p:nvSpPr>
          <p:spPr>
            <a:xfrm>
              <a:off x="7497325" y="278800"/>
              <a:ext cx="44675" cy="51500"/>
            </a:xfrm>
            <a:custGeom>
              <a:rect b="b" l="l" r="r" t="t"/>
              <a:pathLst>
                <a:path extrusionOk="0" h="2060" w="1787">
                  <a:moveTo>
                    <a:pt x="1787" y="0"/>
                  </a:moveTo>
                  <a:lnTo>
                    <a:pt x="1" y="2060"/>
                  </a:lnTo>
                  <a:lnTo>
                    <a:pt x="1787" y="2060"/>
                  </a:lnTo>
                  <a:lnTo>
                    <a:pt x="1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2"/>
            <p:cNvSpPr/>
            <p:nvPr/>
          </p:nvSpPr>
          <p:spPr>
            <a:xfrm>
              <a:off x="7483350" y="278800"/>
              <a:ext cx="44075" cy="51500"/>
            </a:xfrm>
            <a:custGeom>
              <a:rect b="b" l="l" r="r" t="t"/>
              <a:pathLst>
                <a:path extrusionOk="0" h="2060" w="1763">
                  <a:moveTo>
                    <a:pt x="869" y="0"/>
                  </a:moveTo>
                  <a:lnTo>
                    <a:pt x="0" y="2060"/>
                  </a:lnTo>
                  <a:lnTo>
                    <a:pt x="1762" y="2060"/>
                  </a:lnTo>
                  <a:lnTo>
                    <a:pt x="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2"/>
            <p:cNvSpPr/>
            <p:nvPr/>
          </p:nvSpPr>
          <p:spPr>
            <a:xfrm>
              <a:off x="7497325" y="747000"/>
              <a:ext cx="44675" cy="51825"/>
            </a:xfrm>
            <a:custGeom>
              <a:rect b="b" l="l" r="r" t="t"/>
              <a:pathLst>
                <a:path extrusionOk="0" h="2073" w="1787">
                  <a:moveTo>
                    <a:pt x="1" y="1"/>
                  </a:moveTo>
                  <a:lnTo>
                    <a:pt x="1787" y="2072"/>
                  </a:lnTo>
                  <a:lnTo>
                    <a:pt x="1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2"/>
            <p:cNvSpPr/>
            <p:nvPr/>
          </p:nvSpPr>
          <p:spPr>
            <a:xfrm>
              <a:off x="7468750" y="747000"/>
              <a:ext cx="44375" cy="51825"/>
            </a:xfrm>
            <a:custGeom>
              <a:rect b="b" l="l" r="r" t="t"/>
              <a:pathLst>
                <a:path extrusionOk="0" h="2073" w="1775">
                  <a:moveTo>
                    <a:pt x="1" y="1"/>
                  </a:moveTo>
                  <a:lnTo>
                    <a:pt x="1" y="2072"/>
                  </a:lnTo>
                  <a:lnTo>
                    <a:pt x="1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2"/>
            <p:cNvSpPr/>
            <p:nvPr/>
          </p:nvSpPr>
          <p:spPr>
            <a:xfrm>
              <a:off x="7483350" y="747000"/>
              <a:ext cx="44075" cy="51825"/>
            </a:xfrm>
            <a:custGeom>
              <a:rect b="b" l="l" r="r" t="t"/>
              <a:pathLst>
                <a:path extrusionOk="0" h="2073" w="1763">
                  <a:moveTo>
                    <a:pt x="0" y="1"/>
                  </a:moveTo>
                  <a:lnTo>
                    <a:pt x="869" y="2072"/>
                  </a:lnTo>
                  <a:lnTo>
                    <a:pt x="1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2"/>
            <p:cNvSpPr/>
            <p:nvPr/>
          </p:nvSpPr>
          <p:spPr>
            <a:xfrm>
              <a:off x="7245225" y="530900"/>
              <a:ext cx="52100" cy="44375"/>
            </a:xfrm>
            <a:custGeom>
              <a:rect b="b" l="l" r="r" t="t"/>
              <a:pathLst>
                <a:path extrusionOk="0" h="1775" w="2084">
                  <a:moveTo>
                    <a:pt x="2084" y="1"/>
                  </a:moveTo>
                  <a:lnTo>
                    <a:pt x="0" y="1775"/>
                  </a:lnTo>
                  <a:lnTo>
                    <a:pt x="2084" y="1775"/>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7245225" y="502025"/>
              <a:ext cx="52100" cy="44675"/>
            </a:xfrm>
            <a:custGeom>
              <a:rect b="b" l="l" r="r" t="t"/>
              <a:pathLst>
                <a:path extrusionOk="0" h="1787" w="2084">
                  <a:moveTo>
                    <a:pt x="0" y="1"/>
                  </a:moveTo>
                  <a:lnTo>
                    <a:pt x="2084" y="1787"/>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7245225" y="516325"/>
              <a:ext cx="52100" cy="44675"/>
            </a:xfrm>
            <a:custGeom>
              <a:rect b="b" l="l" r="r" t="t"/>
              <a:pathLst>
                <a:path extrusionOk="0" h="1787" w="2084">
                  <a:moveTo>
                    <a:pt x="2084" y="0"/>
                  </a:moveTo>
                  <a:lnTo>
                    <a:pt x="0" y="893"/>
                  </a:lnTo>
                  <a:lnTo>
                    <a:pt x="2084" y="1786"/>
                  </a:lnTo>
                  <a:lnTo>
                    <a:pt x="2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7713425" y="502025"/>
              <a:ext cx="51825" cy="44675"/>
            </a:xfrm>
            <a:custGeom>
              <a:rect b="b" l="l" r="r" t="t"/>
              <a:pathLst>
                <a:path extrusionOk="0" h="1787" w="2073">
                  <a:moveTo>
                    <a:pt x="1" y="1"/>
                  </a:moveTo>
                  <a:lnTo>
                    <a:pt x="1" y="1787"/>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2"/>
            <p:cNvSpPr/>
            <p:nvPr/>
          </p:nvSpPr>
          <p:spPr>
            <a:xfrm>
              <a:off x="7713425" y="530900"/>
              <a:ext cx="51825" cy="44375"/>
            </a:xfrm>
            <a:custGeom>
              <a:rect b="b" l="l" r="r" t="t"/>
              <a:pathLst>
                <a:path extrusionOk="0" h="1775" w="2073">
                  <a:moveTo>
                    <a:pt x="1" y="1"/>
                  </a:moveTo>
                  <a:lnTo>
                    <a:pt x="1" y="1775"/>
                  </a:lnTo>
                  <a:lnTo>
                    <a:pt x="2072" y="177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2"/>
            <p:cNvSpPr/>
            <p:nvPr/>
          </p:nvSpPr>
          <p:spPr>
            <a:xfrm>
              <a:off x="7713425" y="516325"/>
              <a:ext cx="51825" cy="44675"/>
            </a:xfrm>
            <a:custGeom>
              <a:rect b="b" l="l" r="r" t="t"/>
              <a:pathLst>
                <a:path extrusionOk="0" h="1787" w="2073">
                  <a:moveTo>
                    <a:pt x="1" y="0"/>
                  </a:moveTo>
                  <a:lnTo>
                    <a:pt x="1" y="1786"/>
                  </a:lnTo>
                  <a:lnTo>
                    <a:pt x="2072" y="89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7295225" y="380600"/>
              <a:ext cx="68475" cy="36925"/>
            </a:xfrm>
            <a:custGeom>
              <a:rect b="b" l="l" r="r" t="t"/>
              <a:pathLst>
                <a:path extrusionOk="0" h="1477" w="2739">
                  <a:moveTo>
                    <a:pt x="0" y="0"/>
                  </a:moveTo>
                  <a:lnTo>
                    <a:pt x="1477" y="1477"/>
                  </a:lnTo>
                  <a:lnTo>
                    <a:pt x="2739" y="2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7347300" y="328800"/>
              <a:ext cx="36650" cy="68175"/>
            </a:xfrm>
            <a:custGeom>
              <a:rect b="b" l="l" r="r" t="t"/>
              <a:pathLst>
                <a:path extrusionOk="0" h="2727" w="1466">
                  <a:moveTo>
                    <a:pt x="1" y="0"/>
                  </a:moveTo>
                  <a:lnTo>
                    <a:pt x="215" y="2727"/>
                  </a:lnTo>
                  <a:lnTo>
                    <a:pt x="1465" y="14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7321425" y="355000"/>
              <a:ext cx="52400" cy="52100"/>
            </a:xfrm>
            <a:custGeom>
              <a:rect b="b" l="l" r="r" t="t"/>
              <a:pathLst>
                <a:path extrusionOk="0" h="2084" w="2096">
                  <a:moveTo>
                    <a:pt x="0" y="0"/>
                  </a:moveTo>
                  <a:lnTo>
                    <a:pt x="834" y="2084"/>
                  </a:lnTo>
                  <a:lnTo>
                    <a:pt x="2096" y="8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7647050" y="660100"/>
              <a:ext cx="67900" cy="36925"/>
            </a:xfrm>
            <a:custGeom>
              <a:rect b="b" l="l" r="r" t="t"/>
              <a:pathLst>
                <a:path extrusionOk="0" h="1477" w="2716">
                  <a:moveTo>
                    <a:pt x="1263" y="0"/>
                  </a:moveTo>
                  <a:lnTo>
                    <a:pt x="1" y="1262"/>
                  </a:lnTo>
                  <a:lnTo>
                    <a:pt x="2715" y="1476"/>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7626500" y="680625"/>
              <a:ext cx="36950" cy="67900"/>
            </a:xfrm>
            <a:custGeom>
              <a:rect b="b" l="l" r="r" t="t"/>
              <a:pathLst>
                <a:path extrusionOk="0" h="2716" w="1478">
                  <a:moveTo>
                    <a:pt x="1263" y="1"/>
                  </a:moveTo>
                  <a:lnTo>
                    <a:pt x="1" y="1251"/>
                  </a:lnTo>
                  <a:lnTo>
                    <a:pt x="1477" y="271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7636925" y="670200"/>
              <a:ext cx="52425" cy="52425"/>
            </a:xfrm>
            <a:custGeom>
              <a:rect b="b" l="l" r="r" t="t"/>
              <a:pathLst>
                <a:path extrusionOk="0" h="2097" w="2097">
                  <a:moveTo>
                    <a:pt x="1251" y="1"/>
                  </a:moveTo>
                  <a:lnTo>
                    <a:pt x="1" y="1263"/>
                  </a:lnTo>
                  <a:lnTo>
                    <a:pt x="2096" y="2096"/>
                  </a:lnTo>
                  <a:lnTo>
                    <a:pt x="1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7347300" y="680625"/>
              <a:ext cx="36650" cy="67900"/>
            </a:xfrm>
            <a:custGeom>
              <a:rect b="b" l="l" r="r" t="t"/>
              <a:pathLst>
                <a:path extrusionOk="0" h="2716" w="1466">
                  <a:moveTo>
                    <a:pt x="215" y="1"/>
                  </a:moveTo>
                  <a:lnTo>
                    <a:pt x="1" y="2715"/>
                  </a:lnTo>
                  <a:lnTo>
                    <a:pt x="1465" y="1251"/>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7295225" y="660100"/>
              <a:ext cx="68475" cy="36925"/>
            </a:xfrm>
            <a:custGeom>
              <a:rect b="b" l="l" r="r" t="t"/>
              <a:pathLst>
                <a:path extrusionOk="0" h="1477" w="2739">
                  <a:moveTo>
                    <a:pt x="1477" y="0"/>
                  </a:moveTo>
                  <a:lnTo>
                    <a:pt x="0" y="1476"/>
                  </a:lnTo>
                  <a:lnTo>
                    <a:pt x="2739" y="1262"/>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7321425" y="670200"/>
              <a:ext cx="52400" cy="52425"/>
            </a:xfrm>
            <a:custGeom>
              <a:rect b="b" l="l" r="r" t="t"/>
              <a:pathLst>
                <a:path extrusionOk="0" h="2097" w="2096">
                  <a:moveTo>
                    <a:pt x="834" y="1"/>
                  </a:moveTo>
                  <a:lnTo>
                    <a:pt x="0" y="2096"/>
                  </a:lnTo>
                  <a:lnTo>
                    <a:pt x="2096" y="1263"/>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7626500" y="328800"/>
              <a:ext cx="36950" cy="68175"/>
            </a:xfrm>
            <a:custGeom>
              <a:rect b="b" l="l" r="r" t="t"/>
              <a:pathLst>
                <a:path extrusionOk="0" h="2727" w="1478">
                  <a:moveTo>
                    <a:pt x="1477" y="0"/>
                  </a:moveTo>
                  <a:lnTo>
                    <a:pt x="1" y="1477"/>
                  </a:lnTo>
                  <a:lnTo>
                    <a:pt x="1263" y="2727"/>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7647050" y="380600"/>
              <a:ext cx="67900" cy="36925"/>
            </a:xfrm>
            <a:custGeom>
              <a:rect b="b" l="l" r="r" t="t"/>
              <a:pathLst>
                <a:path extrusionOk="0" h="1477" w="2716">
                  <a:moveTo>
                    <a:pt x="2715" y="0"/>
                  </a:moveTo>
                  <a:lnTo>
                    <a:pt x="1" y="203"/>
                  </a:lnTo>
                  <a:lnTo>
                    <a:pt x="1263" y="1477"/>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7636925" y="355000"/>
              <a:ext cx="52425" cy="52100"/>
            </a:xfrm>
            <a:custGeom>
              <a:rect b="b" l="l" r="r" t="t"/>
              <a:pathLst>
                <a:path extrusionOk="0" h="2084" w="2097">
                  <a:moveTo>
                    <a:pt x="2096" y="0"/>
                  </a:moveTo>
                  <a:lnTo>
                    <a:pt x="1" y="834"/>
                  </a:lnTo>
                  <a:lnTo>
                    <a:pt x="1251" y="2084"/>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2" name="Google Shape;2102;p42"/>
            <p:cNvGrpSpPr/>
            <p:nvPr/>
          </p:nvGrpSpPr>
          <p:grpSpPr>
            <a:xfrm>
              <a:off x="7387500" y="500850"/>
              <a:ext cx="249450" cy="83350"/>
              <a:chOff x="7387500" y="500850"/>
              <a:chExt cx="249450" cy="83350"/>
            </a:xfrm>
          </p:grpSpPr>
          <p:sp>
            <p:nvSpPr>
              <p:cNvPr id="2103" name="Google Shape;2103;p42"/>
              <p:cNvSpPr/>
              <p:nvPr/>
            </p:nvSpPr>
            <p:spPr>
              <a:xfrm>
                <a:off x="7387500" y="501150"/>
                <a:ext cx="48825" cy="81275"/>
              </a:xfrm>
              <a:custGeom>
                <a:rect b="b" l="l" r="r" t="t"/>
                <a:pathLst>
                  <a:path extrusionOk="0" h="3251" w="1953">
                    <a:moveTo>
                      <a:pt x="1560" y="0"/>
                    </a:moveTo>
                    <a:cubicBezTo>
                      <a:pt x="1369" y="119"/>
                      <a:pt x="1167" y="191"/>
                      <a:pt x="929" y="238"/>
                    </a:cubicBezTo>
                    <a:cubicBezTo>
                      <a:pt x="691" y="286"/>
                      <a:pt x="369" y="298"/>
                      <a:pt x="0" y="310"/>
                    </a:cubicBezTo>
                    <a:lnTo>
                      <a:pt x="0" y="441"/>
                    </a:lnTo>
                    <a:cubicBezTo>
                      <a:pt x="155" y="441"/>
                      <a:pt x="274" y="464"/>
                      <a:pt x="346" y="488"/>
                    </a:cubicBezTo>
                    <a:cubicBezTo>
                      <a:pt x="429" y="524"/>
                      <a:pt x="488" y="584"/>
                      <a:pt x="524" y="667"/>
                    </a:cubicBezTo>
                    <a:cubicBezTo>
                      <a:pt x="548" y="762"/>
                      <a:pt x="572" y="905"/>
                      <a:pt x="572" y="1107"/>
                    </a:cubicBezTo>
                    <a:lnTo>
                      <a:pt x="572" y="2608"/>
                    </a:lnTo>
                    <a:cubicBezTo>
                      <a:pt x="572" y="2798"/>
                      <a:pt x="512" y="2929"/>
                      <a:pt x="417" y="3012"/>
                    </a:cubicBezTo>
                    <a:cubicBezTo>
                      <a:pt x="334" y="3084"/>
                      <a:pt x="191" y="3108"/>
                      <a:pt x="12" y="3108"/>
                    </a:cubicBezTo>
                    <a:lnTo>
                      <a:pt x="12" y="3251"/>
                    </a:lnTo>
                    <a:cubicBezTo>
                      <a:pt x="119" y="3251"/>
                      <a:pt x="286" y="3227"/>
                      <a:pt x="477" y="3227"/>
                    </a:cubicBezTo>
                    <a:cubicBezTo>
                      <a:pt x="667" y="3215"/>
                      <a:pt x="881" y="3215"/>
                      <a:pt x="1108" y="3215"/>
                    </a:cubicBezTo>
                    <a:cubicBezTo>
                      <a:pt x="1286" y="3215"/>
                      <a:pt x="1429" y="3227"/>
                      <a:pt x="1596" y="3227"/>
                    </a:cubicBezTo>
                    <a:cubicBezTo>
                      <a:pt x="1739" y="3227"/>
                      <a:pt x="1881" y="3251"/>
                      <a:pt x="1953" y="3251"/>
                    </a:cubicBezTo>
                    <a:lnTo>
                      <a:pt x="1953" y="3108"/>
                    </a:lnTo>
                    <a:cubicBezTo>
                      <a:pt x="1822" y="3108"/>
                      <a:pt x="1715" y="3084"/>
                      <a:pt x="1655" y="3024"/>
                    </a:cubicBezTo>
                    <a:cubicBezTo>
                      <a:pt x="1596" y="2965"/>
                      <a:pt x="1560" y="2846"/>
                      <a:pt x="1560" y="2667"/>
                    </a:cubicBezTo>
                    <a:lnTo>
                      <a:pt x="15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7447925" y="500850"/>
                <a:ext cx="87825" cy="83350"/>
              </a:xfrm>
              <a:custGeom>
                <a:rect b="b" l="l" r="r" t="t"/>
                <a:pathLst>
                  <a:path extrusionOk="0" h="3334" w="3513">
                    <a:moveTo>
                      <a:pt x="1739" y="107"/>
                    </a:moveTo>
                    <a:cubicBezTo>
                      <a:pt x="1870" y="107"/>
                      <a:pt x="1989" y="155"/>
                      <a:pt x="2120" y="215"/>
                    </a:cubicBezTo>
                    <a:cubicBezTo>
                      <a:pt x="2227" y="322"/>
                      <a:pt x="2322" y="488"/>
                      <a:pt x="2393" y="715"/>
                    </a:cubicBezTo>
                    <a:cubicBezTo>
                      <a:pt x="2465" y="929"/>
                      <a:pt x="2501" y="1227"/>
                      <a:pt x="2501" y="1608"/>
                    </a:cubicBezTo>
                    <a:cubicBezTo>
                      <a:pt x="2501" y="2108"/>
                      <a:pt x="2441" y="2501"/>
                      <a:pt x="2298" y="2774"/>
                    </a:cubicBezTo>
                    <a:cubicBezTo>
                      <a:pt x="2167" y="3060"/>
                      <a:pt x="2000" y="3215"/>
                      <a:pt x="1798" y="3215"/>
                    </a:cubicBezTo>
                    <a:cubicBezTo>
                      <a:pt x="1667" y="3215"/>
                      <a:pt x="1548" y="3167"/>
                      <a:pt x="1429" y="3060"/>
                    </a:cubicBezTo>
                    <a:cubicBezTo>
                      <a:pt x="1310" y="2953"/>
                      <a:pt x="1215" y="2798"/>
                      <a:pt x="1143" y="2572"/>
                    </a:cubicBezTo>
                    <a:cubicBezTo>
                      <a:pt x="1072" y="2346"/>
                      <a:pt x="1036" y="2048"/>
                      <a:pt x="1036" y="1679"/>
                    </a:cubicBezTo>
                    <a:cubicBezTo>
                      <a:pt x="1036" y="1191"/>
                      <a:pt x="1096" y="798"/>
                      <a:pt x="1227" y="524"/>
                    </a:cubicBezTo>
                    <a:cubicBezTo>
                      <a:pt x="1369" y="238"/>
                      <a:pt x="1524" y="107"/>
                      <a:pt x="1739" y="107"/>
                    </a:cubicBezTo>
                    <a:close/>
                    <a:moveTo>
                      <a:pt x="1786" y="0"/>
                    </a:moveTo>
                    <a:cubicBezTo>
                      <a:pt x="1429" y="0"/>
                      <a:pt x="1119" y="72"/>
                      <a:pt x="846" y="226"/>
                    </a:cubicBezTo>
                    <a:cubicBezTo>
                      <a:pt x="584" y="369"/>
                      <a:pt x="369" y="584"/>
                      <a:pt x="226" y="834"/>
                    </a:cubicBezTo>
                    <a:cubicBezTo>
                      <a:pt x="72" y="1084"/>
                      <a:pt x="0" y="1369"/>
                      <a:pt x="0" y="1691"/>
                    </a:cubicBezTo>
                    <a:cubicBezTo>
                      <a:pt x="0" y="2024"/>
                      <a:pt x="60" y="2322"/>
                      <a:pt x="226" y="2560"/>
                    </a:cubicBezTo>
                    <a:cubicBezTo>
                      <a:pt x="381" y="2798"/>
                      <a:pt x="572" y="2989"/>
                      <a:pt x="846" y="3120"/>
                    </a:cubicBezTo>
                    <a:cubicBezTo>
                      <a:pt x="1096" y="3263"/>
                      <a:pt x="1393" y="3334"/>
                      <a:pt x="1727" y="3334"/>
                    </a:cubicBezTo>
                    <a:cubicBezTo>
                      <a:pt x="2084" y="3334"/>
                      <a:pt x="2393" y="3263"/>
                      <a:pt x="2667" y="3108"/>
                    </a:cubicBezTo>
                    <a:cubicBezTo>
                      <a:pt x="2929" y="2941"/>
                      <a:pt x="3143" y="2739"/>
                      <a:pt x="3286" y="2489"/>
                    </a:cubicBezTo>
                    <a:cubicBezTo>
                      <a:pt x="3441" y="2227"/>
                      <a:pt x="3513" y="1929"/>
                      <a:pt x="3513" y="1608"/>
                    </a:cubicBezTo>
                    <a:cubicBezTo>
                      <a:pt x="3513" y="1274"/>
                      <a:pt x="3441" y="988"/>
                      <a:pt x="3286" y="750"/>
                    </a:cubicBezTo>
                    <a:cubicBezTo>
                      <a:pt x="3143" y="524"/>
                      <a:pt x="2929" y="322"/>
                      <a:pt x="2679" y="191"/>
                    </a:cubicBezTo>
                    <a:cubicBezTo>
                      <a:pt x="2429" y="60"/>
                      <a:pt x="2131"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2"/>
              <p:cNvSpPr/>
              <p:nvPr/>
            </p:nvSpPr>
            <p:spPr>
              <a:xfrm>
                <a:off x="7549125" y="500850"/>
                <a:ext cx="87825" cy="83350"/>
              </a:xfrm>
              <a:custGeom>
                <a:rect b="b" l="l" r="r" t="t"/>
                <a:pathLst>
                  <a:path extrusionOk="0" h="3334" w="3513">
                    <a:moveTo>
                      <a:pt x="1727" y="107"/>
                    </a:moveTo>
                    <a:cubicBezTo>
                      <a:pt x="1858" y="107"/>
                      <a:pt x="1989" y="155"/>
                      <a:pt x="2108" y="215"/>
                    </a:cubicBezTo>
                    <a:cubicBezTo>
                      <a:pt x="2215" y="322"/>
                      <a:pt x="2310" y="488"/>
                      <a:pt x="2382" y="715"/>
                    </a:cubicBezTo>
                    <a:cubicBezTo>
                      <a:pt x="2453" y="929"/>
                      <a:pt x="2477" y="1227"/>
                      <a:pt x="2477" y="1608"/>
                    </a:cubicBezTo>
                    <a:cubicBezTo>
                      <a:pt x="2477" y="2108"/>
                      <a:pt x="2417" y="2501"/>
                      <a:pt x="2286" y="2774"/>
                    </a:cubicBezTo>
                    <a:cubicBezTo>
                      <a:pt x="2155" y="3060"/>
                      <a:pt x="1989" y="3215"/>
                      <a:pt x="1786" y="3215"/>
                    </a:cubicBezTo>
                    <a:cubicBezTo>
                      <a:pt x="1643" y="3215"/>
                      <a:pt x="1524" y="3167"/>
                      <a:pt x="1405" y="3060"/>
                    </a:cubicBezTo>
                    <a:cubicBezTo>
                      <a:pt x="1286" y="2953"/>
                      <a:pt x="1203" y="2798"/>
                      <a:pt x="1131" y="2572"/>
                    </a:cubicBezTo>
                    <a:cubicBezTo>
                      <a:pt x="1048" y="2346"/>
                      <a:pt x="1024" y="2048"/>
                      <a:pt x="1024" y="1679"/>
                    </a:cubicBezTo>
                    <a:cubicBezTo>
                      <a:pt x="1024" y="1191"/>
                      <a:pt x="1084" y="798"/>
                      <a:pt x="1215" y="524"/>
                    </a:cubicBezTo>
                    <a:cubicBezTo>
                      <a:pt x="1346" y="238"/>
                      <a:pt x="1512" y="107"/>
                      <a:pt x="1727" y="107"/>
                    </a:cubicBezTo>
                    <a:close/>
                    <a:moveTo>
                      <a:pt x="1786" y="0"/>
                    </a:moveTo>
                    <a:cubicBezTo>
                      <a:pt x="1429" y="0"/>
                      <a:pt x="1096" y="72"/>
                      <a:pt x="846" y="226"/>
                    </a:cubicBezTo>
                    <a:cubicBezTo>
                      <a:pt x="584" y="369"/>
                      <a:pt x="369" y="584"/>
                      <a:pt x="227" y="834"/>
                    </a:cubicBezTo>
                    <a:cubicBezTo>
                      <a:pt x="72" y="1084"/>
                      <a:pt x="0" y="1369"/>
                      <a:pt x="0" y="1691"/>
                    </a:cubicBezTo>
                    <a:cubicBezTo>
                      <a:pt x="0" y="2024"/>
                      <a:pt x="60" y="2322"/>
                      <a:pt x="227" y="2560"/>
                    </a:cubicBezTo>
                    <a:cubicBezTo>
                      <a:pt x="381" y="2798"/>
                      <a:pt x="572" y="2989"/>
                      <a:pt x="846" y="3120"/>
                    </a:cubicBezTo>
                    <a:cubicBezTo>
                      <a:pt x="1096" y="3263"/>
                      <a:pt x="1393" y="3334"/>
                      <a:pt x="1727" y="3334"/>
                    </a:cubicBezTo>
                    <a:cubicBezTo>
                      <a:pt x="2084" y="3334"/>
                      <a:pt x="2394" y="3263"/>
                      <a:pt x="2667" y="3108"/>
                    </a:cubicBezTo>
                    <a:cubicBezTo>
                      <a:pt x="2929" y="2941"/>
                      <a:pt x="3132" y="2739"/>
                      <a:pt x="3286" y="2489"/>
                    </a:cubicBezTo>
                    <a:cubicBezTo>
                      <a:pt x="3429" y="2227"/>
                      <a:pt x="3513" y="1929"/>
                      <a:pt x="3513" y="1608"/>
                    </a:cubicBezTo>
                    <a:cubicBezTo>
                      <a:pt x="3513" y="1274"/>
                      <a:pt x="3429" y="988"/>
                      <a:pt x="3286" y="750"/>
                    </a:cubicBezTo>
                    <a:cubicBezTo>
                      <a:pt x="3132" y="524"/>
                      <a:pt x="2929" y="322"/>
                      <a:pt x="2679" y="191"/>
                    </a:cubicBezTo>
                    <a:cubicBezTo>
                      <a:pt x="2429" y="60"/>
                      <a:pt x="2132"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6" name="Google Shape;2106;p42"/>
            <p:cNvSpPr/>
            <p:nvPr/>
          </p:nvSpPr>
          <p:spPr>
            <a:xfrm>
              <a:off x="7223200" y="452925"/>
              <a:ext cx="116700" cy="52400"/>
            </a:xfrm>
            <a:custGeom>
              <a:rect b="b" l="l" r="r" t="t"/>
              <a:pathLst>
                <a:path extrusionOk="0" h="2096" w="4668">
                  <a:moveTo>
                    <a:pt x="71" y="0"/>
                  </a:moveTo>
                  <a:cubicBezTo>
                    <a:pt x="48" y="84"/>
                    <a:pt x="12" y="191"/>
                    <a:pt x="0" y="274"/>
                  </a:cubicBezTo>
                  <a:lnTo>
                    <a:pt x="4608" y="2096"/>
                  </a:lnTo>
                  <a:cubicBezTo>
                    <a:pt x="4632" y="1989"/>
                    <a:pt x="4643" y="1905"/>
                    <a:pt x="4667" y="1798"/>
                  </a:cubicBezTo>
                  <a:lnTo>
                    <a:pt x="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2"/>
            <p:cNvSpPr/>
            <p:nvPr/>
          </p:nvSpPr>
          <p:spPr>
            <a:xfrm>
              <a:off x="7226175" y="578525"/>
              <a:ext cx="114900" cy="56575"/>
            </a:xfrm>
            <a:custGeom>
              <a:rect b="b" l="l" r="r" t="t"/>
              <a:pathLst>
                <a:path extrusionOk="0" h="2263" w="4596">
                  <a:moveTo>
                    <a:pt x="4524" y="1"/>
                  </a:moveTo>
                  <a:lnTo>
                    <a:pt x="0" y="1977"/>
                  </a:lnTo>
                  <a:cubicBezTo>
                    <a:pt x="24" y="2072"/>
                    <a:pt x="60" y="2180"/>
                    <a:pt x="83" y="2263"/>
                  </a:cubicBezTo>
                  <a:lnTo>
                    <a:pt x="4596" y="298"/>
                  </a:lnTo>
                  <a:cubicBezTo>
                    <a:pt x="4572" y="191"/>
                    <a:pt x="4548" y="96"/>
                    <a:pt x="4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2"/>
            <p:cNvSpPr/>
            <p:nvPr/>
          </p:nvSpPr>
          <p:spPr>
            <a:xfrm>
              <a:off x="7667300" y="442800"/>
              <a:ext cx="117300" cy="57175"/>
            </a:xfrm>
            <a:custGeom>
              <a:rect b="b" l="l" r="r" t="t"/>
              <a:pathLst>
                <a:path extrusionOk="0" h="2287" w="4692">
                  <a:moveTo>
                    <a:pt x="4608" y="1"/>
                  </a:moveTo>
                  <a:lnTo>
                    <a:pt x="0" y="2001"/>
                  </a:lnTo>
                  <a:cubicBezTo>
                    <a:pt x="24" y="2096"/>
                    <a:pt x="48" y="2179"/>
                    <a:pt x="83" y="2287"/>
                  </a:cubicBezTo>
                  <a:lnTo>
                    <a:pt x="4691" y="286"/>
                  </a:lnTo>
                  <a:cubicBezTo>
                    <a:pt x="4667" y="191"/>
                    <a:pt x="4632" y="84"/>
                    <a:pt x="4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2"/>
            <p:cNvSpPr/>
            <p:nvPr/>
          </p:nvSpPr>
          <p:spPr>
            <a:xfrm>
              <a:off x="7669375" y="571400"/>
              <a:ext cx="118200" cy="53300"/>
            </a:xfrm>
            <a:custGeom>
              <a:rect b="b" l="l" r="r" t="t"/>
              <a:pathLst>
                <a:path extrusionOk="0" h="2132" w="4728">
                  <a:moveTo>
                    <a:pt x="60" y="0"/>
                  </a:moveTo>
                  <a:cubicBezTo>
                    <a:pt x="36" y="107"/>
                    <a:pt x="12" y="202"/>
                    <a:pt x="0" y="298"/>
                  </a:cubicBezTo>
                  <a:lnTo>
                    <a:pt x="4656" y="2131"/>
                  </a:lnTo>
                  <a:cubicBezTo>
                    <a:pt x="4680" y="2048"/>
                    <a:pt x="4715" y="1941"/>
                    <a:pt x="4727" y="1845"/>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2"/>
            <p:cNvSpPr/>
            <p:nvPr/>
          </p:nvSpPr>
          <p:spPr>
            <a:xfrm>
              <a:off x="7644675" y="394275"/>
              <a:ext cx="119375" cy="57175"/>
            </a:xfrm>
            <a:custGeom>
              <a:rect b="b" l="l" r="r" t="t"/>
              <a:pathLst>
                <a:path extrusionOk="0" h="2287" w="4775">
                  <a:moveTo>
                    <a:pt x="4632" y="1"/>
                  </a:moveTo>
                  <a:lnTo>
                    <a:pt x="0" y="2025"/>
                  </a:lnTo>
                  <a:cubicBezTo>
                    <a:pt x="72" y="2120"/>
                    <a:pt x="119" y="2203"/>
                    <a:pt x="179" y="2287"/>
                  </a:cubicBezTo>
                  <a:lnTo>
                    <a:pt x="4775" y="275"/>
                  </a:lnTo>
                  <a:cubicBezTo>
                    <a:pt x="4739" y="179"/>
                    <a:pt x="4691"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2"/>
            <p:cNvSpPr/>
            <p:nvPr/>
          </p:nvSpPr>
          <p:spPr>
            <a:xfrm>
              <a:off x="7587225" y="274625"/>
              <a:ext cx="52700" cy="120875"/>
            </a:xfrm>
            <a:custGeom>
              <a:rect b="b" l="l" r="r" t="t"/>
              <a:pathLst>
                <a:path extrusionOk="0" h="4835" w="2108">
                  <a:moveTo>
                    <a:pt x="1834" y="1"/>
                  </a:moveTo>
                  <a:lnTo>
                    <a:pt x="0" y="4668"/>
                  </a:lnTo>
                  <a:cubicBezTo>
                    <a:pt x="84" y="4727"/>
                    <a:pt x="167" y="4787"/>
                    <a:pt x="262" y="4834"/>
                  </a:cubicBezTo>
                  <a:lnTo>
                    <a:pt x="2108" y="131"/>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2"/>
            <p:cNvSpPr/>
            <p:nvPr/>
          </p:nvSpPr>
          <p:spPr>
            <a:xfrm>
              <a:off x="7537800" y="256475"/>
              <a:ext cx="53325" cy="118475"/>
            </a:xfrm>
            <a:custGeom>
              <a:rect b="b" l="l" r="r" t="t"/>
              <a:pathLst>
                <a:path extrusionOk="0" h="4739" w="2133">
                  <a:moveTo>
                    <a:pt x="1846" y="0"/>
                  </a:moveTo>
                  <a:lnTo>
                    <a:pt x="1" y="4679"/>
                  </a:lnTo>
                  <a:cubicBezTo>
                    <a:pt x="108" y="4703"/>
                    <a:pt x="203" y="4727"/>
                    <a:pt x="299" y="4739"/>
                  </a:cubicBezTo>
                  <a:lnTo>
                    <a:pt x="2132" y="72"/>
                  </a:lnTo>
                  <a:cubicBezTo>
                    <a:pt x="2049" y="36"/>
                    <a:pt x="1942" y="12"/>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2"/>
            <p:cNvSpPr/>
            <p:nvPr/>
          </p:nvSpPr>
          <p:spPr>
            <a:xfrm>
              <a:off x="7409225" y="259750"/>
              <a:ext cx="57175" cy="116700"/>
            </a:xfrm>
            <a:custGeom>
              <a:rect b="b" l="l" r="r" t="t"/>
              <a:pathLst>
                <a:path extrusionOk="0" h="4668" w="2287">
                  <a:moveTo>
                    <a:pt x="286" y="0"/>
                  </a:moveTo>
                  <a:cubicBezTo>
                    <a:pt x="191" y="24"/>
                    <a:pt x="84" y="60"/>
                    <a:pt x="0" y="84"/>
                  </a:cubicBezTo>
                  <a:lnTo>
                    <a:pt x="1989" y="4667"/>
                  </a:lnTo>
                  <a:cubicBezTo>
                    <a:pt x="2084" y="4644"/>
                    <a:pt x="2179" y="4608"/>
                    <a:pt x="2286"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2"/>
            <p:cNvSpPr/>
            <p:nvPr/>
          </p:nvSpPr>
          <p:spPr>
            <a:xfrm>
              <a:off x="7361300" y="279675"/>
              <a:ext cx="56575" cy="118500"/>
            </a:xfrm>
            <a:custGeom>
              <a:rect b="b" l="l" r="r" t="t"/>
              <a:pathLst>
                <a:path extrusionOk="0" h="4740" w="2263">
                  <a:moveTo>
                    <a:pt x="262" y="1"/>
                  </a:moveTo>
                  <a:cubicBezTo>
                    <a:pt x="179" y="49"/>
                    <a:pt x="84" y="96"/>
                    <a:pt x="1" y="156"/>
                  </a:cubicBezTo>
                  <a:lnTo>
                    <a:pt x="1989" y="4740"/>
                  </a:lnTo>
                  <a:cubicBezTo>
                    <a:pt x="2084" y="4680"/>
                    <a:pt x="2167" y="4621"/>
                    <a:pt x="2263"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2"/>
            <p:cNvSpPr/>
            <p:nvPr/>
          </p:nvSpPr>
          <p:spPr>
            <a:xfrm>
              <a:off x="7241350" y="404400"/>
              <a:ext cx="119075" cy="52125"/>
            </a:xfrm>
            <a:custGeom>
              <a:rect b="b" l="l" r="r" t="t"/>
              <a:pathLst>
                <a:path extrusionOk="0" h="2085" w="4763">
                  <a:moveTo>
                    <a:pt x="131" y="1"/>
                  </a:moveTo>
                  <a:lnTo>
                    <a:pt x="0" y="263"/>
                  </a:lnTo>
                  <a:lnTo>
                    <a:pt x="4620" y="2084"/>
                  </a:lnTo>
                  <a:cubicBezTo>
                    <a:pt x="4656" y="1977"/>
                    <a:pt x="4715" y="1906"/>
                    <a:pt x="4763" y="1822"/>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2"/>
            <p:cNvSpPr/>
            <p:nvPr/>
          </p:nvSpPr>
          <p:spPr>
            <a:xfrm>
              <a:off x="7370825" y="684500"/>
              <a:ext cx="51825" cy="118200"/>
            </a:xfrm>
            <a:custGeom>
              <a:rect b="b" l="l" r="r" t="t"/>
              <a:pathLst>
                <a:path extrusionOk="0" h="4728" w="2073">
                  <a:moveTo>
                    <a:pt x="1798" y="0"/>
                  </a:moveTo>
                  <a:lnTo>
                    <a:pt x="1" y="4584"/>
                  </a:lnTo>
                  <a:lnTo>
                    <a:pt x="274" y="4727"/>
                  </a:lnTo>
                  <a:lnTo>
                    <a:pt x="2072" y="155"/>
                  </a:lnTo>
                  <a:cubicBezTo>
                    <a:pt x="1977" y="108"/>
                    <a:pt x="1894" y="48"/>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2"/>
            <p:cNvSpPr/>
            <p:nvPr/>
          </p:nvSpPr>
          <p:spPr>
            <a:xfrm>
              <a:off x="7246100" y="627350"/>
              <a:ext cx="117000" cy="55675"/>
            </a:xfrm>
            <a:custGeom>
              <a:rect b="b" l="l" r="r" t="t"/>
              <a:pathLst>
                <a:path extrusionOk="0" h="2227" w="4680">
                  <a:moveTo>
                    <a:pt x="4513" y="0"/>
                  </a:moveTo>
                  <a:lnTo>
                    <a:pt x="1" y="1965"/>
                  </a:lnTo>
                  <a:cubicBezTo>
                    <a:pt x="48" y="2048"/>
                    <a:pt x="96" y="2144"/>
                    <a:pt x="156" y="2227"/>
                  </a:cubicBezTo>
                  <a:lnTo>
                    <a:pt x="4680" y="262"/>
                  </a:lnTo>
                  <a:cubicBezTo>
                    <a:pt x="4620" y="155"/>
                    <a:pt x="4561" y="72"/>
                    <a:pt x="4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2"/>
            <p:cNvSpPr/>
            <p:nvPr/>
          </p:nvSpPr>
          <p:spPr>
            <a:xfrm>
              <a:off x="7419350" y="704750"/>
              <a:ext cx="52100" cy="116400"/>
            </a:xfrm>
            <a:custGeom>
              <a:rect b="b" l="l" r="r" t="t"/>
              <a:pathLst>
                <a:path extrusionOk="0" h="4656" w="2084">
                  <a:moveTo>
                    <a:pt x="1798" y="0"/>
                  </a:moveTo>
                  <a:lnTo>
                    <a:pt x="0" y="4584"/>
                  </a:lnTo>
                  <a:cubicBezTo>
                    <a:pt x="84" y="4608"/>
                    <a:pt x="191" y="4643"/>
                    <a:pt x="274" y="4655"/>
                  </a:cubicBezTo>
                  <a:lnTo>
                    <a:pt x="2084" y="60"/>
                  </a:lnTo>
                  <a:cubicBezTo>
                    <a:pt x="2000" y="36"/>
                    <a:pt x="1905" y="12"/>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2"/>
            <p:cNvSpPr/>
            <p:nvPr/>
          </p:nvSpPr>
          <p:spPr>
            <a:xfrm>
              <a:off x="7544950" y="702350"/>
              <a:ext cx="56575" cy="115525"/>
            </a:xfrm>
            <a:custGeom>
              <a:rect b="b" l="l" r="r" t="t"/>
              <a:pathLst>
                <a:path extrusionOk="0" h="4621" w="2263">
                  <a:moveTo>
                    <a:pt x="286" y="1"/>
                  </a:moveTo>
                  <a:cubicBezTo>
                    <a:pt x="191" y="36"/>
                    <a:pt x="96" y="60"/>
                    <a:pt x="1" y="84"/>
                  </a:cubicBezTo>
                  <a:lnTo>
                    <a:pt x="1977" y="4620"/>
                  </a:lnTo>
                  <a:cubicBezTo>
                    <a:pt x="2072" y="4585"/>
                    <a:pt x="2180" y="4561"/>
                    <a:pt x="2263"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2"/>
            <p:cNvSpPr/>
            <p:nvPr/>
          </p:nvSpPr>
          <p:spPr>
            <a:xfrm>
              <a:off x="7649425" y="621100"/>
              <a:ext cx="119975" cy="52400"/>
            </a:xfrm>
            <a:custGeom>
              <a:rect b="b" l="l" r="r" t="t"/>
              <a:pathLst>
                <a:path extrusionOk="0" h="2096" w="4799">
                  <a:moveTo>
                    <a:pt x="156" y="0"/>
                  </a:moveTo>
                  <a:cubicBezTo>
                    <a:pt x="108" y="84"/>
                    <a:pt x="48" y="179"/>
                    <a:pt x="1" y="262"/>
                  </a:cubicBezTo>
                  <a:lnTo>
                    <a:pt x="4668" y="2096"/>
                  </a:lnTo>
                  <a:lnTo>
                    <a:pt x="4799" y="1822"/>
                  </a:ln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2"/>
            <p:cNvSpPr/>
            <p:nvPr/>
          </p:nvSpPr>
          <p:spPr>
            <a:xfrm>
              <a:off x="7593475" y="680025"/>
              <a:ext cx="55975" cy="117600"/>
            </a:xfrm>
            <a:custGeom>
              <a:rect b="b" l="l" r="r" t="t"/>
              <a:pathLst>
                <a:path extrusionOk="0" h="4704" w="2239">
                  <a:moveTo>
                    <a:pt x="250" y="1"/>
                  </a:moveTo>
                  <a:cubicBezTo>
                    <a:pt x="155" y="48"/>
                    <a:pt x="84" y="108"/>
                    <a:pt x="0" y="167"/>
                  </a:cubicBezTo>
                  <a:lnTo>
                    <a:pt x="1977" y="4704"/>
                  </a:lnTo>
                  <a:cubicBezTo>
                    <a:pt x="2060" y="4668"/>
                    <a:pt x="2155" y="4620"/>
                    <a:pt x="2239" y="4561"/>
                  </a:cubicBez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42"/>
          <p:cNvGrpSpPr/>
          <p:nvPr/>
        </p:nvGrpSpPr>
        <p:grpSpPr>
          <a:xfrm>
            <a:off x="7275798" y="383301"/>
            <a:ext cx="296788" cy="4366616"/>
            <a:chOff x="7086663" y="539500"/>
            <a:chExt cx="296788" cy="4065750"/>
          </a:xfrm>
        </p:grpSpPr>
        <p:cxnSp>
          <p:nvCxnSpPr>
            <p:cNvPr id="2123" name="Google Shape;2123;p42"/>
            <p:cNvCxnSpPr/>
            <p:nvPr/>
          </p:nvCxnSpPr>
          <p:spPr>
            <a:xfrm>
              <a:off x="7377725" y="53950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124" name="Google Shape;2124;p42"/>
            <p:cNvCxnSpPr/>
            <p:nvPr/>
          </p:nvCxnSpPr>
          <p:spPr>
            <a:xfrm>
              <a:off x="7097850" y="54085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125" name="Google Shape;2125;p42"/>
            <p:cNvCxnSpPr/>
            <p:nvPr/>
          </p:nvCxnSpPr>
          <p:spPr>
            <a:xfrm>
              <a:off x="7236725" y="827575"/>
              <a:ext cx="0" cy="3495000"/>
            </a:xfrm>
            <a:prstGeom prst="straightConnector1">
              <a:avLst/>
            </a:prstGeom>
            <a:noFill/>
            <a:ln cap="flat" cmpd="sng" w="19050">
              <a:solidFill>
                <a:schemeClr val="lt2"/>
              </a:solidFill>
              <a:prstDash val="solid"/>
              <a:round/>
              <a:headEnd len="med" w="med" type="none"/>
              <a:tailEnd len="med" w="med" type="none"/>
            </a:ln>
          </p:spPr>
        </p:cxnSp>
        <p:cxnSp>
          <p:nvCxnSpPr>
            <p:cNvPr id="2126" name="Google Shape;2126;p42"/>
            <p:cNvCxnSpPr/>
            <p:nvPr/>
          </p:nvCxnSpPr>
          <p:spPr>
            <a:xfrm>
              <a:off x="7086663" y="833775"/>
              <a:ext cx="291300" cy="0"/>
            </a:xfrm>
            <a:prstGeom prst="straightConnector1">
              <a:avLst/>
            </a:prstGeom>
            <a:noFill/>
            <a:ln cap="flat" cmpd="sng" w="19050">
              <a:solidFill>
                <a:schemeClr val="lt2"/>
              </a:solidFill>
              <a:prstDash val="solid"/>
              <a:round/>
              <a:headEnd len="med" w="med" type="none"/>
              <a:tailEnd len="med" w="med" type="none"/>
            </a:ln>
          </p:spPr>
        </p:cxnSp>
        <p:sp>
          <p:nvSpPr>
            <p:cNvPr id="2127" name="Google Shape;2127;p42"/>
            <p:cNvSpPr/>
            <p:nvPr/>
          </p:nvSpPr>
          <p:spPr>
            <a:xfrm>
              <a:off x="7163838" y="43977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8" name="Google Shape;2128;p42"/>
            <p:cNvCxnSpPr/>
            <p:nvPr/>
          </p:nvCxnSpPr>
          <p:spPr>
            <a:xfrm>
              <a:off x="7092150" y="4322425"/>
              <a:ext cx="291300" cy="0"/>
            </a:xfrm>
            <a:prstGeom prst="straightConnector1">
              <a:avLst/>
            </a:prstGeom>
            <a:noFill/>
            <a:ln cap="flat" cmpd="sng" w="19050">
              <a:solidFill>
                <a:schemeClr val="lt2"/>
              </a:solidFill>
              <a:prstDash val="solid"/>
              <a:round/>
              <a:headEnd len="med" w="med" type="none"/>
              <a:tailEnd len="med" w="med" type="none"/>
            </a:ln>
          </p:spPr>
        </p:cxnSp>
        <p:sp>
          <p:nvSpPr>
            <p:cNvPr id="2129" name="Google Shape;2129;p42"/>
            <p:cNvSpPr/>
            <p:nvPr/>
          </p:nvSpPr>
          <p:spPr>
            <a:xfrm>
              <a:off x="7163838" y="608600"/>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0" name="Google Shape;2130;p42"/>
          <p:cNvPicPr preferRelativeResize="0"/>
          <p:nvPr/>
        </p:nvPicPr>
        <p:blipFill>
          <a:blip r:embed="rId3">
            <a:alphaModFix/>
          </a:blip>
          <a:stretch>
            <a:fillRect/>
          </a:stretch>
        </p:blipFill>
        <p:spPr>
          <a:xfrm>
            <a:off x="1896075" y="1377250"/>
            <a:ext cx="5347350" cy="3372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Game of  Dice</a:t>
            </a:r>
            <a:endParaRPr/>
          </a:p>
        </p:txBody>
      </p:sp>
      <p:sp>
        <p:nvSpPr>
          <p:cNvPr id="2136" name="Google Shape;2136;p43"/>
          <p:cNvSpPr txBox="1"/>
          <p:nvPr>
            <p:ph idx="1" type="subTitle"/>
          </p:nvPr>
        </p:nvSpPr>
        <p:spPr>
          <a:xfrm>
            <a:off x="4279248" y="1465125"/>
            <a:ext cx="31632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Probability distribution:</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number (1-6) has an equal chance of 1/6.</a:t>
            </a:r>
            <a:endParaRPr/>
          </a:p>
        </p:txBody>
      </p:sp>
      <p:sp>
        <p:nvSpPr>
          <p:cNvPr id="2137" name="Google Shape;2137;p43"/>
          <p:cNvSpPr txBox="1"/>
          <p:nvPr>
            <p:ph idx="2" type="subTitle"/>
          </p:nvPr>
        </p:nvSpPr>
        <p:spPr>
          <a:xfrm>
            <a:off x="720000" y="2539875"/>
            <a:ext cx="3163200" cy="1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Roll a die and observe the result.</a:t>
            </a:r>
            <a:endParaRPr sz="2600"/>
          </a:p>
        </p:txBody>
      </p:sp>
      <p:grpSp>
        <p:nvGrpSpPr>
          <p:cNvPr id="2138" name="Google Shape;2138;p43"/>
          <p:cNvGrpSpPr/>
          <p:nvPr/>
        </p:nvGrpSpPr>
        <p:grpSpPr>
          <a:xfrm>
            <a:off x="7910298" y="388438"/>
            <a:ext cx="296788" cy="4366616"/>
            <a:chOff x="7086663" y="539500"/>
            <a:chExt cx="296788" cy="4065750"/>
          </a:xfrm>
        </p:grpSpPr>
        <p:cxnSp>
          <p:nvCxnSpPr>
            <p:cNvPr id="2139" name="Google Shape;2139;p43"/>
            <p:cNvCxnSpPr/>
            <p:nvPr/>
          </p:nvCxnSpPr>
          <p:spPr>
            <a:xfrm>
              <a:off x="7377725" y="53950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140" name="Google Shape;2140;p43"/>
            <p:cNvCxnSpPr/>
            <p:nvPr/>
          </p:nvCxnSpPr>
          <p:spPr>
            <a:xfrm>
              <a:off x="7097850" y="540850"/>
              <a:ext cx="0" cy="4064400"/>
            </a:xfrm>
            <a:prstGeom prst="straightConnector1">
              <a:avLst/>
            </a:prstGeom>
            <a:noFill/>
            <a:ln cap="flat" cmpd="sng" w="19050">
              <a:solidFill>
                <a:schemeClr val="lt2"/>
              </a:solidFill>
              <a:prstDash val="solid"/>
              <a:round/>
              <a:headEnd len="med" w="med" type="none"/>
              <a:tailEnd len="med" w="med" type="none"/>
            </a:ln>
          </p:spPr>
        </p:cxnSp>
        <p:cxnSp>
          <p:nvCxnSpPr>
            <p:cNvPr id="2141" name="Google Shape;2141;p43"/>
            <p:cNvCxnSpPr/>
            <p:nvPr/>
          </p:nvCxnSpPr>
          <p:spPr>
            <a:xfrm>
              <a:off x="7236725" y="827575"/>
              <a:ext cx="0" cy="3495000"/>
            </a:xfrm>
            <a:prstGeom prst="straightConnector1">
              <a:avLst/>
            </a:prstGeom>
            <a:noFill/>
            <a:ln cap="flat" cmpd="sng" w="19050">
              <a:solidFill>
                <a:schemeClr val="lt2"/>
              </a:solidFill>
              <a:prstDash val="solid"/>
              <a:round/>
              <a:headEnd len="med" w="med" type="none"/>
              <a:tailEnd len="med" w="med" type="none"/>
            </a:ln>
          </p:spPr>
        </p:cxnSp>
        <p:cxnSp>
          <p:nvCxnSpPr>
            <p:cNvPr id="2142" name="Google Shape;2142;p43"/>
            <p:cNvCxnSpPr/>
            <p:nvPr/>
          </p:nvCxnSpPr>
          <p:spPr>
            <a:xfrm>
              <a:off x="7086663" y="833775"/>
              <a:ext cx="291300" cy="0"/>
            </a:xfrm>
            <a:prstGeom prst="straightConnector1">
              <a:avLst/>
            </a:prstGeom>
            <a:noFill/>
            <a:ln cap="flat" cmpd="sng" w="19050">
              <a:solidFill>
                <a:schemeClr val="lt2"/>
              </a:solidFill>
              <a:prstDash val="solid"/>
              <a:round/>
              <a:headEnd len="med" w="med" type="none"/>
              <a:tailEnd len="med" w="med" type="none"/>
            </a:ln>
          </p:spPr>
        </p:cxnSp>
        <p:sp>
          <p:nvSpPr>
            <p:cNvPr id="2143" name="Google Shape;2143;p43"/>
            <p:cNvSpPr/>
            <p:nvPr/>
          </p:nvSpPr>
          <p:spPr>
            <a:xfrm>
              <a:off x="7163838" y="4397725"/>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43"/>
            <p:cNvCxnSpPr/>
            <p:nvPr/>
          </p:nvCxnSpPr>
          <p:spPr>
            <a:xfrm>
              <a:off x="7092150" y="4322425"/>
              <a:ext cx="291300" cy="0"/>
            </a:xfrm>
            <a:prstGeom prst="straightConnector1">
              <a:avLst/>
            </a:prstGeom>
            <a:noFill/>
            <a:ln cap="flat" cmpd="sng" w="19050">
              <a:solidFill>
                <a:schemeClr val="lt2"/>
              </a:solidFill>
              <a:prstDash val="solid"/>
              <a:round/>
              <a:headEnd len="med" w="med" type="none"/>
              <a:tailEnd len="med" w="med" type="none"/>
            </a:ln>
          </p:spPr>
        </p:cxnSp>
        <p:sp>
          <p:nvSpPr>
            <p:cNvPr id="2145" name="Google Shape;2145;p43"/>
            <p:cNvSpPr/>
            <p:nvPr/>
          </p:nvSpPr>
          <p:spPr>
            <a:xfrm>
              <a:off x="7163838" y="608600"/>
              <a:ext cx="147900" cy="140700"/>
            </a:xfrm>
            <a:prstGeom prst="star5">
              <a:avLst>
                <a:gd fmla="val 25207"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43"/>
          <p:cNvGrpSpPr/>
          <p:nvPr/>
        </p:nvGrpSpPr>
        <p:grpSpPr>
          <a:xfrm>
            <a:off x="8199448" y="2943755"/>
            <a:ext cx="536280" cy="536311"/>
            <a:chOff x="456700" y="2363100"/>
            <a:chExt cx="307800" cy="307800"/>
          </a:xfrm>
        </p:grpSpPr>
        <p:sp>
          <p:nvSpPr>
            <p:cNvPr id="2147" name="Google Shape;2147;p43"/>
            <p:cNvSpPr/>
            <p:nvPr/>
          </p:nvSpPr>
          <p:spPr>
            <a:xfrm>
              <a:off x="456700" y="2363100"/>
              <a:ext cx="307800" cy="307800"/>
            </a:xfrm>
            <a:custGeom>
              <a:rect b="b" l="l" r="r" t="t"/>
              <a:pathLst>
                <a:path extrusionOk="0" h="12312" w="12312">
                  <a:moveTo>
                    <a:pt x="0" y="1"/>
                  </a:moveTo>
                  <a:lnTo>
                    <a:pt x="0"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3"/>
            <p:cNvSpPr/>
            <p:nvPr/>
          </p:nvSpPr>
          <p:spPr>
            <a:xfrm>
              <a:off x="475750" y="2382750"/>
              <a:ext cx="269400" cy="269400"/>
            </a:xfrm>
            <a:custGeom>
              <a:rect b="b" l="l" r="r" t="t"/>
              <a:pathLst>
                <a:path extrusionOk="0" h="10776" w="10776">
                  <a:moveTo>
                    <a:pt x="9025" y="275"/>
                  </a:moveTo>
                  <a:cubicBezTo>
                    <a:pt x="9097" y="1072"/>
                    <a:pt x="9716" y="1679"/>
                    <a:pt x="10490" y="1751"/>
                  </a:cubicBezTo>
                  <a:lnTo>
                    <a:pt x="10490" y="9002"/>
                  </a:lnTo>
                  <a:cubicBezTo>
                    <a:pt x="9704" y="9073"/>
                    <a:pt x="9097" y="9704"/>
                    <a:pt x="9025" y="10478"/>
                  </a:cubicBezTo>
                  <a:lnTo>
                    <a:pt x="1775" y="10478"/>
                  </a:lnTo>
                  <a:cubicBezTo>
                    <a:pt x="1703" y="9704"/>
                    <a:pt x="1072" y="9073"/>
                    <a:pt x="298" y="9002"/>
                  </a:cubicBezTo>
                  <a:lnTo>
                    <a:pt x="298" y="1751"/>
                  </a:lnTo>
                  <a:cubicBezTo>
                    <a:pt x="1084" y="1679"/>
                    <a:pt x="1703" y="1048"/>
                    <a:pt x="1775" y="275"/>
                  </a:cubicBezTo>
                  <a:close/>
                  <a:moveTo>
                    <a:pt x="1477" y="1"/>
                  </a:moveTo>
                  <a:lnTo>
                    <a:pt x="1477" y="144"/>
                  </a:lnTo>
                  <a:cubicBezTo>
                    <a:pt x="1477" y="870"/>
                    <a:pt x="882" y="1465"/>
                    <a:pt x="155" y="1465"/>
                  </a:cubicBezTo>
                  <a:lnTo>
                    <a:pt x="0" y="1465"/>
                  </a:lnTo>
                  <a:lnTo>
                    <a:pt x="0" y="9299"/>
                  </a:lnTo>
                  <a:lnTo>
                    <a:pt x="155" y="9299"/>
                  </a:lnTo>
                  <a:cubicBezTo>
                    <a:pt x="882" y="9299"/>
                    <a:pt x="1477" y="9895"/>
                    <a:pt x="1477" y="10621"/>
                  </a:cubicBezTo>
                  <a:lnTo>
                    <a:pt x="1477" y="10776"/>
                  </a:lnTo>
                  <a:lnTo>
                    <a:pt x="9299" y="10776"/>
                  </a:lnTo>
                  <a:lnTo>
                    <a:pt x="9299" y="10621"/>
                  </a:lnTo>
                  <a:cubicBezTo>
                    <a:pt x="9299" y="9895"/>
                    <a:pt x="9895" y="9299"/>
                    <a:pt x="10633" y="9299"/>
                  </a:cubicBezTo>
                  <a:lnTo>
                    <a:pt x="10776" y="9299"/>
                  </a:lnTo>
                  <a:lnTo>
                    <a:pt x="10776" y="1465"/>
                  </a:lnTo>
                  <a:lnTo>
                    <a:pt x="10633" y="1465"/>
                  </a:lnTo>
                  <a:cubicBezTo>
                    <a:pt x="9895" y="1465"/>
                    <a:pt x="9299" y="870"/>
                    <a:pt x="9299" y="144"/>
                  </a:cubicBezTo>
                  <a:lnTo>
                    <a:pt x="9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3"/>
            <p:cNvSpPr/>
            <p:nvPr/>
          </p:nvSpPr>
          <p:spPr>
            <a:xfrm>
              <a:off x="521875" y="2555700"/>
              <a:ext cx="53625" cy="53600"/>
            </a:xfrm>
            <a:custGeom>
              <a:rect b="b" l="l" r="r" t="t"/>
              <a:pathLst>
                <a:path extrusionOk="0" h="2144" w="2145">
                  <a:moveTo>
                    <a:pt x="1073" y="310"/>
                  </a:moveTo>
                  <a:cubicBezTo>
                    <a:pt x="1501" y="310"/>
                    <a:pt x="1846" y="655"/>
                    <a:pt x="1846" y="1084"/>
                  </a:cubicBezTo>
                  <a:cubicBezTo>
                    <a:pt x="1846" y="1512"/>
                    <a:pt x="1489" y="1858"/>
                    <a:pt x="1073" y="1858"/>
                  </a:cubicBezTo>
                  <a:cubicBezTo>
                    <a:pt x="644" y="1858"/>
                    <a:pt x="299" y="1500"/>
                    <a:pt x="299" y="1084"/>
                  </a:cubicBezTo>
                  <a:cubicBezTo>
                    <a:pt x="299" y="655"/>
                    <a:pt x="656" y="310"/>
                    <a:pt x="1073" y="310"/>
                  </a:cubicBezTo>
                  <a:close/>
                  <a:moveTo>
                    <a:pt x="1073" y="0"/>
                  </a:moveTo>
                  <a:cubicBezTo>
                    <a:pt x="477" y="0"/>
                    <a:pt x="1" y="488"/>
                    <a:pt x="1" y="1072"/>
                  </a:cubicBezTo>
                  <a:cubicBezTo>
                    <a:pt x="1" y="1667"/>
                    <a:pt x="489" y="2143"/>
                    <a:pt x="1073" y="2143"/>
                  </a:cubicBezTo>
                  <a:cubicBezTo>
                    <a:pt x="1668" y="2143"/>
                    <a:pt x="2144" y="1667"/>
                    <a:pt x="2144" y="1072"/>
                  </a:cubicBezTo>
                  <a:cubicBezTo>
                    <a:pt x="2144" y="476"/>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3"/>
            <p:cNvSpPr/>
            <p:nvPr/>
          </p:nvSpPr>
          <p:spPr>
            <a:xfrm>
              <a:off x="645425" y="2555700"/>
              <a:ext cx="53600" cy="53600"/>
            </a:xfrm>
            <a:custGeom>
              <a:rect b="b" l="l" r="r" t="t"/>
              <a:pathLst>
                <a:path extrusionOk="0" h="2144" w="2144">
                  <a:moveTo>
                    <a:pt x="1072" y="310"/>
                  </a:moveTo>
                  <a:cubicBezTo>
                    <a:pt x="1488" y="310"/>
                    <a:pt x="1846" y="655"/>
                    <a:pt x="1846" y="1084"/>
                  </a:cubicBezTo>
                  <a:cubicBezTo>
                    <a:pt x="1846" y="1512"/>
                    <a:pt x="1488" y="1858"/>
                    <a:pt x="1072" y="1858"/>
                  </a:cubicBezTo>
                  <a:cubicBezTo>
                    <a:pt x="643" y="1858"/>
                    <a:pt x="298" y="1500"/>
                    <a:pt x="298" y="1084"/>
                  </a:cubicBezTo>
                  <a:cubicBezTo>
                    <a:pt x="298" y="655"/>
                    <a:pt x="655" y="310"/>
                    <a:pt x="1072" y="310"/>
                  </a:cubicBezTo>
                  <a:close/>
                  <a:moveTo>
                    <a:pt x="1072" y="0"/>
                  </a:moveTo>
                  <a:cubicBezTo>
                    <a:pt x="476" y="0"/>
                    <a:pt x="0" y="488"/>
                    <a:pt x="0" y="1072"/>
                  </a:cubicBezTo>
                  <a:cubicBezTo>
                    <a:pt x="0" y="1667"/>
                    <a:pt x="488" y="2143"/>
                    <a:pt x="1072" y="2143"/>
                  </a:cubicBezTo>
                  <a:cubicBezTo>
                    <a:pt x="1667" y="2143"/>
                    <a:pt x="2143" y="1667"/>
                    <a:pt x="2143" y="1072"/>
                  </a:cubicBezTo>
                  <a:cubicBezTo>
                    <a:pt x="2143" y="476"/>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3"/>
            <p:cNvSpPr/>
            <p:nvPr/>
          </p:nvSpPr>
          <p:spPr>
            <a:xfrm>
              <a:off x="583800" y="2490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3" y="1858"/>
                    <a:pt x="298" y="1513"/>
                    <a:pt x="298" y="1084"/>
                  </a:cubicBezTo>
                  <a:cubicBezTo>
                    <a:pt x="298" y="656"/>
                    <a:pt x="655" y="310"/>
                    <a:pt x="1072" y="310"/>
                  </a:cubicBezTo>
                  <a:close/>
                  <a:moveTo>
                    <a:pt x="1072" y="1"/>
                  </a:moveTo>
                  <a:cubicBezTo>
                    <a:pt x="477" y="1"/>
                    <a:pt x="0" y="489"/>
                    <a:pt x="0" y="1072"/>
                  </a:cubicBezTo>
                  <a:cubicBezTo>
                    <a:pt x="0" y="1668"/>
                    <a:pt x="489" y="2144"/>
                    <a:pt x="1072" y="2144"/>
                  </a:cubicBezTo>
                  <a:cubicBezTo>
                    <a:pt x="1667" y="2144"/>
                    <a:pt x="2144" y="1668"/>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3"/>
            <p:cNvSpPr/>
            <p:nvPr/>
          </p:nvSpPr>
          <p:spPr>
            <a:xfrm>
              <a:off x="521875" y="2424725"/>
              <a:ext cx="53625" cy="53600"/>
            </a:xfrm>
            <a:custGeom>
              <a:rect b="b" l="l" r="r" t="t"/>
              <a:pathLst>
                <a:path extrusionOk="0" h="2144" w="2145">
                  <a:moveTo>
                    <a:pt x="1073" y="310"/>
                  </a:moveTo>
                  <a:cubicBezTo>
                    <a:pt x="1501" y="310"/>
                    <a:pt x="1846" y="655"/>
                    <a:pt x="1846" y="1084"/>
                  </a:cubicBezTo>
                  <a:cubicBezTo>
                    <a:pt x="1846" y="1513"/>
                    <a:pt x="1489" y="1858"/>
                    <a:pt x="1073" y="1858"/>
                  </a:cubicBezTo>
                  <a:cubicBezTo>
                    <a:pt x="644" y="1858"/>
                    <a:pt x="299" y="1513"/>
                    <a:pt x="299" y="1084"/>
                  </a:cubicBezTo>
                  <a:cubicBezTo>
                    <a:pt x="299" y="655"/>
                    <a:pt x="656" y="310"/>
                    <a:pt x="1073" y="310"/>
                  </a:cubicBezTo>
                  <a:close/>
                  <a:moveTo>
                    <a:pt x="1073" y="0"/>
                  </a:moveTo>
                  <a:cubicBezTo>
                    <a:pt x="477" y="0"/>
                    <a:pt x="1" y="477"/>
                    <a:pt x="1" y="1072"/>
                  </a:cubicBezTo>
                  <a:cubicBezTo>
                    <a:pt x="1" y="1667"/>
                    <a:pt x="489" y="2144"/>
                    <a:pt x="1073" y="2144"/>
                  </a:cubicBezTo>
                  <a:cubicBezTo>
                    <a:pt x="1668" y="2144"/>
                    <a:pt x="2144" y="1667"/>
                    <a:pt x="2144" y="1072"/>
                  </a:cubicBezTo>
                  <a:cubicBezTo>
                    <a:pt x="2144" y="477"/>
                    <a:pt x="1656"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3"/>
            <p:cNvSpPr/>
            <p:nvPr/>
          </p:nvSpPr>
          <p:spPr>
            <a:xfrm>
              <a:off x="645425" y="2424725"/>
              <a:ext cx="53600" cy="53600"/>
            </a:xfrm>
            <a:custGeom>
              <a:rect b="b" l="l" r="r" t="t"/>
              <a:pathLst>
                <a:path extrusionOk="0" h="2144" w="2144">
                  <a:moveTo>
                    <a:pt x="1072" y="310"/>
                  </a:moveTo>
                  <a:cubicBezTo>
                    <a:pt x="1488" y="310"/>
                    <a:pt x="1846" y="655"/>
                    <a:pt x="1846" y="1084"/>
                  </a:cubicBezTo>
                  <a:cubicBezTo>
                    <a:pt x="1846" y="1513"/>
                    <a:pt x="1488" y="1858"/>
                    <a:pt x="1072" y="1858"/>
                  </a:cubicBezTo>
                  <a:cubicBezTo>
                    <a:pt x="643" y="1858"/>
                    <a:pt x="298" y="1513"/>
                    <a:pt x="298" y="1084"/>
                  </a:cubicBezTo>
                  <a:cubicBezTo>
                    <a:pt x="298" y="655"/>
                    <a:pt x="655" y="310"/>
                    <a:pt x="1072" y="310"/>
                  </a:cubicBezTo>
                  <a:close/>
                  <a:moveTo>
                    <a:pt x="1072" y="0"/>
                  </a:moveTo>
                  <a:cubicBezTo>
                    <a:pt x="476" y="0"/>
                    <a:pt x="0" y="477"/>
                    <a:pt x="0" y="1072"/>
                  </a:cubicBezTo>
                  <a:cubicBezTo>
                    <a:pt x="0" y="1667"/>
                    <a:pt x="488" y="2144"/>
                    <a:pt x="1072" y="2144"/>
                  </a:cubicBezTo>
                  <a:cubicBezTo>
                    <a:pt x="1667" y="2144"/>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43"/>
          <p:cNvGrpSpPr/>
          <p:nvPr/>
        </p:nvGrpSpPr>
        <p:grpSpPr>
          <a:xfrm>
            <a:off x="8199457" y="1653496"/>
            <a:ext cx="536280" cy="535832"/>
            <a:chOff x="1310075" y="2153250"/>
            <a:chExt cx="307800" cy="307525"/>
          </a:xfrm>
        </p:grpSpPr>
        <p:sp>
          <p:nvSpPr>
            <p:cNvPr id="2155" name="Google Shape;2155;p43"/>
            <p:cNvSpPr/>
            <p:nvPr/>
          </p:nvSpPr>
          <p:spPr>
            <a:xfrm>
              <a:off x="1310075" y="2153250"/>
              <a:ext cx="307800" cy="307525"/>
            </a:xfrm>
            <a:custGeom>
              <a:rect b="b" l="l" r="r" t="t"/>
              <a:pathLst>
                <a:path extrusionOk="0" h="12301" w="12312">
                  <a:moveTo>
                    <a:pt x="1" y="1"/>
                  </a:moveTo>
                  <a:lnTo>
                    <a:pt x="1" y="12300"/>
                  </a:lnTo>
                  <a:lnTo>
                    <a:pt x="12312" y="12300"/>
                  </a:lnTo>
                  <a:lnTo>
                    <a:pt x="12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3"/>
            <p:cNvSpPr/>
            <p:nvPr/>
          </p:nvSpPr>
          <p:spPr>
            <a:xfrm>
              <a:off x="1329425" y="2172300"/>
              <a:ext cx="269400" cy="269425"/>
            </a:xfrm>
            <a:custGeom>
              <a:rect b="b" l="l" r="r" t="t"/>
              <a:pathLst>
                <a:path extrusionOk="0" h="10777" w="10776">
                  <a:moveTo>
                    <a:pt x="9002" y="287"/>
                  </a:moveTo>
                  <a:cubicBezTo>
                    <a:pt x="9073" y="1073"/>
                    <a:pt x="9704" y="1692"/>
                    <a:pt x="10478" y="1763"/>
                  </a:cubicBezTo>
                  <a:lnTo>
                    <a:pt x="10478" y="9014"/>
                  </a:lnTo>
                  <a:cubicBezTo>
                    <a:pt x="9692" y="9085"/>
                    <a:pt x="9073" y="9705"/>
                    <a:pt x="9002" y="10478"/>
                  </a:cubicBezTo>
                  <a:lnTo>
                    <a:pt x="1751" y="10478"/>
                  </a:lnTo>
                  <a:cubicBezTo>
                    <a:pt x="1679" y="9693"/>
                    <a:pt x="1072" y="9085"/>
                    <a:pt x="286" y="9014"/>
                  </a:cubicBezTo>
                  <a:lnTo>
                    <a:pt x="286" y="1763"/>
                  </a:lnTo>
                  <a:cubicBezTo>
                    <a:pt x="1072" y="1692"/>
                    <a:pt x="1679" y="1061"/>
                    <a:pt x="1751" y="287"/>
                  </a:cubicBezTo>
                  <a:close/>
                  <a:moveTo>
                    <a:pt x="1477" y="1"/>
                  </a:moveTo>
                  <a:lnTo>
                    <a:pt x="1477" y="156"/>
                  </a:lnTo>
                  <a:cubicBezTo>
                    <a:pt x="1477" y="882"/>
                    <a:pt x="882" y="1477"/>
                    <a:pt x="143" y="1477"/>
                  </a:cubicBezTo>
                  <a:lnTo>
                    <a:pt x="1" y="1477"/>
                  </a:lnTo>
                  <a:lnTo>
                    <a:pt x="1" y="9312"/>
                  </a:lnTo>
                  <a:lnTo>
                    <a:pt x="143" y="9312"/>
                  </a:lnTo>
                  <a:cubicBezTo>
                    <a:pt x="882" y="9312"/>
                    <a:pt x="1477" y="9907"/>
                    <a:pt x="1477" y="10633"/>
                  </a:cubicBezTo>
                  <a:lnTo>
                    <a:pt x="1477" y="10776"/>
                  </a:lnTo>
                  <a:lnTo>
                    <a:pt x="9299" y="10776"/>
                  </a:lnTo>
                  <a:lnTo>
                    <a:pt x="9299" y="10633"/>
                  </a:lnTo>
                  <a:cubicBezTo>
                    <a:pt x="9299" y="9907"/>
                    <a:pt x="9895" y="9312"/>
                    <a:pt x="10621" y="9312"/>
                  </a:cubicBezTo>
                  <a:lnTo>
                    <a:pt x="10776" y="9312"/>
                  </a:lnTo>
                  <a:lnTo>
                    <a:pt x="10776" y="1477"/>
                  </a:lnTo>
                  <a:lnTo>
                    <a:pt x="10621" y="1477"/>
                  </a:lnTo>
                  <a:cubicBezTo>
                    <a:pt x="9895" y="1477"/>
                    <a:pt x="9299" y="882"/>
                    <a:pt x="9299" y="156"/>
                  </a:cubicBezTo>
                  <a:lnTo>
                    <a:pt x="9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3"/>
            <p:cNvSpPr/>
            <p:nvPr/>
          </p:nvSpPr>
          <p:spPr>
            <a:xfrm>
              <a:off x="1499100" y="2345250"/>
              <a:ext cx="53600" cy="53900"/>
            </a:xfrm>
            <a:custGeom>
              <a:rect b="b" l="l" r="r" t="t"/>
              <a:pathLst>
                <a:path extrusionOk="0" h="2156" w="2144">
                  <a:moveTo>
                    <a:pt x="1072" y="322"/>
                  </a:moveTo>
                  <a:cubicBezTo>
                    <a:pt x="1488" y="322"/>
                    <a:pt x="1834" y="667"/>
                    <a:pt x="1846" y="1096"/>
                  </a:cubicBezTo>
                  <a:cubicBezTo>
                    <a:pt x="1846" y="1524"/>
                    <a:pt x="1488" y="1870"/>
                    <a:pt x="1072" y="1870"/>
                  </a:cubicBezTo>
                  <a:cubicBezTo>
                    <a:pt x="643" y="1870"/>
                    <a:pt x="298" y="1513"/>
                    <a:pt x="298" y="1096"/>
                  </a:cubicBezTo>
                  <a:cubicBezTo>
                    <a:pt x="298" y="667"/>
                    <a:pt x="655" y="322"/>
                    <a:pt x="1072" y="322"/>
                  </a:cubicBezTo>
                  <a:close/>
                  <a:moveTo>
                    <a:pt x="1072" y="0"/>
                  </a:moveTo>
                  <a:cubicBezTo>
                    <a:pt x="476" y="0"/>
                    <a:pt x="0" y="501"/>
                    <a:pt x="0" y="1072"/>
                  </a:cubicBezTo>
                  <a:cubicBezTo>
                    <a:pt x="0" y="1667"/>
                    <a:pt x="488" y="2156"/>
                    <a:pt x="1072" y="2156"/>
                  </a:cubicBezTo>
                  <a:cubicBezTo>
                    <a:pt x="1655" y="2156"/>
                    <a:pt x="2131" y="1667"/>
                    <a:pt x="2143" y="1072"/>
                  </a:cubicBezTo>
                  <a:cubicBezTo>
                    <a:pt x="2143" y="477"/>
                    <a:pt x="165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3"/>
            <p:cNvSpPr/>
            <p:nvPr/>
          </p:nvSpPr>
          <p:spPr>
            <a:xfrm>
              <a:off x="1375575" y="2214275"/>
              <a:ext cx="53600" cy="53600"/>
            </a:xfrm>
            <a:custGeom>
              <a:rect b="b" l="l" r="r" t="t"/>
              <a:pathLst>
                <a:path extrusionOk="0" h="2144" w="2144">
                  <a:moveTo>
                    <a:pt x="1072" y="322"/>
                  </a:moveTo>
                  <a:cubicBezTo>
                    <a:pt x="1488" y="322"/>
                    <a:pt x="1834" y="656"/>
                    <a:pt x="1846" y="1096"/>
                  </a:cubicBezTo>
                  <a:cubicBezTo>
                    <a:pt x="1846" y="1525"/>
                    <a:pt x="1488" y="1870"/>
                    <a:pt x="1072" y="1870"/>
                  </a:cubicBezTo>
                  <a:cubicBezTo>
                    <a:pt x="631" y="1870"/>
                    <a:pt x="298" y="1513"/>
                    <a:pt x="298" y="1096"/>
                  </a:cubicBezTo>
                  <a:cubicBezTo>
                    <a:pt x="298" y="656"/>
                    <a:pt x="655" y="322"/>
                    <a:pt x="1072" y="322"/>
                  </a:cubicBezTo>
                  <a:close/>
                  <a:moveTo>
                    <a:pt x="1072" y="1"/>
                  </a:moveTo>
                  <a:cubicBezTo>
                    <a:pt x="476" y="1"/>
                    <a:pt x="0" y="501"/>
                    <a:pt x="0" y="1072"/>
                  </a:cubicBezTo>
                  <a:cubicBezTo>
                    <a:pt x="0" y="1668"/>
                    <a:pt x="488" y="2144"/>
                    <a:pt x="1072" y="2144"/>
                  </a:cubicBezTo>
                  <a:cubicBezTo>
                    <a:pt x="1655" y="2144"/>
                    <a:pt x="2131" y="1680"/>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43"/>
          <p:cNvGrpSpPr/>
          <p:nvPr/>
        </p:nvGrpSpPr>
        <p:grpSpPr>
          <a:xfrm rot="-5400000">
            <a:off x="8207321" y="4234254"/>
            <a:ext cx="520536" cy="521044"/>
            <a:chOff x="1032375" y="2678925"/>
            <a:chExt cx="307500" cy="307800"/>
          </a:xfrm>
        </p:grpSpPr>
        <p:sp>
          <p:nvSpPr>
            <p:cNvPr id="2160" name="Google Shape;2160;p43"/>
            <p:cNvSpPr/>
            <p:nvPr/>
          </p:nvSpPr>
          <p:spPr>
            <a:xfrm>
              <a:off x="1032375" y="2678925"/>
              <a:ext cx="307500" cy="307800"/>
            </a:xfrm>
            <a:custGeom>
              <a:rect b="b" l="l" r="r" t="t"/>
              <a:pathLst>
                <a:path extrusionOk="0" h="12312" w="12300">
                  <a:moveTo>
                    <a:pt x="0" y="0"/>
                  </a:moveTo>
                  <a:lnTo>
                    <a:pt x="0" y="12311"/>
                  </a:lnTo>
                  <a:lnTo>
                    <a:pt x="12299" y="12311"/>
                  </a:lnTo>
                  <a:lnTo>
                    <a:pt x="12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3"/>
            <p:cNvSpPr/>
            <p:nvPr/>
          </p:nvSpPr>
          <p:spPr>
            <a:xfrm>
              <a:off x="1051425" y="2698275"/>
              <a:ext cx="269400" cy="269400"/>
            </a:xfrm>
            <a:custGeom>
              <a:rect b="b" l="l" r="r" t="t"/>
              <a:pathLst>
                <a:path extrusionOk="0" h="10776" w="10776">
                  <a:moveTo>
                    <a:pt x="9025" y="274"/>
                  </a:moveTo>
                  <a:cubicBezTo>
                    <a:pt x="9097" y="1060"/>
                    <a:pt x="9716" y="1679"/>
                    <a:pt x="10490" y="1750"/>
                  </a:cubicBezTo>
                  <a:lnTo>
                    <a:pt x="10490" y="9001"/>
                  </a:lnTo>
                  <a:cubicBezTo>
                    <a:pt x="9704" y="9073"/>
                    <a:pt x="9097" y="9692"/>
                    <a:pt x="9025" y="10478"/>
                  </a:cubicBezTo>
                  <a:lnTo>
                    <a:pt x="1774" y="10478"/>
                  </a:lnTo>
                  <a:cubicBezTo>
                    <a:pt x="1691" y="9680"/>
                    <a:pt x="1072" y="9073"/>
                    <a:pt x="298" y="9001"/>
                  </a:cubicBezTo>
                  <a:lnTo>
                    <a:pt x="298" y="1750"/>
                  </a:lnTo>
                  <a:cubicBezTo>
                    <a:pt x="1084" y="1679"/>
                    <a:pt x="1691" y="1048"/>
                    <a:pt x="1774" y="274"/>
                  </a:cubicBezTo>
                  <a:close/>
                  <a:moveTo>
                    <a:pt x="1477" y="0"/>
                  </a:moveTo>
                  <a:lnTo>
                    <a:pt x="1477" y="143"/>
                  </a:lnTo>
                  <a:cubicBezTo>
                    <a:pt x="1477" y="869"/>
                    <a:pt x="881" y="1465"/>
                    <a:pt x="143" y="1465"/>
                  </a:cubicBezTo>
                  <a:lnTo>
                    <a:pt x="0" y="1465"/>
                  </a:lnTo>
                  <a:lnTo>
                    <a:pt x="0" y="9299"/>
                  </a:lnTo>
                  <a:lnTo>
                    <a:pt x="143" y="9299"/>
                  </a:lnTo>
                  <a:cubicBezTo>
                    <a:pt x="881" y="9299"/>
                    <a:pt x="1477" y="9894"/>
                    <a:pt x="1477" y="10621"/>
                  </a:cubicBezTo>
                  <a:lnTo>
                    <a:pt x="1477" y="10775"/>
                  </a:lnTo>
                  <a:lnTo>
                    <a:pt x="9299" y="10775"/>
                  </a:lnTo>
                  <a:lnTo>
                    <a:pt x="9299" y="10621"/>
                  </a:lnTo>
                  <a:cubicBezTo>
                    <a:pt x="9299" y="9894"/>
                    <a:pt x="9894" y="9299"/>
                    <a:pt x="10632" y="9299"/>
                  </a:cubicBezTo>
                  <a:lnTo>
                    <a:pt x="10775" y="9299"/>
                  </a:lnTo>
                  <a:lnTo>
                    <a:pt x="10775" y="1465"/>
                  </a:lnTo>
                  <a:lnTo>
                    <a:pt x="10632" y="1465"/>
                  </a:lnTo>
                  <a:cubicBezTo>
                    <a:pt x="9894" y="1465"/>
                    <a:pt x="9299" y="869"/>
                    <a:pt x="9299" y="143"/>
                  </a:cubicBezTo>
                  <a:lnTo>
                    <a:pt x="9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3"/>
            <p:cNvSpPr/>
            <p:nvPr/>
          </p:nvSpPr>
          <p:spPr>
            <a:xfrm>
              <a:off x="1097550" y="2871200"/>
              <a:ext cx="53600" cy="53600"/>
            </a:xfrm>
            <a:custGeom>
              <a:rect b="b" l="l" r="r" t="t"/>
              <a:pathLst>
                <a:path extrusionOk="0" h="2144" w="2144">
                  <a:moveTo>
                    <a:pt x="1072" y="310"/>
                  </a:moveTo>
                  <a:cubicBezTo>
                    <a:pt x="1501" y="310"/>
                    <a:pt x="1846" y="656"/>
                    <a:pt x="1846" y="1084"/>
                  </a:cubicBezTo>
                  <a:cubicBezTo>
                    <a:pt x="1846" y="1513"/>
                    <a:pt x="1501" y="1858"/>
                    <a:pt x="1072" y="1858"/>
                  </a:cubicBezTo>
                  <a:cubicBezTo>
                    <a:pt x="644" y="1858"/>
                    <a:pt x="298" y="1513"/>
                    <a:pt x="298" y="1084"/>
                  </a:cubicBezTo>
                  <a:cubicBezTo>
                    <a:pt x="298" y="656"/>
                    <a:pt x="655" y="310"/>
                    <a:pt x="1072" y="310"/>
                  </a:cubicBezTo>
                  <a:close/>
                  <a:moveTo>
                    <a:pt x="1072" y="1"/>
                  </a:moveTo>
                  <a:cubicBezTo>
                    <a:pt x="477" y="1"/>
                    <a:pt x="1" y="477"/>
                    <a:pt x="1" y="1072"/>
                  </a:cubicBezTo>
                  <a:cubicBezTo>
                    <a:pt x="1" y="1668"/>
                    <a:pt x="489" y="2144"/>
                    <a:pt x="1072" y="2144"/>
                  </a:cubicBezTo>
                  <a:cubicBezTo>
                    <a:pt x="1668" y="2144"/>
                    <a:pt x="2144" y="1668"/>
                    <a:pt x="2144" y="1072"/>
                  </a:cubicBezTo>
                  <a:cubicBezTo>
                    <a:pt x="2144" y="477"/>
                    <a:pt x="1668"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3"/>
            <p:cNvSpPr/>
            <p:nvPr/>
          </p:nvSpPr>
          <p:spPr>
            <a:xfrm>
              <a:off x="1221075" y="2871200"/>
              <a:ext cx="53600" cy="53600"/>
            </a:xfrm>
            <a:custGeom>
              <a:rect b="b" l="l" r="r" t="t"/>
              <a:pathLst>
                <a:path extrusionOk="0" h="2144" w="2144">
                  <a:moveTo>
                    <a:pt x="1072" y="310"/>
                  </a:moveTo>
                  <a:cubicBezTo>
                    <a:pt x="1489" y="310"/>
                    <a:pt x="1846" y="656"/>
                    <a:pt x="1846" y="1084"/>
                  </a:cubicBezTo>
                  <a:cubicBezTo>
                    <a:pt x="1846" y="1513"/>
                    <a:pt x="1489" y="1858"/>
                    <a:pt x="1072" y="1858"/>
                  </a:cubicBezTo>
                  <a:cubicBezTo>
                    <a:pt x="644" y="1858"/>
                    <a:pt x="298" y="1513"/>
                    <a:pt x="298" y="1084"/>
                  </a:cubicBezTo>
                  <a:cubicBezTo>
                    <a:pt x="298" y="656"/>
                    <a:pt x="656" y="310"/>
                    <a:pt x="1072" y="310"/>
                  </a:cubicBezTo>
                  <a:close/>
                  <a:moveTo>
                    <a:pt x="1072" y="1"/>
                  </a:moveTo>
                  <a:cubicBezTo>
                    <a:pt x="477" y="1"/>
                    <a:pt x="1" y="477"/>
                    <a:pt x="1" y="1072"/>
                  </a:cubicBezTo>
                  <a:cubicBezTo>
                    <a:pt x="1" y="1668"/>
                    <a:pt x="489" y="2144"/>
                    <a:pt x="1072" y="2144"/>
                  </a:cubicBezTo>
                  <a:cubicBezTo>
                    <a:pt x="1656" y="2144"/>
                    <a:pt x="2144" y="1668"/>
                    <a:pt x="2144" y="1072"/>
                  </a:cubicBezTo>
                  <a:cubicBezTo>
                    <a:pt x="2144" y="477"/>
                    <a:pt x="1656"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3"/>
            <p:cNvSpPr/>
            <p:nvPr/>
          </p:nvSpPr>
          <p:spPr>
            <a:xfrm>
              <a:off x="1159475" y="2805725"/>
              <a:ext cx="53600" cy="53600"/>
            </a:xfrm>
            <a:custGeom>
              <a:rect b="b" l="l" r="r" t="t"/>
              <a:pathLst>
                <a:path extrusionOk="0" h="2144" w="2144">
                  <a:moveTo>
                    <a:pt x="1072" y="310"/>
                  </a:moveTo>
                  <a:cubicBezTo>
                    <a:pt x="1488" y="310"/>
                    <a:pt x="1846" y="655"/>
                    <a:pt x="1846" y="1084"/>
                  </a:cubicBezTo>
                  <a:cubicBezTo>
                    <a:pt x="1846" y="1513"/>
                    <a:pt x="1500" y="1858"/>
                    <a:pt x="1072" y="1858"/>
                  </a:cubicBezTo>
                  <a:cubicBezTo>
                    <a:pt x="631" y="1858"/>
                    <a:pt x="298" y="1501"/>
                    <a:pt x="298" y="1084"/>
                  </a:cubicBezTo>
                  <a:cubicBezTo>
                    <a:pt x="298" y="655"/>
                    <a:pt x="655" y="310"/>
                    <a:pt x="1072" y="310"/>
                  </a:cubicBezTo>
                  <a:close/>
                  <a:moveTo>
                    <a:pt x="1072" y="0"/>
                  </a:moveTo>
                  <a:cubicBezTo>
                    <a:pt x="476" y="0"/>
                    <a:pt x="0" y="489"/>
                    <a:pt x="0" y="1072"/>
                  </a:cubicBezTo>
                  <a:cubicBezTo>
                    <a:pt x="0" y="1667"/>
                    <a:pt x="488" y="2144"/>
                    <a:pt x="1072" y="2144"/>
                  </a:cubicBezTo>
                  <a:cubicBezTo>
                    <a:pt x="1667" y="2144"/>
                    <a:pt x="2143" y="1667"/>
                    <a:pt x="2143" y="1072"/>
                  </a:cubicBezTo>
                  <a:cubicBezTo>
                    <a:pt x="2143" y="477"/>
                    <a:pt x="1667"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3"/>
            <p:cNvSpPr/>
            <p:nvPr/>
          </p:nvSpPr>
          <p:spPr>
            <a:xfrm>
              <a:off x="1097550" y="2740250"/>
              <a:ext cx="53600" cy="53600"/>
            </a:xfrm>
            <a:custGeom>
              <a:rect b="b" l="l" r="r" t="t"/>
              <a:pathLst>
                <a:path extrusionOk="0" h="2144" w="2144">
                  <a:moveTo>
                    <a:pt x="1072" y="310"/>
                  </a:moveTo>
                  <a:cubicBezTo>
                    <a:pt x="1501" y="310"/>
                    <a:pt x="1846" y="655"/>
                    <a:pt x="1846" y="1084"/>
                  </a:cubicBezTo>
                  <a:cubicBezTo>
                    <a:pt x="1846" y="1512"/>
                    <a:pt x="1501" y="1857"/>
                    <a:pt x="1072" y="1857"/>
                  </a:cubicBezTo>
                  <a:cubicBezTo>
                    <a:pt x="644" y="1857"/>
                    <a:pt x="298" y="1512"/>
                    <a:pt x="298" y="1084"/>
                  </a:cubicBezTo>
                  <a:cubicBezTo>
                    <a:pt x="298" y="655"/>
                    <a:pt x="655" y="310"/>
                    <a:pt x="1072" y="310"/>
                  </a:cubicBezTo>
                  <a:close/>
                  <a:moveTo>
                    <a:pt x="1072" y="0"/>
                  </a:moveTo>
                  <a:cubicBezTo>
                    <a:pt x="477" y="0"/>
                    <a:pt x="1" y="476"/>
                    <a:pt x="1" y="1072"/>
                  </a:cubicBezTo>
                  <a:cubicBezTo>
                    <a:pt x="1" y="1667"/>
                    <a:pt x="489" y="2143"/>
                    <a:pt x="1072" y="2143"/>
                  </a:cubicBezTo>
                  <a:cubicBezTo>
                    <a:pt x="1668" y="2143"/>
                    <a:pt x="2144" y="1667"/>
                    <a:pt x="2144" y="1072"/>
                  </a:cubicBezTo>
                  <a:cubicBezTo>
                    <a:pt x="2144" y="476"/>
                    <a:pt x="1668"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3"/>
            <p:cNvSpPr/>
            <p:nvPr/>
          </p:nvSpPr>
          <p:spPr>
            <a:xfrm>
              <a:off x="1221075" y="2740250"/>
              <a:ext cx="53600" cy="53600"/>
            </a:xfrm>
            <a:custGeom>
              <a:rect b="b" l="l" r="r" t="t"/>
              <a:pathLst>
                <a:path extrusionOk="0" h="2144" w="2144">
                  <a:moveTo>
                    <a:pt x="1072" y="310"/>
                  </a:moveTo>
                  <a:cubicBezTo>
                    <a:pt x="1489" y="310"/>
                    <a:pt x="1846" y="655"/>
                    <a:pt x="1846" y="1084"/>
                  </a:cubicBezTo>
                  <a:cubicBezTo>
                    <a:pt x="1846" y="1512"/>
                    <a:pt x="1489" y="1857"/>
                    <a:pt x="1072" y="1857"/>
                  </a:cubicBezTo>
                  <a:cubicBezTo>
                    <a:pt x="644" y="1857"/>
                    <a:pt x="298" y="1512"/>
                    <a:pt x="298" y="1084"/>
                  </a:cubicBezTo>
                  <a:cubicBezTo>
                    <a:pt x="298" y="655"/>
                    <a:pt x="656" y="310"/>
                    <a:pt x="1072" y="310"/>
                  </a:cubicBezTo>
                  <a:close/>
                  <a:moveTo>
                    <a:pt x="1072" y="0"/>
                  </a:moveTo>
                  <a:cubicBezTo>
                    <a:pt x="477" y="0"/>
                    <a:pt x="1" y="476"/>
                    <a:pt x="1" y="1072"/>
                  </a:cubicBezTo>
                  <a:cubicBezTo>
                    <a:pt x="1" y="1667"/>
                    <a:pt x="489" y="2143"/>
                    <a:pt x="1072" y="2143"/>
                  </a:cubicBezTo>
                  <a:cubicBezTo>
                    <a:pt x="1656" y="2143"/>
                    <a:pt x="2144" y="1667"/>
                    <a:pt x="2144" y="1072"/>
                  </a:cubicBezTo>
                  <a:cubicBezTo>
                    <a:pt x="2144" y="476"/>
                    <a:pt x="1656"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43"/>
          <p:cNvGrpSpPr/>
          <p:nvPr/>
        </p:nvGrpSpPr>
        <p:grpSpPr>
          <a:xfrm rot="-5400000">
            <a:off x="8207070" y="388438"/>
            <a:ext cx="521044" cy="521086"/>
            <a:chOff x="1926525" y="2245225"/>
            <a:chExt cx="307800" cy="307825"/>
          </a:xfrm>
        </p:grpSpPr>
        <p:sp>
          <p:nvSpPr>
            <p:cNvPr id="2168" name="Google Shape;2168;p43"/>
            <p:cNvSpPr/>
            <p:nvPr/>
          </p:nvSpPr>
          <p:spPr>
            <a:xfrm>
              <a:off x="1926525" y="2245225"/>
              <a:ext cx="307800" cy="307825"/>
            </a:xfrm>
            <a:custGeom>
              <a:rect b="b" l="l" r="r" t="t"/>
              <a:pathLst>
                <a:path extrusionOk="0" h="12313" w="12312">
                  <a:moveTo>
                    <a:pt x="1" y="1"/>
                  </a:moveTo>
                  <a:lnTo>
                    <a:pt x="1" y="12312"/>
                  </a:lnTo>
                  <a:lnTo>
                    <a:pt x="12312" y="12312"/>
                  </a:lnTo>
                  <a:lnTo>
                    <a:pt x="1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3"/>
            <p:cNvSpPr/>
            <p:nvPr/>
          </p:nvSpPr>
          <p:spPr>
            <a:xfrm>
              <a:off x="1946175" y="2264275"/>
              <a:ext cx="269400" cy="269425"/>
            </a:xfrm>
            <a:custGeom>
              <a:rect b="b" l="l" r="r" t="t"/>
              <a:pathLst>
                <a:path extrusionOk="0" h="10777" w="10776">
                  <a:moveTo>
                    <a:pt x="9013" y="287"/>
                  </a:moveTo>
                  <a:cubicBezTo>
                    <a:pt x="9085" y="1073"/>
                    <a:pt x="9704" y="1680"/>
                    <a:pt x="10478" y="1763"/>
                  </a:cubicBezTo>
                  <a:lnTo>
                    <a:pt x="10478" y="9002"/>
                  </a:lnTo>
                  <a:cubicBezTo>
                    <a:pt x="9692" y="9085"/>
                    <a:pt x="9085" y="9705"/>
                    <a:pt x="9013" y="10478"/>
                  </a:cubicBezTo>
                  <a:lnTo>
                    <a:pt x="1762" y="10478"/>
                  </a:lnTo>
                  <a:cubicBezTo>
                    <a:pt x="1691" y="9705"/>
                    <a:pt x="1072" y="9085"/>
                    <a:pt x="286" y="9002"/>
                  </a:cubicBezTo>
                  <a:lnTo>
                    <a:pt x="286" y="1763"/>
                  </a:lnTo>
                  <a:cubicBezTo>
                    <a:pt x="1072" y="1680"/>
                    <a:pt x="1691" y="1061"/>
                    <a:pt x="1762" y="287"/>
                  </a:cubicBezTo>
                  <a:close/>
                  <a:moveTo>
                    <a:pt x="1477" y="1"/>
                  </a:moveTo>
                  <a:lnTo>
                    <a:pt x="1477" y="156"/>
                  </a:lnTo>
                  <a:cubicBezTo>
                    <a:pt x="1477" y="882"/>
                    <a:pt x="881" y="1477"/>
                    <a:pt x="155" y="1477"/>
                  </a:cubicBezTo>
                  <a:lnTo>
                    <a:pt x="0" y="1477"/>
                  </a:lnTo>
                  <a:lnTo>
                    <a:pt x="0" y="9300"/>
                  </a:lnTo>
                  <a:lnTo>
                    <a:pt x="155" y="9300"/>
                  </a:lnTo>
                  <a:cubicBezTo>
                    <a:pt x="881" y="9300"/>
                    <a:pt x="1477" y="9895"/>
                    <a:pt x="1477" y="10633"/>
                  </a:cubicBezTo>
                  <a:lnTo>
                    <a:pt x="1477" y="10776"/>
                  </a:lnTo>
                  <a:lnTo>
                    <a:pt x="9311" y="10776"/>
                  </a:lnTo>
                  <a:lnTo>
                    <a:pt x="9311" y="10633"/>
                  </a:lnTo>
                  <a:cubicBezTo>
                    <a:pt x="9311" y="9895"/>
                    <a:pt x="9906" y="9300"/>
                    <a:pt x="10633" y="9300"/>
                  </a:cubicBezTo>
                  <a:lnTo>
                    <a:pt x="10776" y="9300"/>
                  </a:lnTo>
                  <a:lnTo>
                    <a:pt x="10776" y="1477"/>
                  </a:lnTo>
                  <a:lnTo>
                    <a:pt x="10633" y="1477"/>
                  </a:lnTo>
                  <a:cubicBezTo>
                    <a:pt x="9906" y="1477"/>
                    <a:pt x="9311" y="882"/>
                    <a:pt x="9311" y="156"/>
                  </a:cubicBezTo>
                  <a:lnTo>
                    <a:pt x="9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3"/>
            <p:cNvSpPr/>
            <p:nvPr/>
          </p:nvSpPr>
          <p:spPr>
            <a:xfrm>
              <a:off x="1992300" y="2437525"/>
              <a:ext cx="53600" cy="53900"/>
            </a:xfrm>
            <a:custGeom>
              <a:rect b="b" l="l" r="r" t="t"/>
              <a:pathLst>
                <a:path extrusionOk="0" h="2156" w="2144">
                  <a:moveTo>
                    <a:pt x="1072" y="322"/>
                  </a:moveTo>
                  <a:cubicBezTo>
                    <a:pt x="1489" y="322"/>
                    <a:pt x="1846" y="667"/>
                    <a:pt x="1846" y="1096"/>
                  </a:cubicBezTo>
                  <a:cubicBezTo>
                    <a:pt x="1846" y="1524"/>
                    <a:pt x="1489" y="1870"/>
                    <a:pt x="1072" y="1870"/>
                  </a:cubicBezTo>
                  <a:cubicBezTo>
                    <a:pt x="644" y="1870"/>
                    <a:pt x="298" y="1524"/>
                    <a:pt x="298" y="1096"/>
                  </a:cubicBezTo>
                  <a:cubicBezTo>
                    <a:pt x="298" y="667"/>
                    <a:pt x="656" y="322"/>
                    <a:pt x="1072" y="322"/>
                  </a:cubicBezTo>
                  <a:close/>
                  <a:moveTo>
                    <a:pt x="1072" y="0"/>
                  </a:moveTo>
                  <a:cubicBezTo>
                    <a:pt x="477" y="0"/>
                    <a:pt x="1" y="477"/>
                    <a:pt x="1" y="1072"/>
                  </a:cubicBezTo>
                  <a:cubicBezTo>
                    <a:pt x="1" y="1667"/>
                    <a:pt x="501" y="2155"/>
                    <a:pt x="1072" y="2155"/>
                  </a:cubicBezTo>
                  <a:cubicBezTo>
                    <a:pt x="1656" y="2155"/>
                    <a:pt x="2144" y="1667"/>
                    <a:pt x="2144" y="1072"/>
                  </a:cubicBezTo>
                  <a:cubicBezTo>
                    <a:pt x="2144" y="477"/>
                    <a:pt x="1656"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3"/>
            <p:cNvSpPr/>
            <p:nvPr/>
          </p:nvSpPr>
          <p:spPr>
            <a:xfrm>
              <a:off x="2115550" y="2437525"/>
              <a:ext cx="53600" cy="53900"/>
            </a:xfrm>
            <a:custGeom>
              <a:rect b="b" l="l" r="r" t="t"/>
              <a:pathLst>
                <a:path extrusionOk="0" h="2156" w="2144">
                  <a:moveTo>
                    <a:pt x="1072" y="322"/>
                  </a:moveTo>
                  <a:cubicBezTo>
                    <a:pt x="1500" y="322"/>
                    <a:pt x="1845" y="667"/>
                    <a:pt x="1845" y="1096"/>
                  </a:cubicBezTo>
                  <a:cubicBezTo>
                    <a:pt x="1845" y="1524"/>
                    <a:pt x="1500" y="1870"/>
                    <a:pt x="1072" y="1870"/>
                  </a:cubicBezTo>
                  <a:cubicBezTo>
                    <a:pt x="643" y="1870"/>
                    <a:pt x="298" y="1524"/>
                    <a:pt x="298" y="1096"/>
                  </a:cubicBezTo>
                  <a:cubicBezTo>
                    <a:pt x="298" y="667"/>
                    <a:pt x="655" y="322"/>
                    <a:pt x="1072" y="322"/>
                  </a:cubicBezTo>
                  <a:close/>
                  <a:moveTo>
                    <a:pt x="1072" y="0"/>
                  </a:moveTo>
                  <a:cubicBezTo>
                    <a:pt x="476" y="0"/>
                    <a:pt x="0" y="477"/>
                    <a:pt x="0" y="1072"/>
                  </a:cubicBezTo>
                  <a:cubicBezTo>
                    <a:pt x="0" y="1667"/>
                    <a:pt x="488" y="2155"/>
                    <a:pt x="1072" y="2155"/>
                  </a:cubicBezTo>
                  <a:cubicBezTo>
                    <a:pt x="1667" y="2155"/>
                    <a:pt x="2143" y="1667"/>
                    <a:pt x="2143" y="1072"/>
                  </a:cubicBezTo>
                  <a:cubicBezTo>
                    <a:pt x="2143" y="477"/>
                    <a:pt x="165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3"/>
            <p:cNvSpPr/>
            <p:nvPr/>
          </p:nvSpPr>
          <p:spPr>
            <a:xfrm>
              <a:off x="1992300" y="2306550"/>
              <a:ext cx="53600" cy="53900"/>
            </a:xfrm>
            <a:custGeom>
              <a:rect b="b" l="l" r="r" t="t"/>
              <a:pathLst>
                <a:path extrusionOk="0" h="2156" w="2144">
                  <a:moveTo>
                    <a:pt x="1072" y="322"/>
                  </a:moveTo>
                  <a:cubicBezTo>
                    <a:pt x="1489" y="322"/>
                    <a:pt x="1846" y="656"/>
                    <a:pt x="1846" y="1096"/>
                  </a:cubicBezTo>
                  <a:cubicBezTo>
                    <a:pt x="1846" y="1525"/>
                    <a:pt x="1489" y="1870"/>
                    <a:pt x="1072" y="1870"/>
                  </a:cubicBezTo>
                  <a:cubicBezTo>
                    <a:pt x="644" y="1870"/>
                    <a:pt x="298" y="1525"/>
                    <a:pt x="298" y="1096"/>
                  </a:cubicBezTo>
                  <a:cubicBezTo>
                    <a:pt x="298" y="656"/>
                    <a:pt x="656" y="322"/>
                    <a:pt x="1072" y="322"/>
                  </a:cubicBezTo>
                  <a:close/>
                  <a:moveTo>
                    <a:pt x="1072" y="1"/>
                  </a:moveTo>
                  <a:cubicBezTo>
                    <a:pt x="477" y="1"/>
                    <a:pt x="1" y="501"/>
                    <a:pt x="1" y="1084"/>
                  </a:cubicBezTo>
                  <a:cubicBezTo>
                    <a:pt x="1" y="1679"/>
                    <a:pt x="501" y="2156"/>
                    <a:pt x="1072" y="2156"/>
                  </a:cubicBezTo>
                  <a:cubicBezTo>
                    <a:pt x="1656" y="2156"/>
                    <a:pt x="2132" y="1656"/>
                    <a:pt x="2144" y="1084"/>
                  </a:cubicBezTo>
                  <a:cubicBezTo>
                    <a:pt x="2144" y="489"/>
                    <a:pt x="1656"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3"/>
            <p:cNvSpPr/>
            <p:nvPr/>
          </p:nvSpPr>
          <p:spPr>
            <a:xfrm>
              <a:off x="2115550" y="2306550"/>
              <a:ext cx="53600" cy="53900"/>
            </a:xfrm>
            <a:custGeom>
              <a:rect b="b" l="l" r="r" t="t"/>
              <a:pathLst>
                <a:path extrusionOk="0" h="2156" w="2144">
                  <a:moveTo>
                    <a:pt x="1072" y="322"/>
                  </a:moveTo>
                  <a:cubicBezTo>
                    <a:pt x="1500" y="322"/>
                    <a:pt x="1845" y="656"/>
                    <a:pt x="1845" y="1096"/>
                  </a:cubicBezTo>
                  <a:cubicBezTo>
                    <a:pt x="1845" y="1525"/>
                    <a:pt x="1500" y="1870"/>
                    <a:pt x="1072" y="1870"/>
                  </a:cubicBezTo>
                  <a:cubicBezTo>
                    <a:pt x="643" y="1870"/>
                    <a:pt x="298" y="1525"/>
                    <a:pt x="298" y="1096"/>
                  </a:cubicBezTo>
                  <a:cubicBezTo>
                    <a:pt x="298" y="656"/>
                    <a:pt x="655" y="322"/>
                    <a:pt x="1072" y="322"/>
                  </a:cubicBezTo>
                  <a:close/>
                  <a:moveTo>
                    <a:pt x="1072" y="1"/>
                  </a:moveTo>
                  <a:cubicBezTo>
                    <a:pt x="476" y="1"/>
                    <a:pt x="0" y="501"/>
                    <a:pt x="0" y="1084"/>
                  </a:cubicBezTo>
                  <a:cubicBezTo>
                    <a:pt x="0" y="1679"/>
                    <a:pt x="488" y="2156"/>
                    <a:pt x="1072" y="2156"/>
                  </a:cubicBezTo>
                  <a:cubicBezTo>
                    <a:pt x="1667" y="2156"/>
                    <a:pt x="2143" y="1656"/>
                    <a:pt x="2143" y="1084"/>
                  </a:cubicBezTo>
                  <a:cubicBezTo>
                    <a:pt x="2143" y="489"/>
                    <a:pt x="165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74" name="Google Shape;2174;p43"/>
          <p:cNvCxnSpPr/>
          <p:nvPr/>
        </p:nvCxnSpPr>
        <p:spPr>
          <a:xfrm>
            <a:off x="3447348" y="2891625"/>
            <a:ext cx="679500" cy="11100"/>
          </a:xfrm>
          <a:prstGeom prst="straightConnector1">
            <a:avLst/>
          </a:prstGeom>
          <a:noFill/>
          <a:ln cap="flat" cmpd="sng" w="9525">
            <a:solidFill>
              <a:schemeClr val="dk2"/>
            </a:solidFill>
            <a:prstDash val="solid"/>
            <a:round/>
            <a:headEnd len="med" w="med" type="none"/>
            <a:tailEnd len="med" w="med" type="triangle"/>
          </a:ln>
        </p:spPr>
      </p:cxnSp>
      <p:pic>
        <p:nvPicPr>
          <p:cNvPr id="2175" name="Google Shape;2175;p43"/>
          <p:cNvPicPr preferRelativeResize="0"/>
          <p:nvPr/>
        </p:nvPicPr>
        <p:blipFill>
          <a:blip r:embed="rId3">
            <a:alphaModFix/>
          </a:blip>
          <a:stretch>
            <a:fillRect/>
          </a:stretch>
        </p:blipFill>
        <p:spPr>
          <a:xfrm>
            <a:off x="4279250" y="3181625"/>
            <a:ext cx="3024375" cy="123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44"/>
          <p:cNvSpPr txBox="1"/>
          <p:nvPr>
            <p:ph type="title"/>
          </p:nvPr>
        </p:nvSpPr>
        <p:spPr>
          <a:xfrm>
            <a:off x="720000" y="521225"/>
            <a:ext cx="592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Single Roll vs. Multiple Rolls</a:t>
            </a:r>
            <a:endParaRPr/>
          </a:p>
        </p:txBody>
      </p:sp>
      <p:sp>
        <p:nvSpPr>
          <p:cNvPr id="2181" name="Google Shape;2181;p44"/>
          <p:cNvSpPr txBox="1"/>
          <p:nvPr>
            <p:ph idx="1" type="subTitle"/>
          </p:nvPr>
        </p:nvSpPr>
        <p:spPr>
          <a:xfrm>
            <a:off x="1221050" y="1521075"/>
            <a:ext cx="48168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Roll: Completely random, any of the 6 results is as likely as the others.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Rolling the die, say, 30 times: The average of these rolls isn’t as unpredictable as the single rolls.</a:t>
            </a:r>
            <a:endParaRPr/>
          </a:p>
          <a:p>
            <a:pPr indent="0" lvl="0" marL="0" rtl="0" algn="l">
              <a:spcBef>
                <a:spcPts val="0"/>
              </a:spcBef>
              <a:spcAft>
                <a:spcPts val="0"/>
              </a:spcAft>
              <a:buNone/>
            </a:pPr>
            <a:r>
              <a:t/>
            </a:r>
            <a:endParaRPr/>
          </a:p>
        </p:txBody>
      </p:sp>
      <p:grpSp>
        <p:nvGrpSpPr>
          <p:cNvPr id="2182" name="Google Shape;2182;p44"/>
          <p:cNvGrpSpPr/>
          <p:nvPr/>
        </p:nvGrpSpPr>
        <p:grpSpPr>
          <a:xfrm>
            <a:off x="6881087" y="3423808"/>
            <a:ext cx="1435301" cy="1180190"/>
            <a:chOff x="6881087" y="3423808"/>
            <a:chExt cx="1435301" cy="1180190"/>
          </a:xfrm>
        </p:grpSpPr>
        <p:sp>
          <p:nvSpPr>
            <p:cNvPr id="2183" name="Google Shape;2183;p44"/>
            <p:cNvSpPr/>
            <p:nvPr/>
          </p:nvSpPr>
          <p:spPr>
            <a:xfrm>
              <a:off x="7595175" y="4028385"/>
              <a:ext cx="721213" cy="575613"/>
            </a:xfrm>
            <a:custGeom>
              <a:rect b="b" l="l" r="r" t="t"/>
              <a:pathLst>
                <a:path extrusionOk="0" h="22218" w="27838">
                  <a:moveTo>
                    <a:pt x="27528" y="299"/>
                  </a:moveTo>
                  <a:lnTo>
                    <a:pt x="27528" y="21920"/>
                  </a:lnTo>
                  <a:lnTo>
                    <a:pt x="275" y="21920"/>
                  </a:lnTo>
                  <a:lnTo>
                    <a:pt x="275" y="299"/>
                  </a:lnTo>
                  <a:close/>
                  <a:moveTo>
                    <a:pt x="1" y="1"/>
                  </a:moveTo>
                  <a:lnTo>
                    <a:pt x="1" y="22218"/>
                  </a:lnTo>
                  <a:lnTo>
                    <a:pt x="27837" y="22218"/>
                  </a:lnTo>
                  <a:lnTo>
                    <a:pt x="2783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4"/>
            <p:cNvSpPr/>
            <p:nvPr/>
          </p:nvSpPr>
          <p:spPr>
            <a:xfrm>
              <a:off x="7646705" y="4080537"/>
              <a:ext cx="618179" cy="471957"/>
            </a:xfrm>
            <a:custGeom>
              <a:rect b="b" l="l" r="r" t="t"/>
              <a:pathLst>
                <a:path extrusionOk="0" h="18217" w="23861">
                  <a:moveTo>
                    <a:pt x="23551" y="298"/>
                  </a:moveTo>
                  <a:lnTo>
                    <a:pt x="23551" y="17919"/>
                  </a:lnTo>
                  <a:lnTo>
                    <a:pt x="286" y="17919"/>
                  </a:lnTo>
                  <a:lnTo>
                    <a:pt x="286" y="298"/>
                  </a:lnTo>
                  <a:close/>
                  <a:moveTo>
                    <a:pt x="0" y="0"/>
                  </a:moveTo>
                  <a:lnTo>
                    <a:pt x="0" y="18217"/>
                  </a:lnTo>
                  <a:lnTo>
                    <a:pt x="23860" y="18217"/>
                  </a:lnTo>
                  <a:lnTo>
                    <a:pt x="2386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4"/>
            <p:cNvSpPr/>
            <p:nvPr/>
          </p:nvSpPr>
          <p:spPr>
            <a:xfrm>
              <a:off x="7595797" y="4029939"/>
              <a:ext cx="201146" cy="201146"/>
            </a:xfrm>
            <a:custGeom>
              <a:rect b="b" l="l" r="r" t="t"/>
              <a:pathLst>
                <a:path extrusionOk="0" h="7764" w="7764">
                  <a:moveTo>
                    <a:pt x="7561" y="0"/>
                  </a:moveTo>
                  <a:lnTo>
                    <a:pt x="0" y="7549"/>
                  </a:lnTo>
                  <a:lnTo>
                    <a:pt x="215" y="7763"/>
                  </a:lnTo>
                  <a:lnTo>
                    <a:pt x="7763" y="203"/>
                  </a:lnTo>
                  <a:lnTo>
                    <a:pt x="7561" y="0"/>
                  </a:lnTo>
                  <a:close/>
                </a:path>
              </a:pathLst>
            </a:custGeom>
            <a:solidFill>
              <a:srgbClr val="DEA85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4"/>
            <p:cNvSpPr/>
            <p:nvPr/>
          </p:nvSpPr>
          <p:spPr>
            <a:xfrm>
              <a:off x="8113999" y="4029318"/>
              <a:ext cx="201146" cy="201457"/>
            </a:xfrm>
            <a:custGeom>
              <a:rect b="b" l="l" r="r" t="t"/>
              <a:pathLst>
                <a:path extrusionOk="0" h="7776" w="7764">
                  <a:moveTo>
                    <a:pt x="215" y="1"/>
                  </a:moveTo>
                  <a:lnTo>
                    <a:pt x="1" y="215"/>
                  </a:lnTo>
                  <a:lnTo>
                    <a:pt x="7561" y="7775"/>
                  </a:lnTo>
                  <a:lnTo>
                    <a:pt x="7764" y="7561"/>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4"/>
            <p:cNvSpPr/>
            <p:nvPr/>
          </p:nvSpPr>
          <p:spPr>
            <a:xfrm>
              <a:off x="8113999" y="4401634"/>
              <a:ext cx="201146" cy="201146"/>
            </a:xfrm>
            <a:custGeom>
              <a:rect b="b" l="l" r="r" t="t"/>
              <a:pathLst>
                <a:path extrusionOk="0" h="7764" w="7764">
                  <a:moveTo>
                    <a:pt x="7561" y="0"/>
                  </a:moveTo>
                  <a:lnTo>
                    <a:pt x="1" y="7549"/>
                  </a:lnTo>
                  <a:lnTo>
                    <a:pt x="215" y="7763"/>
                  </a:lnTo>
                  <a:lnTo>
                    <a:pt x="7764" y="203"/>
                  </a:lnTo>
                  <a:lnTo>
                    <a:pt x="756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4"/>
            <p:cNvSpPr/>
            <p:nvPr/>
          </p:nvSpPr>
          <p:spPr>
            <a:xfrm>
              <a:off x="7595797" y="4401634"/>
              <a:ext cx="201457" cy="201146"/>
            </a:xfrm>
            <a:custGeom>
              <a:rect b="b" l="l" r="r" t="t"/>
              <a:pathLst>
                <a:path extrusionOk="0" h="7764" w="7776">
                  <a:moveTo>
                    <a:pt x="215" y="0"/>
                  </a:moveTo>
                  <a:lnTo>
                    <a:pt x="0" y="215"/>
                  </a:lnTo>
                  <a:lnTo>
                    <a:pt x="7561" y="7763"/>
                  </a:lnTo>
                  <a:lnTo>
                    <a:pt x="7775" y="7561"/>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4"/>
            <p:cNvSpPr/>
            <p:nvPr/>
          </p:nvSpPr>
          <p:spPr>
            <a:xfrm>
              <a:off x="7779015" y="4208857"/>
              <a:ext cx="356306" cy="214385"/>
            </a:xfrm>
            <a:custGeom>
              <a:rect b="b" l="l" r="r" t="t"/>
              <a:pathLst>
                <a:path extrusionOk="0" h="8275" w="13753">
                  <a:moveTo>
                    <a:pt x="6871" y="0"/>
                  </a:moveTo>
                  <a:cubicBezTo>
                    <a:pt x="3073" y="0"/>
                    <a:pt x="1" y="1846"/>
                    <a:pt x="1" y="4131"/>
                  </a:cubicBezTo>
                  <a:cubicBezTo>
                    <a:pt x="1" y="6417"/>
                    <a:pt x="3073" y="8275"/>
                    <a:pt x="6871" y="8275"/>
                  </a:cubicBezTo>
                  <a:cubicBezTo>
                    <a:pt x="10669" y="8275"/>
                    <a:pt x="13753" y="6417"/>
                    <a:pt x="13753" y="4131"/>
                  </a:cubicBezTo>
                  <a:cubicBezTo>
                    <a:pt x="13753" y="1846"/>
                    <a:pt x="10669" y="0"/>
                    <a:pt x="6871" y="0"/>
                  </a:cubicBezTo>
                  <a:close/>
                </a:path>
              </a:pathLst>
            </a:custGeom>
            <a:solidFill>
              <a:srgbClr val="DEA8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4"/>
            <p:cNvSpPr/>
            <p:nvPr/>
          </p:nvSpPr>
          <p:spPr>
            <a:xfrm>
              <a:off x="7777486" y="4208857"/>
              <a:ext cx="356280" cy="214385"/>
            </a:xfrm>
            <a:custGeom>
              <a:rect b="b" l="l" r="r" t="t"/>
              <a:pathLst>
                <a:path extrusionOk="0" h="8275" w="13752">
                  <a:moveTo>
                    <a:pt x="6870" y="0"/>
                  </a:moveTo>
                  <a:cubicBezTo>
                    <a:pt x="3072" y="0"/>
                    <a:pt x="0" y="1846"/>
                    <a:pt x="0" y="4131"/>
                  </a:cubicBezTo>
                  <a:cubicBezTo>
                    <a:pt x="0" y="6417"/>
                    <a:pt x="3072" y="8275"/>
                    <a:pt x="6870" y="8275"/>
                  </a:cubicBezTo>
                  <a:cubicBezTo>
                    <a:pt x="10668" y="8275"/>
                    <a:pt x="13752" y="6417"/>
                    <a:pt x="13752" y="4131"/>
                  </a:cubicBezTo>
                  <a:cubicBezTo>
                    <a:pt x="13752" y="1846"/>
                    <a:pt x="10668" y="0"/>
                    <a:pt x="6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4"/>
            <p:cNvSpPr/>
            <p:nvPr/>
          </p:nvSpPr>
          <p:spPr>
            <a:xfrm>
              <a:off x="7790129" y="4221500"/>
              <a:ext cx="330994" cy="189099"/>
            </a:xfrm>
            <a:custGeom>
              <a:rect b="b" l="l" r="r" t="t"/>
              <a:pathLst>
                <a:path extrusionOk="0" h="7299" w="12776">
                  <a:moveTo>
                    <a:pt x="6382" y="310"/>
                  </a:moveTo>
                  <a:cubicBezTo>
                    <a:pt x="9692" y="310"/>
                    <a:pt x="12478" y="1846"/>
                    <a:pt x="12478" y="3667"/>
                  </a:cubicBezTo>
                  <a:cubicBezTo>
                    <a:pt x="12478" y="5477"/>
                    <a:pt x="9692" y="7013"/>
                    <a:pt x="6382" y="7013"/>
                  </a:cubicBezTo>
                  <a:cubicBezTo>
                    <a:pt x="3084" y="7013"/>
                    <a:pt x="298" y="5477"/>
                    <a:pt x="298" y="3667"/>
                  </a:cubicBezTo>
                  <a:cubicBezTo>
                    <a:pt x="298" y="1846"/>
                    <a:pt x="3096" y="310"/>
                    <a:pt x="6382" y="310"/>
                  </a:cubicBezTo>
                  <a:close/>
                  <a:moveTo>
                    <a:pt x="6382" y="0"/>
                  </a:moveTo>
                  <a:cubicBezTo>
                    <a:pt x="2917" y="0"/>
                    <a:pt x="0" y="1667"/>
                    <a:pt x="0" y="3643"/>
                  </a:cubicBezTo>
                  <a:cubicBezTo>
                    <a:pt x="0" y="5632"/>
                    <a:pt x="2929" y="7299"/>
                    <a:pt x="6382" y="7299"/>
                  </a:cubicBezTo>
                  <a:cubicBezTo>
                    <a:pt x="9835" y="7299"/>
                    <a:pt x="12776" y="5632"/>
                    <a:pt x="12776" y="3643"/>
                  </a:cubicBezTo>
                  <a:cubicBezTo>
                    <a:pt x="12776" y="1667"/>
                    <a:pt x="9859" y="0"/>
                    <a:pt x="6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p:nvPr/>
          </p:nvSpPr>
          <p:spPr>
            <a:xfrm>
              <a:off x="6881087" y="4028385"/>
              <a:ext cx="721213" cy="575613"/>
            </a:xfrm>
            <a:custGeom>
              <a:rect b="b" l="l" r="r" t="t"/>
              <a:pathLst>
                <a:path extrusionOk="0" h="22218" w="27838">
                  <a:moveTo>
                    <a:pt x="27540" y="299"/>
                  </a:moveTo>
                  <a:lnTo>
                    <a:pt x="27540" y="21920"/>
                  </a:lnTo>
                  <a:lnTo>
                    <a:pt x="298" y="21920"/>
                  </a:lnTo>
                  <a:lnTo>
                    <a:pt x="298" y="299"/>
                  </a:lnTo>
                  <a:close/>
                  <a:moveTo>
                    <a:pt x="1" y="1"/>
                  </a:moveTo>
                  <a:lnTo>
                    <a:pt x="1" y="22218"/>
                  </a:lnTo>
                  <a:lnTo>
                    <a:pt x="27838" y="22218"/>
                  </a:lnTo>
                  <a:lnTo>
                    <a:pt x="2783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4"/>
            <p:cNvSpPr/>
            <p:nvPr/>
          </p:nvSpPr>
          <p:spPr>
            <a:xfrm>
              <a:off x="6932617" y="4080537"/>
              <a:ext cx="618179" cy="471957"/>
            </a:xfrm>
            <a:custGeom>
              <a:rect b="b" l="l" r="r" t="t"/>
              <a:pathLst>
                <a:path extrusionOk="0" h="18217" w="23861">
                  <a:moveTo>
                    <a:pt x="23563" y="298"/>
                  </a:moveTo>
                  <a:lnTo>
                    <a:pt x="23563" y="17919"/>
                  </a:lnTo>
                  <a:lnTo>
                    <a:pt x="298" y="17919"/>
                  </a:lnTo>
                  <a:lnTo>
                    <a:pt x="298" y="298"/>
                  </a:lnTo>
                  <a:close/>
                  <a:moveTo>
                    <a:pt x="0" y="0"/>
                  </a:moveTo>
                  <a:lnTo>
                    <a:pt x="0" y="18217"/>
                  </a:lnTo>
                  <a:lnTo>
                    <a:pt x="23860" y="18217"/>
                  </a:lnTo>
                  <a:lnTo>
                    <a:pt x="2386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4"/>
            <p:cNvSpPr/>
            <p:nvPr/>
          </p:nvSpPr>
          <p:spPr>
            <a:xfrm>
              <a:off x="6882019" y="4029629"/>
              <a:ext cx="201457" cy="201146"/>
            </a:xfrm>
            <a:custGeom>
              <a:rect b="b" l="l" r="r" t="t"/>
              <a:pathLst>
                <a:path extrusionOk="0" h="7764" w="7776">
                  <a:moveTo>
                    <a:pt x="7561" y="1"/>
                  </a:moveTo>
                  <a:lnTo>
                    <a:pt x="0" y="7549"/>
                  </a:lnTo>
                  <a:lnTo>
                    <a:pt x="215" y="7763"/>
                  </a:lnTo>
                  <a:lnTo>
                    <a:pt x="7775" y="203"/>
                  </a:lnTo>
                  <a:lnTo>
                    <a:pt x="756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4"/>
            <p:cNvSpPr/>
            <p:nvPr/>
          </p:nvSpPr>
          <p:spPr>
            <a:xfrm>
              <a:off x="7400221" y="4029318"/>
              <a:ext cx="201146" cy="201457"/>
            </a:xfrm>
            <a:custGeom>
              <a:rect b="b" l="l" r="r" t="t"/>
              <a:pathLst>
                <a:path extrusionOk="0" h="7776" w="7764">
                  <a:moveTo>
                    <a:pt x="215" y="1"/>
                  </a:moveTo>
                  <a:lnTo>
                    <a:pt x="1" y="215"/>
                  </a:lnTo>
                  <a:lnTo>
                    <a:pt x="7561" y="7775"/>
                  </a:lnTo>
                  <a:lnTo>
                    <a:pt x="7764" y="7561"/>
                  </a:lnTo>
                  <a:lnTo>
                    <a:pt x="2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7400221" y="4401323"/>
              <a:ext cx="201457" cy="201457"/>
            </a:xfrm>
            <a:custGeom>
              <a:rect b="b" l="l" r="r" t="t"/>
              <a:pathLst>
                <a:path extrusionOk="0" h="7776" w="7776">
                  <a:moveTo>
                    <a:pt x="7561" y="1"/>
                  </a:moveTo>
                  <a:lnTo>
                    <a:pt x="1" y="7561"/>
                  </a:lnTo>
                  <a:lnTo>
                    <a:pt x="215" y="7775"/>
                  </a:lnTo>
                  <a:lnTo>
                    <a:pt x="7776" y="215"/>
                  </a:lnTo>
                  <a:lnTo>
                    <a:pt x="756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6882019" y="4401634"/>
              <a:ext cx="201457" cy="201146"/>
            </a:xfrm>
            <a:custGeom>
              <a:rect b="b" l="l" r="r" t="t"/>
              <a:pathLst>
                <a:path extrusionOk="0" h="7764" w="7776">
                  <a:moveTo>
                    <a:pt x="215" y="0"/>
                  </a:moveTo>
                  <a:lnTo>
                    <a:pt x="0" y="203"/>
                  </a:lnTo>
                  <a:lnTo>
                    <a:pt x="7561" y="7763"/>
                  </a:lnTo>
                  <a:lnTo>
                    <a:pt x="7775" y="7549"/>
                  </a:lnTo>
                  <a:lnTo>
                    <a:pt x="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7062154" y="4208857"/>
              <a:ext cx="356306" cy="214385"/>
            </a:xfrm>
            <a:custGeom>
              <a:rect b="b" l="l" r="r" t="t"/>
              <a:pathLst>
                <a:path extrusionOk="0" h="8275" w="13753">
                  <a:moveTo>
                    <a:pt x="6882" y="0"/>
                  </a:moveTo>
                  <a:cubicBezTo>
                    <a:pt x="3084" y="0"/>
                    <a:pt x="1" y="1846"/>
                    <a:pt x="1" y="4131"/>
                  </a:cubicBezTo>
                  <a:cubicBezTo>
                    <a:pt x="1" y="6417"/>
                    <a:pt x="3084" y="8275"/>
                    <a:pt x="6882" y="8275"/>
                  </a:cubicBezTo>
                  <a:cubicBezTo>
                    <a:pt x="10669" y="8275"/>
                    <a:pt x="13752" y="6417"/>
                    <a:pt x="13752" y="4131"/>
                  </a:cubicBezTo>
                  <a:cubicBezTo>
                    <a:pt x="13752" y="1846"/>
                    <a:pt x="10669" y="0"/>
                    <a:pt x="6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7074797" y="4221500"/>
              <a:ext cx="331020" cy="189099"/>
            </a:xfrm>
            <a:custGeom>
              <a:rect b="b" l="l" r="r" t="t"/>
              <a:pathLst>
                <a:path extrusionOk="0" h="7299" w="12777">
                  <a:moveTo>
                    <a:pt x="6394" y="310"/>
                  </a:moveTo>
                  <a:cubicBezTo>
                    <a:pt x="9693" y="310"/>
                    <a:pt x="12479" y="1846"/>
                    <a:pt x="12479" y="3667"/>
                  </a:cubicBezTo>
                  <a:cubicBezTo>
                    <a:pt x="12479" y="5477"/>
                    <a:pt x="9693" y="7013"/>
                    <a:pt x="6394" y="7013"/>
                  </a:cubicBezTo>
                  <a:cubicBezTo>
                    <a:pt x="3085" y="7013"/>
                    <a:pt x="298" y="5477"/>
                    <a:pt x="298" y="3667"/>
                  </a:cubicBezTo>
                  <a:cubicBezTo>
                    <a:pt x="298" y="1846"/>
                    <a:pt x="3096" y="310"/>
                    <a:pt x="6394" y="310"/>
                  </a:cubicBezTo>
                  <a:close/>
                  <a:moveTo>
                    <a:pt x="6394" y="0"/>
                  </a:moveTo>
                  <a:cubicBezTo>
                    <a:pt x="2918" y="0"/>
                    <a:pt x="1" y="1667"/>
                    <a:pt x="1" y="3643"/>
                  </a:cubicBezTo>
                  <a:cubicBezTo>
                    <a:pt x="1" y="5632"/>
                    <a:pt x="2942" y="7299"/>
                    <a:pt x="6394" y="7299"/>
                  </a:cubicBezTo>
                  <a:cubicBezTo>
                    <a:pt x="9859" y="7299"/>
                    <a:pt x="12776" y="5632"/>
                    <a:pt x="12776" y="3643"/>
                  </a:cubicBezTo>
                  <a:cubicBezTo>
                    <a:pt x="12776" y="1667"/>
                    <a:pt x="9859" y="0"/>
                    <a:pt x="6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6885724" y="3429067"/>
              <a:ext cx="1426959" cy="603049"/>
            </a:xfrm>
            <a:custGeom>
              <a:rect b="b" l="l" r="r" t="t"/>
              <a:pathLst>
                <a:path extrusionOk="0" h="23277" w="55079">
                  <a:moveTo>
                    <a:pt x="27516" y="0"/>
                  </a:moveTo>
                  <a:lnTo>
                    <a:pt x="0" y="14740"/>
                  </a:lnTo>
                  <a:lnTo>
                    <a:pt x="0" y="23277"/>
                  </a:lnTo>
                  <a:lnTo>
                    <a:pt x="55079" y="23277"/>
                  </a:lnTo>
                  <a:lnTo>
                    <a:pt x="55079" y="14740"/>
                  </a:lnTo>
                  <a:lnTo>
                    <a:pt x="275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4"/>
            <p:cNvSpPr/>
            <p:nvPr/>
          </p:nvSpPr>
          <p:spPr>
            <a:xfrm>
              <a:off x="6881087" y="3425051"/>
              <a:ext cx="1435301" cy="611080"/>
            </a:xfrm>
            <a:custGeom>
              <a:rect b="b" l="l" r="r" t="t"/>
              <a:pathLst>
                <a:path extrusionOk="0" h="23587" w="55401">
                  <a:moveTo>
                    <a:pt x="27707" y="322"/>
                  </a:moveTo>
                  <a:lnTo>
                    <a:pt x="55103" y="14978"/>
                  </a:lnTo>
                  <a:lnTo>
                    <a:pt x="55103" y="23289"/>
                  </a:lnTo>
                  <a:lnTo>
                    <a:pt x="310" y="23289"/>
                  </a:lnTo>
                  <a:lnTo>
                    <a:pt x="310" y="14978"/>
                  </a:lnTo>
                  <a:lnTo>
                    <a:pt x="27707" y="322"/>
                  </a:lnTo>
                  <a:close/>
                  <a:moveTo>
                    <a:pt x="27695" y="0"/>
                  </a:moveTo>
                  <a:lnTo>
                    <a:pt x="72" y="14764"/>
                  </a:lnTo>
                  <a:lnTo>
                    <a:pt x="1" y="14800"/>
                  </a:lnTo>
                  <a:lnTo>
                    <a:pt x="1" y="23587"/>
                  </a:lnTo>
                  <a:lnTo>
                    <a:pt x="55400" y="23587"/>
                  </a:lnTo>
                  <a:lnTo>
                    <a:pt x="55400" y="14812"/>
                  </a:lnTo>
                  <a:lnTo>
                    <a:pt x="27766" y="36"/>
                  </a:lnTo>
                  <a:lnTo>
                    <a:pt x="27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4"/>
            <p:cNvSpPr/>
            <p:nvPr/>
          </p:nvSpPr>
          <p:spPr>
            <a:xfrm>
              <a:off x="7219775" y="4292123"/>
              <a:ext cx="40131" cy="66971"/>
            </a:xfrm>
            <a:custGeom>
              <a:rect b="b" l="l" r="r" t="t"/>
              <a:pathLst>
                <a:path extrusionOk="0" h="2585" w="1549">
                  <a:moveTo>
                    <a:pt x="1239" y="1"/>
                  </a:moveTo>
                  <a:cubicBezTo>
                    <a:pt x="1096" y="84"/>
                    <a:pt x="929" y="144"/>
                    <a:pt x="727" y="191"/>
                  </a:cubicBezTo>
                  <a:cubicBezTo>
                    <a:pt x="548" y="227"/>
                    <a:pt x="298" y="251"/>
                    <a:pt x="1" y="251"/>
                  </a:cubicBezTo>
                  <a:lnTo>
                    <a:pt x="1" y="358"/>
                  </a:lnTo>
                  <a:cubicBezTo>
                    <a:pt x="108" y="358"/>
                    <a:pt x="215" y="358"/>
                    <a:pt x="275" y="382"/>
                  </a:cubicBezTo>
                  <a:cubicBezTo>
                    <a:pt x="334" y="417"/>
                    <a:pt x="370" y="465"/>
                    <a:pt x="406" y="536"/>
                  </a:cubicBezTo>
                  <a:cubicBezTo>
                    <a:pt x="429" y="608"/>
                    <a:pt x="453" y="715"/>
                    <a:pt x="453" y="882"/>
                  </a:cubicBezTo>
                  <a:lnTo>
                    <a:pt x="453" y="2084"/>
                  </a:lnTo>
                  <a:cubicBezTo>
                    <a:pt x="453" y="2251"/>
                    <a:pt x="406" y="2370"/>
                    <a:pt x="334" y="2406"/>
                  </a:cubicBezTo>
                  <a:cubicBezTo>
                    <a:pt x="251" y="2453"/>
                    <a:pt x="132" y="2489"/>
                    <a:pt x="1" y="2489"/>
                  </a:cubicBezTo>
                  <a:lnTo>
                    <a:pt x="1" y="2584"/>
                  </a:lnTo>
                  <a:cubicBezTo>
                    <a:pt x="96" y="2584"/>
                    <a:pt x="215" y="2572"/>
                    <a:pt x="370" y="2572"/>
                  </a:cubicBezTo>
                  <a:lnTo>
                    <a:pt x="1263" y="2572"/>
                  </a:lnTo>
                  <a:cubicBezTo>
                    <a:pt x="1394" y="2584"/>
                    <a:pt x="1489" y="2584"/>
                    <a:pt x="1549" y="2584"/>
                  </a:cubicBezTo>
                  <a:lnTo>
                    <a:pt x="1549" y="2489"/>
                  </a:lnTo>
                  <a:cubicBezTo>
                    <a:pt x="1453" y="2489"/>
                    <a:pt x="1358" y="2453"/>
                    <a:pt x="1310" y="2406"/>
                  </a:cubicBezTo>
                  <a:cubicBezTo>
                    <a:pt x="1275" y="2370"/>
                    <a:pt x="1239" y="2263"/>
                    <a:pt x="1239" y="2132"/>
                  </a:cubicBezTo>
                  <a:lnTo>
                    <a:pt x="1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7924615" y="4291812"/>
              <a:ext cx="58318" cy="68499"/>
            </a:xfrm>
            <a:custGeom>
              <a:rect b="b" l="l" r="r" t="t"/>
              <a:pathLst>
                <a:path extrusionOk="0" h="2644" w="2251">
                  <a:moveTo>
                    <a:pt x="1215" y="1"/>
                  </a:moveTo>
                  <a:cubicBezTo>
                    <a:pt x="894" y="1"/>
                    <a:pt x="643" y="60"/>
                    <a:pt x="453" y="203"/>
                  </a:cubicBezTo>
                  <a:cubicBezTo>
                    <a:pt x="251" y="322"/>
                    <a:pt x="108" y="477"/>
                    <a:pt x="1" y="632"/>
                  </a:cubicBezTo>
                  <a:lnTo>
                    <a:pt x="96" y="691"/>
                  </a:lnTo>
                  <a:cubicBezTo>
                    <a:pt x="167" y="572"/>
                    <a:pt x="274" y="489"/>
                    <a:pt x="370" y="429"/>
                  </a:cubicBezTo>
                  <a:cubicBezTo>
                    <a:pt x="477" y="370"/>
                    <a:pt x="608" y="334"/>
                    <a:pt x="751" y="334"/>
                  </a:cubicBezTo>
                  <a:cubicBezTo>
                    <a:pt x="882" y="334"/>
                    <a:pt x="1001" y="382"/>
                    <a:pt x="1072" y="453"/>
                  </a:cubicBezTo>
                  <a:cubicBezTo>
                    <a:pt x="1144" y="537"/>
                    <a:pt x="1191" y="668"/>
                    <a:pt x="1191" y="834"/>
                  </a:cubicBezTo>
                  <a:cubicBezTo>
                    <a:pt x="1191" y="1025"/>
                    <a:pt x="1144" y="1203"/>
                    <a:pt x="1060" y="1370"/>
                  </a:cubicBezTo>
                  <a:cubicBezTo>
                    <a:pt x="965" y="1525"/>
                    <a:pt x="870" y="1680"/>
                    <a:pt x="727" y="1822"/>
                  </a:cubicBezTo>
                  <a:cubicBezTo>
                    <a:pt x="608" y="1965"/>
                    <a:pt x="477" y="2096"/>
                    <a:pt x="346" y="2215"/>
                  </a:cubicBezTo>
                  <a:cubicBezTo>
                    <a:pt x="215" y="2334"/>
                    <a:pt x="96" y="2442"/>
                    <a:pt x="1" y="2525"/>
                  </a:cubicBezTo>
                  <a:lnTo>
                    <a:pt x="1" y="2632"/>
                  </a:lnTo>
                  <a:lnTo>
                    <a:pt x="1965" y="2632"/>
                  </a:lnTo>
                  <a:cubicBezTo>
                    <a:pt x="2120" y="2632"/>
                    <a:pt x="2203" y="2632"/>
                    <a:pt x="2251" y="2644"/>
                  </a:cubicBezTo>
                  <a:cubicBezTo>
                    <a:pt x="2251" y="2537"/>
                    <a:pt x="2239" y="2442"/>
                    <a:pt x="2239" y="2299"/>
                  </a:cubicBezTo>
                  <a:lnTo>
                    <a:pt x="2239" y="1751"/>
                  </a:lnTo>
                  <a:lnTo>
                    <a:pt x="2132" y="1751"/>
                  </a:lnTo>
                  <a:cubicBezTo>
                    <a:pt x="2120" y="1822"/>
                    <a:pt x="2084" y="1882"/>
                    <a:pt x="2060" y="1918"/>
                  </a:cubicBezTo>
                  <a:cubicBezTo>
                    <a:pt x="2025" y="1942"/>
                    <a:pt x="1941" y="1953"/>
                    <a:pt x="1810" y="1953"/>
                  </a:cubicBezTo>
                  <a:lnTo>
                    <a:pt x="715" y="1953"/>
                  </a:lnTo>
                  <a:cubicBezTo>
                    <a:pt x="810" y="1870"/>
                    <a:pt x="941" y="1775"/>
                    <a:pt x="1096" y="1680"/>
                  </a:cubicBezTo>
                  <a:cubicBezTo>
                    <a:pt x="1239" y="1572"/>
                    <a:pt x="1394" y="1477"/>
                    <a:pt x="1536" y="1382"/>
                  </a:cubicBezTo>
                  <a:cubicBezTo>
                    <a:pt x="1691" y="1275"/>
                    <a:pt x="1810" y="1156"/>
                    <a:pt x="1906" y="1037"/>
                  </a:cubicBezTo>
                  <a:cubicBezTo>
                    <a:pt x="2013" y="918"/>
                    <a:pt x="2060" y="787"/>
                    <a:pt x="2060" y="620"/>
                  </a:cubicBezTo>
                  <a:cubicBezTo>
                    <a:pt x="2060" y="429"/>
                    <a:pt x="1989" y="263"/>
                    <a:pt x="1834" y="156"/>
                  </a:cubicBezTo>
                  <a:cubicBezTo>
                    <a:pt x="1691" y="60"/>
                    <a:pt x="1477"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7059382" y="3672753"/>
              <a:ext cx="162880" cy="233815"/>
            </a:xfrm>
            <a:custGeom>
              <a:rect b="b" l="l" r="r" t="t"/>
              <a:pathLst>
                <a:path extrusionOk="0" h="9025" w="6287">
                  <a:moveTo>
                    <a:pt x="3144" y="524"/>
                  </a:moveTo>
                  <a:lnTo>
                    <a:pt x="5930" y="4512"/>
                  </a:lnTo>
                  <a:lnTo>
                    <a:pt x="3144" y="8501"/>
                  </a:lnTo>
                  <a:lnTo>
                    <a:pt x="358" y="4512"/>
                  </a:lnTo>
                  <a:lnTo>
                    <a:pt x="3144" y="524"/>
                  </a:lnTo>
                  <a:close/>
                  <a:moveTo>
                    <a:pt x="3144" y="0"/>
                  </a:moveTo>
                  <a:lnTo>
                    <a:pt x="1" y="4512"/>
                  </a:lnTo>
                  <a:lnTo>
                    <a:pt x="3144" y="9025"/>
                  </a:lnTo>
                  <a:lnTo>
                    <a:pt x="6287" y="4512"/>
                  </a:lnTo>
                  <a:lnTo>
                    <a:pt x="3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7074486" y="3716536"/>
              <a:ext cx="132672" cy="190032"/>
            </a:xfrm>
            <a:custGeom>
              <a:rect b="b" l="l" r="r" t="t"/>
              <a:pathLst>
                <a:path extrusionOk="0" h="7335" w="5121">
                  <a:moveTo>
                    <a:pt x="2549" y="513"/>
                  </a:moveTo>
                  <a:lnTo>
                    <a:pt x="4740" y="3656"/>
                  </a:lnTo>
                  <a:lnTo>
                    <a:pt x="2549" y="6799"/>
                  </a:lnTo>
                  <a:lnTo>
                    <a:pt x="358" y="3656"/>
                  </a:lnTo>
                  <a:lnTo>
                    <a:pt x="2549" y="513"/>
                  </a:lnTo>
                  <a:close/>
                  <a:moveTo>
                    <a:pt x="2561" y="1"/>
                  </a:moveTo>
                  <a:lnTo>
                    <a:pt x="1" y="3656"/>
                  </a:lnTo>
                  <a:lnTo>
                    <a:pt x="2561" y="7335"/>
                  </a:lnTo>
                  <a:lnTo>
                    <a:pt x="5121" y="3656"/>
                  </a:lnTo>
                  <a:lnTo>
                    <a:pt x="25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4"/>
            <p:cNvSpPr/>
            <p:nvPr/>
          </p:nvSpPr>
          <p:spPr>
            <a:xfrm>
              <a:off x="7089927" y="3760035"/>
              <a:ext cx="101816" cy="146533"/>
            </a:xfrm>
            <a:custGeom>
              <a:rect b="b" l="l" r="r" t="t"/>
              <a:pathLst>
                <a:path extrusionOk="0" h="5656" w="3930">
                  <a:moveTo>
                    <a:pt x="1965" y="524"/>
                  </a:moveTo>
                  <a:lnTo>
                    <a:pt x="3572" y="2822"/>
                  </a:lnTo>
                  <a:lnTo>
                    <a:pt x="1965" y="5132"/>
                  </a:lnTo>
                  <a:lnTo>
                    <a:pt x="357" y="2822"/>
                  </a:lnTo>
                  <a:lnTo>
                    <a:pt x="1965" y="524"/>
                  </a:lnTo>
                  <a:close/>
                  <a:moveTo>
                    <a:pt x="1965" y="0"/>
                  </a:moveTo>
                  <a:lnTo>
                    <a:pt x="0" y="2822"/>
                  </a:lnTo>
                  <a:lnTo>
                    <a:pt x="1965" y="5656"/>
                  </a:lnTo>
                  <a:lnTo>
                    <a:pt x="3929"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4"/>
            <p:cNvSpPr/>
            <p:nvPr/>
          </p:nvSpPr>
          <p:spPr>
            <a:xfrm>
              <a:off x="7319105" y="3541635"/>
              <a:ext cx="254515" cy="364933"/>
            </a:xfrm>
            <a:custGeom>
              <a:rect b="b" l="l" r="r" t="t"/>
              <a:pathLst>
                <a:path extrusionOk="0" h="14086" w="9824">
                  <a:moveTo>
                    <a:pt x="4906" y="525"/>
                  </a:moveTo>
                  <a:lnTo>
                    <a:pt x="9442" y="7049"/>
                  </a:lnTo>
                  <a:lnTo>
                    <a:pt x="4906" y="13562"/>
                  </a:lnTo>
                  <a:lnTo>
                    <a:pt x="370" y="7049"/>
                  </a:lnTo>
                  <a:lnTo>
                    <a:pt x="4906" y="525"/>
                  </a:lnTo>
                  <a:close/>
                  <a:moveTo>
                    <a:pt x="4906" y="1"/>
                  </a:moveTo>
                  <a:lnTo>
                    <a:pt x="1" y="7049"/>
                  </a:lnTo>
                  <a:lnTo>
                    <a:pt x="4906" y="14086"/>
                  </a:lnTo>
                  <a:lnTo>
                    <a:pt x="9823" y="7049"/>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7334520" y="3585755"/>
              <a:ext cx="223659" cy="320813"/>
            </a:xfrm>
            <a:custGeom>
              <a:rect b="b" l="l" r="r" t="t"/>
              <a:pathLst>
                <a:path extrusionOk="0" h="12383" w="8633">
                  <a:moveTo>
                    <a:pt x="4323" y="524"/>
                  </a:moveTo>
                  <a:lnTo>
                    <a:pt x="8288" y="6192"/>
                  </a:lnTo>
                  <a:lnTo>
                    <a:pt x="4323" y="11859"/>
                  </a:lnTo>
                  <a:lnTo>
                    <a:pt x="370" y="6192"/>
                  </a:lnTo>
                  <a:lnTo>
                    <a:pt x="4323" y="524"/>
                  </a:lnTo>
                  <a:close/>
                  <a:moveTo>
                    <a:pt x="4311" y="0"/>
                  </a:moveTo>
                  <a:lnTo>
                    <a:pt x="1" y="6192"/>
                  </a:lnTo>
                  <a:lnTo>
                    <a:pt x="4311" y="12383"/>
                  </a:lnTo>
                  <a:lnTo>
                    <a:pt x="8633" y="6192"/>
                  </a:lnTo>
                  <a:lnTo>
                    <a:pt x="4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7349339" y="3629565"/>
              <a:ext cx="193736" cy="277003"/>
            </a:xfrm>
            <a:custGeom>
              <a:rect b="b" l="l" r="r" t="t"/>
              <a:pathLst>
                <a:path extrusionOk="0" h="10692" w="7478">
                  <a:moveTo>
                    <a:pt x="3739" y="500"/>
                  </a:moveTo>
                  <a:lnTo>
                    <a:pt x="7097" y="5334"/>
                  </a:lnTo>
                  <a:lnTo>
                    <a:pt x="3739" y="10168"/>
                  </a:lnTo>
                  <a:lnTo>
                    <a:pt x="381" y="5334"/>
                  </a:lnTo>
                  <a:lnTo>
                    <a:pt x="3739" y="500"/>
                  </a:lnTo>
                  <a:close/>
                  <a:moveTo>
                    <a:pt x="3739" y="0"/>
                  </a:moveTo>
                  <a:lnTo>
                    <a:pt x="0" y="5346"/>
                  </a:lnTo>
                  <a:lnTo>
                    <a:pt x="3739" y="10692"/>
                  </a:lnTo>
                  <a:lnTo>
                    <a:pt x="7478" y="5346"/>
                  </a:lnTo>
                  <a:lnTo>
                    <a:pt x="3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4"/>
            <p:cNvSpPr/>
            <p:nvPr/>
          </p:nvSpPr>
          <p:spPr>
            <a:xfrm>
              <a:off x="7364754" y="3672753"/>
              <a:ext cx="162906" cy="233815"/>
            </a:xfrm>
            <a:custGeom>
              <a:rect b="b" l="l" r="r" t="t"/>
              <a:pathLst>
                <a:path extrusionOk="0" h="9025" w="6288">
                  <a:moveTo>
                    <a:pt x="3144" y="524"/>
                  </a:moveTo>
                  <a:lnTo>
                    <a:pt x="5930" y="4512"/>
                  </a:lnTo>
                  <a:lnTo>
                    <a:pt x="3144" y="8501"/>
                  </a:lnTo>
                  <a:lnTo>
                    <a:pt x="358" y="4512"/>
                  </a:lnTo>
                  <a:lnTo>
                    <a:pt x="3144" y="524"/>
                  </a:lnTo>
                  <a:close/>
                  <a:moveTo>
                    <a:pt x="3144" y="0"/>
                  </a:moveTo>
                  <a:lnTo>
                    <a:pt x="1" y="4512"/>
                  </a:lnTo>
                  <a:lnTo>
                    <a:pt x="3144" y="9025"/>
                  </a:lnTo>
                  <a:lnTo>
                    <a:pt x="6287" y="4512"/>
                  </a:lnTo>
                  <a:lnTo>
                    <a:pt x="3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4"/>
            <p:cNvSpPr/>
            <p:nvPr/>
          </p:nvSpPr>
          <p:spPr>
            <a:xfrm>
              <a:off x="7379884" y="3716847"/>
              <a:ext cx="132646" cy="189721"/>
            </a:xfrm>
            <a:custGeom>
              <a:rect b="b" l="l" r="r" t="t"/>
              <a:pathLst>
                <a:path extrusionOk="0" h="7323" w="5120">
                  <a:moveTo>
                    <a:pt x="2560" y="501"/>
                  </a:moveTo>
                  <a:lnTo>
                    <a:pt x="4751" y="3644"/>
                  </a:lnTo>
                  <a:lnTo>
                    <a:pt x="2560" y="6787"/>
                  </a:lnTo>
                  <a:lnTo>
                    <a:pt x="369" y="3644"/>
                  </a:lnTo>
                  <a:lnTo>
                    <a:pt x="2560" y="501"/>
                  </a:lnTo>
                  <a:close/>
                  <a:moveTo>
                    <a:pt x="2560" y="1"/>
                  </a:moveTo>
                  <a:lnTo>
                    <a:pt x="0" y="3656"/>
                  </a:lnTo>
                  <a:lnTo>
                    <a:pt x="2560" y="7323"/>
                  </a:lnTo>
                  <a:lnTo>
                    <a:pt x="5120" y="3656"/>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7395299" y="3760035"/>
              <a:ext cx="101816" cy="146533"/>
            </a:xfrm>
            <a:custGeom>
              <a:rect b="b" l="l" r="r" t="t"/>
              <a:pathLst>
                <a:path extrusionOk="0" h="5656" w="3930">
                  <a:moveTo>
                    <a:pt x="1965" y="524"/>
                  </a:moveTo>
                  <a:lnTo>
                    <a:pt x="3572" y="2822"/>
                  </a:lnTo>
                  <a:lnTo>
                    <a:pt x="1965" y="5132"/>
                  </a:lnTo>
                  <a:lnTo>
                    <a:pt x="358" y="2822"/>
                  </a:lnTo>
                  <a:lnTo>
                    <a:pt x="1965" y="524"/>
                  </a:lnTo>
                  <a:close/>
                  <a:moveTo>
                    <a:pt x="1965" y="0"/>
                  </a:moveTo>
                  <a:lnTo>
                    <a:pt x="0" y="2822"/>
                  </a:lnTo>
                  <a:lnTo>
                    <a:pt x="1965" y="5656"/>
                  </a:lnTo>
                  <a:lnTo>
                    <a:pt x="3929"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7624787" y="3541635"/>
              <a:ext cx="254515" cy="364933"/>
            </a:xfrm>
            <a:custGeom>
              <a:rect b="b" l="l" r="r" t="t"/>
              <a:pathLst>
                <a:path extrusionOk="0" h="14086" w="9824">
                  <a:moveTo>
                    <a:pt x="4906" y="525"/>
                  </a:moveTo>
                  <a:lnTo>
                    <a:pt x="9454" y="7049"/>
                  </a:lnTo>
                  <a:lnTo>
                    <a:pt x="4906" y="13562"/>
                  </a:lnTo>
                  <a:lnTo>
                    <a:pt x="370" y="7049"/>
                  </a:lnTo>
                  <a:lnTo>
                    <a:pt x="4906" y="525"/>
                  </a:lnTo>
                  <a:close/>
                  <a:moveTo>
                    <a:pt x="4906" y="1"/>
                  </a:moveTo>
                  <a:lnTo>
                    <a:pt x="1" y="7049"/>
                  </a:lnTo>
                  <a:lnTo>
                    <a:pt x="4906" y="14086"/>
                  </a:lnTo>
                  <a:lnTo>
                    <a:pt x="9823" y="7049"/>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7640202" y="3585755"/>
              <a:ext cx="223659" cy="320813"/>
            </a:xfrm>
            <a:custGeom>
              <a:rect b="b" l="l" r="r" t="t"/>
              <a:pathLst>
                <a:path extrusionOk="0" h="12383" w="8633">
                  <a:moveTo>
                    <a:pt x="4311" y="524"/>
                  </a:moveTo>
                  <a:lnTo>
                    <a:pt x="8276" y="6192"/>
                  </a:lnTo>
                  <a:lnTo>
                    <a:pt x="4311" y="11859"/>
                  </a:lnTo>
                  <a:lnTo>
                    <a:pt x="358" y="6192"/>
                  </a:lnTo>
                  <a:lnTo>
                    <a:pt x="4311" y="524"/>
                  </a:lnTo>
                  <a:close/>
                  <a:moveTo>
                    <a:pt x="4311" y="0"/>
                  </a:moveTo>
                  <a:lnTo>
                    <a:pt x="1" y="6192"/>
                  </a:lnTo>
                  <a:lnTo>
                    <a:pt x="4311" y="12383"/>
                  </a:lnTo>
                  <a:lnTo>
                    <a:pt x="8633" y="6192"/>
                  </a:lnTo>
                  <a:lnTo>
                    <a:pt x="4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4"/>
            <p:cNvSpPr/>
            <p:nvPr/>
          </p:nvSpPr>
          <p:spPr>
            <a:xfrm>
              <a:off x="7655332" y="3629565"/>
              <a:ext cx="193425" cy="277003"/>
            </a:xfrm>
            <a:custGeom>
              <a:rect b="b" l="l" r="r" t="t"/>
              <a:pathLst>
                <a:path extrusionOk="0" h="10692" w="7466">
                  <a:moveTo>
                    <a:pt x="3715" y="500"/>
                  </a:moveTo>
                  <a:lnTo>
                    <a:pt x="7073" y="5334"/>
                  </a:lnTo>
                  <a:lnTo>
                    <a:pt x="3715" y="10168"/>
                  </a:lnTo>
                  <a:lnTo>
                    <a:pt x="358" y="5334"/>
                  </a:lnTo>
                  <a:lnTo>
                    <a:pt x="3715" y="500"/>
                  </a:lnTo>
                  <a:close/>
                  <a:moveTo>
                    <a:pt x="3727" y="0"/>
                  </a:moveTo>
                  <a:lnTo>
                    <a:pt x="0" y="5346"/>
                  </a:lnTo>
                  <a:lnTo>
                    <a:pt x="3727" y="10692"/>
                  </a:lnTo>
                  <a:lnTo>
                    <a:pt x="7466" y="5346"/>
                  </a:lnTo>
                  <a:lnTo>
                    <a:pt x="3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4"/>
            <p:cNvSpPr/>
            <p:nvPr/>
          </p:nvSpPr>
          <p:spPr>
            <a:xfrm>
              <a:off x="7670747" y="3672753"/>
              <a:ext cx="162595" cy="233815"/>
            </a:xfrm>
            <a:custGeom>
              <a:rect b="b" l="l" r="r" t="t"/>
              <a:pathLst>
                <a:path extrusionOk="0" h="9025" w="6276">
                  <a:moveTo>
                    <a:pt x="3132" y="524"/>
                  </a:moveTo>
                  <a:lnTo>
                    <a:pt x="5918" y="4512"/>
                  </a:lnTo>
                  <a:lnTo>
                    <a:pt x="3132" y="8501"/>
                  </a:lnTo>
                  <a:lnTo>
                    <a:pt x="358" y="4512"/>
                  </a:lnTo>
                  <a:lnTo>
                    <a:pt x="3132" y="524"/>
                  </a:lnTo>
                  <a:close/>
                  <a:moveTo>
                    <a:pt x="3132" y="0"/>
                  </a:moveTo>
                  <a:lnTo>
                    <a:pt x="1" y="4512"/>
                  </a:lnTo>
                  <a:lnTo>
                    <a:pt x="3132" y="9025"/>
                  </a:lnTo>
                  <a:lnTo>
                    <a:pt x="6275" y="4512"/>
                  </a:lnTo>
                  <a:lnTo>
                    <a:pt x="3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4"/>
            <p:cNvSpPr/>
            <p:nvPr/>
          </p:nvSpPr>
          <p:spPr>
            <a:xfrm>
              <a:off x="7685566" y="3716847"/>
              <a:ext cx="132646" cy="189721"/>
            </a:xfrm>
            <a:custGeom>
              <a:rect b="b" l="l" r="r" t="t"/>
              <a:pathLst>
                <a:path extrusionOk="0" h="7323" w="5120">
                  <a:moveTo>
                    <a:pt x="2548" y="501"/>
                  </a:moveTo>
                  <a:lnTo>
                    <a:pt x="4739" y="3644"/>
                  </a:lnTo>
                  <a:lnTo>
                    <a:pt x="2548" y="6787"/>
                  </a:lnTo>
                  <a:lnTo>
                    <a:pt x="357" y="3644"/>
                  </a:lnTo>
                  <a:lnTo>
                    <a:pt x="2548" y="501"/>
                  </a:lnTo>
                  <a:close/>
                  <a:moveTo>
                    <a:pt x="2560" y="1"/>
                  </a:moveTo>
                  <a:lnTo>
                    <a:pt x="0" y="3656"/>
                  </a:lnTo>
                  <a:lnTo>
                    <a:pt x="2560" y="7323"/>
                  </a:lnTo>
                  <a:lnTo>
                    <a:pt x="5120" y="3656"/>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4"/>
            <p:cNvSpPr/>
            <p:nvPr/>
          </p:nvSpPr>
          <p:spPr>
            <a:xfrm>
              <a:off x="7700981" y="3760035"/>
              <a:ext cx="101816" cy="146533"/>
            </a:xfrm>
            <a:custGeom>
              <a:rect b="b" l="l" r="r" t="t"/>
              <a:pathLst>
                <a:path extrusionOk="0" h="5656" w="3930">
                  <a:moveTo>
                    <a:pt x="1965" y="524"/>
                  </a:moveTo>
                  <a:lnTo>
                    <a:pt x="3572" y="2822"/>
                  </a:lnTo>
                  <a:lnTo>
                    <a:pt x="1965" y="5132"/>
                  </a:lnTo>
                  <a:lnTo>
                    <a:pt x="358" y="2822"/>
                  </a:lnTo>
                  <a:lnTo>
                    <a:pt x="1965" y="524"/>
                  </a:lnTo>
                  <a:close/>
                  <a:moveTo>
                    <a:pt x="1965" y="0"/>
                  </a:moveTo>
                  <a:lnTo>
                    <a:pt x="1" y="2822"/>
                  </a:lnTo>
                  <a:lnTo>
                    <a:pt x="1965" y="5656"/>
                  </a:lnTo>
                  <a:lnTo>
                    <a:pt x="3930"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7976119" y="3672753"/>
              <a:ext cx="162595" cy="233815"/>
            </a:xfrm>
            <a:custGeom>
              <a:rect b="b" l="l" r="r" t="t"/>
              <a:pathLst>
                <a:path extrusionOk="0" h="9025" w="6276">
                  <a:moveTo>
                    <a:pt x="3132" y="524"/>
                  </a:moveTo>
                  <a:lnTo>
                    <a:pt x="5918" y="4512"/>
                  </a:lnTo>
                  <a:lnTo>
                    <a:pt x="3132" y="8501"/>
                  </a:lnTo>
                  <a:lnTo>
                    <a:pt x="358" y="4512"/>
                  </a:lnTo>
                  <a:lnTo>
                    <a:pt x="3132" y="524"/>
                  </a:lnTo>
                  <a:close/>
                  <a:moveTo>
                    <a:pt x="3132" y="0"/>
                  </a:moveTo>
                  <a:lnTo>
                    <a:pt x="1" y="4512"/>
                  </a:lnTo>
                  <a:lnTo>
                    <a:pt x="3132" y="9025"/>
                  </a:lnTo>
                  <a:lnTo>
                    <a:pt x="6275" y="4512"/>
                  </a:lnTo>
                  <a:lnTo>
                    <a:pt x="3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4"/>
            <p:cNvSpPr/>
            <p:nvPr/>
          </p:nvSpPr>
          <p:spPr>
            <a:xfrm>
              <a:off x="7990938" y="3716847"/>
              <a:ext cx="132672" cy="189721"/>
            </a:xfrm>
            <a:custGeom>
              <a:rect b="b" l="l" r="r" t="t"/>
              <a:pathLst>
                <a:path extrusionOk="0" h="7323" w="5121">
                  <a:moveTo>
                    <a:pt x="2560" y="501"/>
                  </a:moveTo>
                  <a:lnTo>
                    <a:pt x="4751" y="3644"/>
                  </a:lnTo>
                  <a:lnTo>
                    <a:pt x="2560" y="6787"/>
                  </a:lnTo>
                  <a:lnTo>
                    <a:pt x="381" y="3644"/>
                  </a:lnTo>
                  <a:lnTo>
                    <a:pt x="2560" y="501"/>
                  </a:lnTo>
                  <a:close/>
                  <a:moveTo>
                    <a:pt x="2560" y="1"/>
                  </a:moveTo>
                  <a:lnTo>
                    <a:pt x="0" y="3656"/>
                  </a:lnTo>
                  <a:lnTo>
                    <a:pt x="2560" y="7323"/>
                  </a:lnTo>
                  <a:lnTo>
                    <a:pt x="5120" y="3656"/>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8006353" y="3760035"/>
              <a:ext cx="101816" cy="146533"/>
            </a:xfrm>
            <a:custGeom>
              <a:rect b="b" l="l" r="r" t="t"/>
              <a:pathLst>
                <a:path extrusionOk="0" h="5656" w="3930">
                  <a:moveTo>
                    <a:pt x="1965" y="524"/>
                  </a:moveTo>
                  <a:lnTo>
                    <a:pt x="3573" y="2822"/>
                  </a:lnTo>
                  <a:lnTo>
                    <a:pt x="1965" y="5132"/>
                  </a:lnTo>
                  <a:lnTo>
                    <a:pt x="358" y="2822"/>
                  </a:lnTo>
                  <a:lnTo>
                    <a:pt x="1965" y="524"/>
                  </a:lnTo>
                  <a:close/>
                  <a:moveTo>
                    <a:pt x="1965" y="0"/>
                  </a:moveTo>
                  <a:lnTo>
                    <a:pt x="1" y="2822"/>
                  </a:lnTo>
                  <a:lnTo>
                    <a:pt x="1965" y="5656"/>
                  </a:lnTo>
                  <a:lnTo>
                    <a:pt x="3930"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7517453" y="3453731"/>
              <a:ext cx="162880" cy="233841"/>
            </a:xfrm>
            <a:custGeom>
              <a:rect b="b" l="l" r="r" t="t"/>
              <a:pathLst>
                <a:path extrusionOk="0" h="9026" w="6287">
                  <a:moveTo>
                    <a:pt x="3155" y="524"/>
                  </a:moveTo>
                  <a:lnTo>
                    <a:pt x="5942" y="4513"/>
                  </a:lnTo>
                  <a:lnTo>
                    <a:pt x="3155" y="8502"/>
                  </a:lnTo>
                  <a:lnTo>
                    <a:pt x="381" y="4513"/>
                  </a:lnTo>
                  <a:lnTo>
                    <a:pt x="3155" y="524"/>
                  </a:lnTo>
                  <a:close/>
                  <a:moveTo>
                    <a:pt x="3144" y="1"/>
                  </a:moveTo>
                  <a:lnTo>
                    <a:pt x="0" y="4513"/>
                  </a:lnTo>
                  <a:lnTo>
                    <a:pt x="3144" y="9026"/>
                  </a:lnTo>
                  <a:lnTo>
                    <a:pt x="6287" y="4513"/>
                  </a:lnTo>
                  <a:lnTo>
                    <a:pt x="3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4"/>
            <p:cNvSpPr/>
            <p:nvPr/>
          </p:nvSpPr>
          <p:spPr>
            <a:xfrm>
              <a:off x="7532557" y="3497851"/>
              <a:ext cx="132672" cy="189721"/>
            </a:xfrm>
            <a:custGeom>
              <a:rect b="b" l="l" r="r" t="t"/>
              <a:pathLst>
                <a:path extrusionOk="0" h="7323" w="5121">
                  <a:moveTo>
                    <a:pt x="2561" y="500"/>
                  </a:moveTo>
                  <a:lnTo>
                    <a:pt x="4751" y="3643"/>
                  </a:lnTo>
                  <a:lnTo>
                    <a:pt x="2561" y="6787"/>
                  </a:lnTo>
                  <a:lnTo>
                    <a:pt x="370" y="3643"/>
                  </a:lnTo>
                  <a:lnTo>
                    <a:pt x="2561" y="500"/>
                  </a:lnTo>
                  <a:close/>
                  <a:moveTo>
                    <a:pt x="2561" y="0"/>
                  </a:moveTo>
                  <a:lnTo>
                    <a:pt x="1" y="3655"/>
                  </a:lnTo>
                  <a:lnTo>
                    <a:pt x="2561" y="7323"/>
                  </a:lnTo>
                  <a:lnTo>
                    <a:pt x="5120" y="3655"/>
                  </a:ln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4"/>
            <p:cNvSpPr/>
            <p:nvPr/>
          </p:nvSpPr>
          <p:spPr>
            <a:xfrm>
              <a:off x="7547998" y="3541039"/>
              <a:ext cx="101816" cy="146533"/>
            </a:xfrm>
            <a:custGeom>
              <a:rect b="b" l="l" r="r" t="t"/>
              <a:pathLst>
                <a:path extrusionOk="0" h="5656" w="3930">
                  <a:moveTo>
                    <a:pt x="1976" y="524"/>
                  </a:moveTo>
                  <a:lnTo>
                    <a:pt x="3584" y="2822"/>
                  </a:lnTo>
                  <a:lnTo>
                    <a:pt x="1976" y="5132"/>
                  </a:lnTo>
                  <a:lnTo>
                    <a:pt x="369" y="2822"/>
                  </a:lnTo>
                  <a:lnTo>
                    <a:pt x="1976" y="524"/>
                  </a:lnTo>
                  <a:close/>
                  <a:moveTo>
                    <a:pt x="1965" y="0"/>
                  </a:moveTo>
                  <a:lnTo>
                    <a:pt x="0" y="2822"/>
                  </a:lnTo>
                  <a:lnTo>
                    <a:pt x="1965" y="5656"/>
                  </a:lnTo>
                  <a:lnTo>
                    <a:pt x="3929" y="2822"/>
                  </a:lnTo>
                  <a:lnTo>
                    <a:pt x="1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4"/>
            <p:cNvSpPr/>
            <p:nvPr/>
          </p:nvSpPr>
          <p:spPr>
            <a:xfrm>
              <a:off x="6921813" y="3935558"/>
              <a:ext cx="132361" cy="100573"/>
            </a:xfrm>
            <a:custGeom>
              <a:rect b="b" l="l" r="r" t="t"/>
              <a:pathLst>
                <a:path extrusionOk="0" h="3882" w="5109">
                  <a:moveTo>
                    <a:pt x="2548" y="0"/>
                  </a:moveTo>
                  <a:lnTo>
                    <a:pt x="0" y="3655"/>
                  </a:lnTo>
                  <a:lnTo>
                    <a:pt x="155" y="3882"/>
                  </a:lnTo>
                  <a:lnTo>
                    <a:pt x="512" y="3882"/>
                  </a:lnTo>
                  <a:lnTo>
                    <a:pt x="358" y="3655"/>
                  </a:lnTo>
                  <a:lnTo>
                    <a:pt x="2548" y="512"/>
                  </a:lnTo>
                  <a:lnTo>
                    <a:pt x="4751" y="3655"/>
                  </a:lnTo>
                  <a:lnTo>
                    <a:pt x="4596" y="3882"/>
                  </a:lnTo>
                  <a:lnTo>
                    <a:pt x="4953" y="3882"/>
                  </a:lnTo>
                  <a:lnTo>
                    <a:pt x="5108" y="3655"/>
                  </a:lnTo>
                  <a:lnTo>
                    <a:pt x="25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7101637" y="3979653"/>
              <a:ext cx="78059" cy="56478"/>
            </a:xfrm>
            <a:custGeom>
              <a:rect b="b" l="l" r="r" t="t"/>
              <a:pathLst>
                <a:path extrusionOk="0" h="2180" w="3013">
                  <a:moveTo>
                    <a:pt x="1513" y="1"/>
                  </a:moveTo>
                  <a:lnTo>
                    <a:pt x="1" y="2180"/>
                  </a:lnTo>
                  <a:lnTo>
                    <a:pt x="370" y="2180"/>
                  </a:lnTo>
                  <a:lnTo>
                    <a:pt x="1513" y="525"/>
                  </a:lnTo>
                  <a:lnTo>
                    <a:pt x="2656" y="2180"/>
                  </a:lnTo>
                  <a:lnTo>
                    <a:pt x="3013" y="2180"/>
                  </a:lnTo>
                  <a:lnTo>
                    <a:pt x="1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4"/>
            <p:cNvSpPr/>
            <p:nvPr/>
          </p:nvSpPr>
          <p:spPr>
            <a:xfrm>
              <a:off x="7071092" y="3936154"/>
              <a:ext cx="139149" cy="99977"/>
            </a:xfrm>
            <a:custGeom>
              <a:rect b="b" l="l" r="r" t="t"/>
              <a:pathLst>
                <a:path extrusionOk="0" h="3859" w="5371">
                  <a:moveTo>
                    <a:pt x="2692" y="1"/>
                  </a:moveTo>
                  <a:lnTo>
                    <a:pt x="1" y="3859"/>
                  </a:lnTo>
                  <a:lnTo>
                    <a:pt x="370" y="3859"/>
                  </a:lnTo>
                  <a:lnTo>
                    <a:pt x="2692" y="525"/>
                  </a:lnTo>
                  <a:lnTo>
                    <a:pt x="5013" y="3859"/>
                  </a:lnTo>
                  <a:lnTo>
                    <a:pt x="5371" y="3859"/>
                  </a:lnTo>
                  <a:lnTo>
                    <a:pt x="2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4"/>
            <p:cNvSpPr/>
            <p:nvPr/>
          </p:nvSpPr>
          <p:spPr>
            <a:xfrm>
              <a:off x="7040573" y="3892682"/>
              <a:ext cx="200213" cy="143450"/>
            </a:xfrm>
            <a:custGeom>
              <a:rect b="b" l="l" r="r" t="t"/>
              <a:pathLst>
                <a:path extrusionOk="0" h="5537" w="7728">
                  <a:moveTo>
                    <a:pt x="3870" y="0"/>
                  </a:moveTo>
                  <a:lnTo>
                    <a:pt x="0" y="5537"/>
                  </a:lnTo>
                  <a:lnTo>
                    <a:pt x="369" y="5537"/>
                  </a:lnTo>
                  <a:lnTo>
                    <a:pt x="3870" y="512"/>
                  </a:lnTo>
                  <a:lnTo>
                    <a:pt x="7370" y="5537"/>
                  </a:lnTo>
                  <a:lnTo>
                    <a:pt x="7727" y="5537"/>
                  </a:ln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4"/>
            <p:cNvSpPr/>
            <p:nvPr/>
          </p:nvSpPr>
          <p:spPr>
            <a:xfrm>
              <a:off x="7136198" y="3673660"/>
              <a:ext cx="314647" cy="362472"/>
            </a:xfrm>
            <a:custGeom>
              <a:rect b="b" l="l" r="r" t="t"/>
              <a:pathLst>
                <a:path extrusionOk="0" h="13991" w="12145">
                  <a:moveTo>
                    <a:pt x="6072" y="525"/>
                  </a:moveTo>
                  <a:lnTo>
                    <a:pt x="11787" y="8716"/>
                  </a:lnTo>
                  <a:lnTo>
                    <a:pt x="11383" y="9299"/>
                  </a:lnTo>
                  <a:lnTo>
                    <a:pt x="6072" y="1680"/>
                  </a:lnTo>
                  <a:lnTo>
                    <a:pt x="762" y="9299"/>
                  </a:lnTo>
                  <a:lnTo>
                    <a:pt x="357" y="8716"/>
                  </a:lnTo>
                  <a:lnTo>
                    <a:pt x="6072" y="525"/>
                  </a:lnTo>
                  <a:close/>
                  <a:moveTo>
                    <a:pt x="6072" y="2203"/>
                  </a:moveTo>
                  <a:lnTo>
                    <a:pt x="11204" y="9550"/>
                  </a:lnTo>
                  <a:lnTo>
                    <a:pt x="10799" y="10133"/>
                  </a:lnTo>
                  <a:lnTo>
                    <a:pt x="6084" y="3358"/>
                  </a:lnTo>
                  <a:lnTo>
                    <a:pt x="1369" y="10133"/>
                  </a:lnTo>
                  <a:lnTo>
                    <a:pt x="941" y="9550"/>
                  </a:lnTo>
                  <a:lnTo>
                    <a:pt x="6072" y="2203"/>
                  </a:lnTo>
                  <a:close/>
                  <a:moveTo>
                    <a:pt x="6072" y="3882"/>
                  </a:moveTo>
                  <a:lnTo>
                    <a:pt x="10609" y="10407"/>
                  </a:lnTo>
                  <a:lnTo>
                    <a:pt x="10204" y="10978"/>
                  </a:lnTo>
                  <a:lnTo>
                    <a:pt x="6072" y="5049"/>
                  </a:lnTo>
                  <a:lnTo>
                    <a:pt x="1941" y="10978"/>
                  </a:lnTo>
                  <a:lnTo>
                    <a:pt x="1536" y="10407"/>
                  </a:lnTo>
                  <a:lnTo>
                    <a:pt x="6072" y="3882"/>
                  </a:lnTo>
                  <a:close/>
                  <a:moveTo>
                    <a:pt x="6072" y="5585"/>
                  </a:moveTo>
                  <a:lnTo>
                    <a:pt x="10025" y="11252"/>
                  </a:lnTo>
                  <a:lnTo>
                    <a:pt x="9632" y="11836"/>
                  </a:lnTo>
                  <a:lnTo>
                    <a:pt x="6084" y="6740"/>
                  </a:lnTo>
                  <a:lnTo>
                    <a:pt x="2548" y="11836"/>
                  </a:lnTo>
                  <a:lnTo>
                    <a:pt x="2119" y="11252"/>
                  </a:lnTo>
                  <a:lnTo>
                    <a:pt x="6072" y="5585"/>
                  </a:lnTo>
                  <a:close/>
                  <a:moveTo>
                    <a:pt x="6072" y="7252"/>
                  </a:moveTo>
                  <a:lnTo>
                    <a:pt x="9430" y="12086"/>
                  </a:lnTo>
                  <a:lnTo>
                    <a:pt x="9037" y="12669"/>
                  </a:lnTo>
                  <a:lnTo>
                    <a:pt x="6072" y="8418"/>
                  </a:lnTo>
                  <a:lnTo>
                    <a:pt x="3108" y="12669"/>
                  </a:lnTo>
                  <a:lnTo>
                    <a:pt x="2715" y="12086"/>
                  </a:lnTo>
                  <a:lnTo>
                    <a:pt x="6072" y="7252"/>
                  </a:lnTo>
                  <a:close/>
                  <a:moveTo>
                    <a:pt x="6060" y="8942"/>
                  </a:moveTo>
                  <a:lnTo>
                    <a:pt x="8847" y="12931"/>
                  </a:lnTo>
                  <a:lnTo>
                    <a:pt x="8442" y="13514"/>
                  </a:lnTo>
                  <a:lnTo>
                    <a:pt x="6060" y="10097"/>
                  </a:lnTo>
                  <a:lnTo>
                    <a:pt x="3679" y="13514"/>
                  </a:lnTo>
                  <a:lnTo>
                    <a:pt x="3274" y="12931"/>
                  </a:lnTo>
                  <a:lnTo>
                    <a:pt x="6060" y="8942"/>
                  </a:lnTo>
                  <a:close/>
                  <a:moveTo>
                    <a:pt x="6072" y="1"/>
                  </a:moveTo>
                  <a:lnTo>
                    <a:pt x="0" y="8716"/>
                  </a:lnTo>
                  <a:lnTo>
                    <a:pt x="3679" y="13991"/>
                  </a:lnTo>
                  <a:lnTo>
                    <a:pt x="4036" y="13991"/>
                  </a:lnTo>
                  <a:lnTo>
                    <a:pt x="3882" y="13764"/>
                  </a:lnTo>
                  <a:lnTo>
                    <a:pt x="6072" y="10621"/>
                  </a:lnTo>
                  <a:lnTo>
                    <a:pt x="8263" y="13764"/>
                  </a:lnTo>
                  <a:lnTo>
                    <a:pt x="8108" y="13991"/>
                  </a:lnTo>
                  <a:lnTo>
                    <a:pt x="8466" y="13991"/>
                  </a:lnTo>
                  <a:lnTo>
                    <a:pt x="9799" y="12086"/>
                  </a:lnTo>
                  <a:lnTo>
                    <a:pt x="10966" y="10407"/>
                  </a:lnTo>
                  <a:lnTo>
                    <a:pt x="12145" y="8716"/>
                  </a:lnTo>
                  <a:lnTo>
                    <a:pt x="6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4"/>
            <p:cNvSpPr/>
            <p:nvPr/>
          </p:nvSpPr>
          <p:spPr>
            <a:xfrm>
              <a:off x="7253714" y="3979031"/>
              <a:ext cx="79614" cy="57100"/>
            </a:xfrm>
            <a:custGeom>
              <a:rect b="b" l="l" r="r" t="t"/>
              <a:pathLst>
                <a:path extrusionOk="0" h="2204" w="3073">
                  <a:moveTo>
                    <a:pt x="1536" y="1"/>
                  </a:moveTo>
                  <a:lnTo>
                    <a:pt x="0" y="2204"/>
                  </a:lnTo>
                  <a:lnTo>
                    <a:pt x="358" y="2204"/>
                  </a:lnTo>
                  <a:lnTo>
                    <a:pt x="1536" y="525"/>
                  </a:lnTo>
                  <a:lnTo>
                    <a:pt x="2715" y="2204"/>
                  </a:lnTo>
                  <a:lnTo>
                    <a:pt x="3072" y="2204"/>
                  </a:lnTo>
                  <a:lnTo>
                    <a:pt x="15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4"/>
            <p:cNvSpPr/>
            <p:nvPr/>
          </p:nvSpPr>
          <p:spPr>
            <a:xfrm>
              <a:off x="7407320" y="3979653"/>
              <a:ext cx="78085" cy="56478"/>
            </a:xfrm>
            <a:custGeom>
              <a:rect b="b" l="l" r="r" t="t"/>
              <a:pathLst>
                <a:path extrusionOk="0" h="2180" w="3014">
                  <a:moveTo>
                    <a:pt x="1501" y="1"/>
                  </a:moveTo>
                  <a:lnTo>
                    <a:pt x="1" y="2180"/>
                  </a:lnTo>
                  <a:lnTo>
                    <a:pt x="358" y="2180"/>
                  </a:lnTo>
                  <a:lnTo>
                    <a:pt x="1501" y="525"/>
                  </a:lnTo>
                  <a:lnTo>
                    <a:pt x="2644" y="2180"/>
                  </a:lnTo>
                  <a:lnTo>
                    <a:pt x="3013" y="2180"/>
                  </a:lnTo>
                  <a:lnTo>
                    <a:pt x="1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7376801" y="3936154"/>
              <a:ext cx="139123" cy="99977"/>
            </a:xfrm>
            <a:custGeom>
              <a:rect b="b" l="l" r="r" t="t"/>
              <a:pathLst>
                <a:path extrusionOk="0" h="3859" w="5370">
                  <a:moveTo>
                    <a:pt x="2679" y="1"/>
                  </a:moveTo>
                  <a:lnTo>
                    <a:pt x="0" y="3859"/>
                  </a:lnTo>
                  <a:lnTo>
                    <a:pt x="357" y="3859"/>
                  </a:lnTo>
                  <a:lnTo>
                    <a:pt x="2679" y="525"/>
                  </a:lnTo>
                  <a:lnTo>
                    <a:pt x="5001" y="3859"/>
                  </a:lnTo>
                  <a:lnTo>
                    <a:pt x="5370" y="3859"/>
                  </a:lnTo>
                  <a:lnTo>
                    <a:pt x="2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4"/>
            <p:cNvSpPr/>
            <p:nvPr/>
          </p:nvSpPr>
          <p:spPr>
            <a:xfrm>
              <a:off x="7346256" y="3892682"/>
              <a:ext cx="200213" cy="143450"/>
            </a:xfrm>
            <a:custGeom>
              <a:rect b="b" l="l" r="r" t="t"/>
              <a:pathLst>
                <a:path extrusionOk="0" h="5537" w="7728">
                  <a:moveTo>
                    <a:pt x="3858" y="0"/>
                  </a:moveTo>
                  <a:lnTo>
                    <a:pt x="0" y="5537"/>
                  </a:lnTo>
                  <a:lnTo>
                    <a:pt x="358" y="5537"/>
                  </a:lnTo>
                  <a:lnTo>
                    <a:pt x="3858" y="512"/>
                  </a:lnTo>
                  <a:lnTo>
                    <a:pt x="7358" y="5537"/>
                  </a:lnTo>
                  <a:lnTo>
                    <a:pt x="7727" y="5537"/>
                  </a:ln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4"/>
            <p:cNvSpPr/>
            <p:nvPr/>
          </p:nvSpPr>
          <p:spPr>
            <a:xfrm>
              <a:off x="8170451" y="3979031"/>
              <a:ext cx="79303" cy="57100"/>
            </a:xfrm>
            <a:custGeom>
              <a:rect b="b" l="l" r="r" t="t"/>
              <a:pathLst>
                <a:path extrusionOk="0" h="2204" w="3061">
                  <a:moveTo>
                    <a:pt x="1525" y="1"/>
                  </a:moveTo>
                  <a:lnTo>
                    <a:pt x="1" y="2204"/>
                  </a:lnTo>
                  <a:lnTo>
                    <a:pt x="370" y="2204"/>
                  </a:lnTo>
                  <a:lnTo>
                    <a:pt x="1525" y="525"/>
                  </a:lnTo>
                  <a:lnTo>
                    <a:pt x="2704" y="2204"/>
                  </a:lnTo>
                  <a:lnTo>
                    <a:pt x="3061" y="2204"/>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7987855" y="3936154"/>
              <a:ext cx="139434" cy="99977"/>
            </a:xfrm>
            <a:custGeom>
              <a:rect b="b" l="l" r="r" t="t"/>
              <a:pathLst>
                <a:path extrusionOk="0" h="3859" w="5382">
                  <a:moveTo>
                    <a:pt x="2679" y="1"/>
                  </a:moveTo>
                  <a:lnTo>
                    <a:pt x="0" y="3859"/>
                  </a:lnTo>
                  <a:lnTo>
                    <a:pt x="358" y="3859"/>
                  </a:lnTo>
                  <a:lnTo>
                    <a:pt x="2679" y="525"/>
                  </a:lnTo>
                  <a:lnTo>
                    <a:pt x="5001" y="3859"/>
                  </a:lnTo>
                  <a:lnTo>
                    <a:pt x="5382" y="3859"/>
                  </a:lnTo>
                  <a:lnTo>
                    <a:pt x="2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4"/>
            <p:cNvSpPr/>
            <p:nvPr/>
          </p:nvSpPr>
          <p:spPr>
            <a:xfrm>
              <a:off x="8018400" y="3979653"/>
              <a:ext cx="78370" cy="56478"/>
            </a:xfrm>
            <a:custGeom>
              <a:rect b="b" l="l" r="r" t="t"/>
              <a:pathLst>
                <a:path extrusionOk="0" h="2180" w="3025">
                  <a:moveTo>
                    <a:pt x="1500" y="1"/>
                  </a:moveTo>
                  <a:lnTo>
                    <a:pt x="0" y="2180"/>
                  </a:lnTo>
                  <a:lnTo>
                    <a:pt x="357" y="2180"/>
                  </a:lnTo>
                  <a:lnTo>
                    <a:pt x="1500" y="525"/>
                  </a:lnTo>
                  <a:lnTo>
                    <a:pt x="2655" y="2180"/>
                  </a:lnTo>
                  <a:lnTo>
                    <a:pt x="3024" y="2180"/>
                  </a:lnTo>
                  <a:lnTo>
                    <a:pt x="15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4"/>
            <p:cNvSpPr/>
            <p:nvPr/>
          </p:nvSpPr>
          <p:spPr>
            <a:xfrm>
              <a:off x="7957621" y="3892682"/>
              <a:ext cx="199902" cy="143450"/>
            </a:xfrm>
            <a:custGeom>
              <a:rect b="b" l="l" r="r" t="t"/>
              <a:pathLst>
                <a:path extrusionOk="0" h="5537" w="7716">
                  <a:moveTo>
                    <a:pt x="3846" y="0"/>
                  </a:moveTo>
                  <a:lnTo>
                    <a:pt x="1" y="5537"/>
                  </a:lnTo>
                  <a:lnTo>
                    <a:pt x="358" y="5537"/>
                  </a:lnTo>
                  <a:lnTo>
                    <a:pt x="3846" y="512"/>
                  </a:lnTo>
                  <a:lnTo>
                    <a:pt x="7347" y="5537"/>
                  </a:lnTo>
                  <a:lnTo>
                    <a:pt x="7716" y="5537"/>
                  </a:lnTo>
                  <a:lnTo>
                    <a:pt x="3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4"/>
            <p:cNvSpPr/>
            <p:nvPr/>
          </p:nvSpPr>
          <p:spPr>
            <a:xfrm>
              <a:off x="7746941" y="3673660"/>
              <a:ext cx="314647" cy="362472"/>
            </a:xfrm>
            <a:custGeom>
              <a:rect b="b" l="l" r="r" t="t"/>
              <a:pathLst>
                <a:path extrusionOk="0" h="13991" w="12145">
                  <a:moveTo>
                    <a:pt x="6085" y="525"/>
                  </a:moveTo>
                  <a:lnTo>
                    <a:pt x="11800" y="8716"/>
                  </a:lnTo>
                  <a:lnTo>
                    <a:pt x="11407" y="9299"/>
                  </a:lnTo>
                  <a:lnTo>
                    <a:pt x="6085" y="1680"/>
                  </a:lnTo>
                  <a:lnTo>
                    <a:pt x="774" y="9299"/>
                  </a:lnTo>
                  <a:lnTo>
                    <a:pt x="370" y="8716"/>
                  </a:lnTo>
                  <a:lnTo>
                    <a:pt x="6085" y="525"/>
                  </a:lnTo>
                  <a:close/>
                  <a:moveTo>
                    <a:pt x="6085" y="2203"/>
                  </a:moveTo>
                  <a:lnTo>
                    <a:pt x="11228" y="9550"/>
                  </a:lnTo>
                  <a:lnTo>
                    <a:pt x="10823" y="10133"/>
                  </a:lnTo>
                  <a:lnTo>
                    <a:pt x="6108" y="3358"/>
                  </a:lnTo>
                  <a:lnTo>
                    <a:pt x="1382" y="10133"/>
                  </a:lnTo>
                  <a:lnTo>
                    <a:pt x="953" y="9550"/>
                  </a:lnTo>
                  <a:lnTo>
                    <a:pt x="6085" y="2203"/>
                  </a:lnTo>
                  <a:close/>
                  <a:moveTo>
                    <a:pt x="6085" y="3882"/>
                  </a:moveTo>
                  <a:lnTo>
                    <a:pt x="10633" y="10395"/>
                  </a:lnTo>
                  <a:lnTo>
                    <a:pt x="10228" y="10978"/>
                  </a:lnTo>
                  <a:lnTo>
                    <a:pt x="6085" y="5037"/>
                  </a:lnTo>
                  <a:lnTo>
                    <a:pt x="1953" y="10978"/>
                  </a:lnTo>
                  <a:lnTo>
                    <a:pt x="1548" y="10395"/>
                  </a:lnTo>
                  <a:lnTo>
                    <a:pt x="6085" y="3882"/>
                  </a:lnTo>
                  <a:close/>
                  <a:moveTo>
                    <a:pt x="6108" y="5585"/>
                  </a:moveTo>
                  <a:lnTo>
                    <a:pt x="10061" y="11252"/>
                  </a:lnTo>
                  <a:lnTo>
                    <a:pt x="9633" y="11836"/>
                  </a:lnTo>
                  <a:lnTo>
                    <a:pt x="6085" y="6740"/>
                  </a:lnTo>
                  <a:lnTo>
                    <a:pt x="2548" y="11836"/>
                  </a:lnTo>
                  <a:lnTo>
                    <a:pt x="2144" y="11252"/>
                  </a:lnTo>
                  <a:lnTo>
                    <a:pt x="6108" y="5585"/>
                  </a:lnTo>
                  <a:close/>
                  <a:moveTo>
                    <a:pt x="6085" y="7252"/>
                  </a:moveTo>
                  <a:lnTo>
                    <a:pt x="9454" y="12086"/>
                  </a:lnTo>
                  <a:lnTo>
                    <a:pt x="9049" y="12669"/>
                  </a:lnTo>
                  <a:lnTo>
                    <a:pt x="6085" y="8418"/>
                  </a:lnTo>
                  <a:lnTo>
                    <a:pt x="3120" y="12669"/>
                  </a:lnTo>
                  <a:lnTo>
                    <a:pt x="2727" y="12086"/>
                  </a:lnTo>
                  <a:lnTo>
                    <a:pt x="6085" y="7252"/>
                  </a:lnTo>
                  <a:close/>
                  <a:moveTo>
                    <a:pt x="6073" y="8942"/>
                  </a:moveTo>
                  <a:lnTo>
                    <a:pt x="8859" y="12931"/>
                  </a:lnTo>
                  <a:lnTo>
                    <a:pt x="8454" y="13514"/>
                  </a:lnTo>
                  <a:lnTo>
                    <a:pt x="6073" y="10097"/>
                  </a:lnTo>
                  <a:lnTo>
                    <a:pt x="3691" y="13514"/>
                  </a:lnTo>
                  <a:lnTo>
                    <a:pt x="3287" y="12931"/>
                  </a:lnTo>
                  <a:lnTo>
                    <a:pt x="6073" y="8942"/>
                  </a:lnTo>
                  <a:close/>
                  <a:moveTo>
                    <a:pt x="6073" y="1"/>
                  </a:moveTo>
                  <a:lnTo>
                    <a:pt x="1" y="8716"/>
                  </a:lnTo>
                  <a:lnTo>
                    <a:pt x="1179" y="10407"/>
                  </a:lnTo>
                  <a:lnTo>
                    <a:pt x="3680" y="13991"/>
                  </a:lnTo>
                  <a:lnTo>
                    <a:pt x="4037" y="13991"/>
                  </a:lnTo>
                  <a:lnTo>
                    <a:pt x="3882" y="13764"/>
                  </a:lnTo>
                  <a:lnTo>
                    <a:pt x="6073" y="10621"/>
                  </a:lnTo>
                  <a:lnTo>
                    <a:pt x="8263" y="13764"/>
                  </a:lnTo>
                  <a:lnTo>
                    <a:pt x="8109" y="13991"/>
                  </a:lnTo>
                  <a:lnTo>
                    <a:pt x="8466" y="13991"/>
                  </a:lnTo>
                  <a:lnTo>
                    <a:pt x="10966" y="10407"/>
                  </a:lnTo>
                  <a:lnTo>
                    <a:pt x="12145" y="8716"/>
                  </a:lnTo>
                  <a:lnTo>
                    <a:pt x="6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4"/>
            <p:cNvSpPr/>
            <p:nvPr/>
          </p:nvSpPr>
          <p:spPr>
            <a:xfrm>
              <a:off x="7865079" y="3979031"/>
              <a:ext cx="79303" cy="57100"/>
            </a:xfrm>
            <a:custGeom>
              <a:rect b="b" l="l" r="r" t="t"/>
              <a:pathLst>
                <a:path extrusionOk="0" h="2204" w="3061">
                  <a:moveTo>
                    <a:pt x="1525" y="1"/>
                  </a:moveTo>
                  <a:lnTo>
                    <a:pt x="1" y="2204"/>
                  </a:lnTo>
                  <a:lnTo>
                    <a:pt x="358" y="2204"/>
                  </a:lnTo>
                  <a:lnTo>
                    <a:pt x="1525" y="525"/>
                  </a:lnTo>
                  <a:lnTo>
                    <a:pt x="2703" y="2204"/>
                  </a:lnTo>
                  <a:lnTo>
                    <a:pt x="3061" y="2204"/>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4"/>
            <p:cNvSpPr/>
            <p:nvPr/>
          </p:nvSpPr>
          <p:spPr>
            <a:xfrm>
              <a:off x="7651628" y="3892682"/>
              <a:ext cx="200213" cy="143450"/>
            </a:xfrm>
            <a:custGeom>
              <a:rect b="b" l="l" r="r" t="t"/>
              <a:pathLst>
                <a:path extrusionOk="0" h="5537" w="7728">
                  <a:moveTo>
                    <a:pt x="3870" y="0"/>
                  </a:moveTo>
                  <a:lnTo>
                    <a:pt x="1" y="5537"/>
                  </a:lnTo>
                  <a:lnTo>
                    <a:pt x="382" y="5537"/>
                  </a:lnTo>
                  <a:lnTo>
                    <a:pt x="3870" y="512"/>
                  </a:lnTo>
                  <a:lnTo>
                    <a:pt x="7370" y="5537"/>
                  </a:lnTo>
                  <a:lnTo>
                    <a:pt x="7728" y="5537"/>
                  </a:ln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4"/>
            <p:cNvSpPr/>
            <p:nvPr/>
          </p:nvSpPr>
          <p:spPr>
            <a:xfrm>
              <a:off x="7712691" y="3979653"/>
              <a:ext cx="78396" cy="56478"/>
            </a:xfrm>
            <a:custGeom>
              <a:rect b="b" l="l" r="r" t="t"/>
              <a:pathLst>
                <a:path extrusionOk="0" h="2180" w="3026">
                  <a:moveTo>
                    <a:pt x="1513" y="1"/>
                  </a:moveTo>
                  <a:lnTo>
                    <a:pt x="1" y="2180"/>
                  </a:lnTo>
                  <a:lnTo>
                    <a:pt x="370" y="2180"/>
                  </a:lnTo>
                  <a:lnTo>
                    <a:pt x="1513" y="525"/>
                  </a:lnTo>
                  <a:lnTo>
                    <a:pt x="2668" y="2180"/>
                  </a:lnTo>
                  <a:lnTo>
                    <a:pt x="3025" y="2180"/>
                  </a:lnTo>
                  <a:lnTo>
                    <a:pt x="1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4"/>
            <p:cNvSpPr/>
            <p:nvPr/>
          </p:nvSpPr>
          <p:spPr>
            <a:xfrm>
              <a:off x="7682172" y="3936154"/>
              <a:ext cx="139123" cy="99977"/>
            </a:xfrm>
            <a:custGeom>
              <a:rect b="b" l="l" r="r" t="t"/>
              <a:pathLst>
                <a:path extrusionOk="0" h="3859" w="5370">
                  <a:moveTo>
                    <a:pt x="2691" y="1"/>
                  </a:moveTo>
                  <a:lnTo>
                    <a:pt x="0" y="3859"/>
                  </a:lnTo>
                  <a:lnTo>
                    <a:pt x="369" y="3859"/>
                  </a:lnTo>
                  <a:lnTo>
                    <a:pt x="2691" y="525"/>
                  </a:lnTo>
                  <a:lnTo>
                    <a:pt x="5013" y="3859"/>
                  </a:lnTo>
                  <a:lnTo>
                    <a:pt x="5370" y="3859"/>
                  </a:lnTo>
                  <a:lnTo>
                    <a:pt x="2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4"/>
            <p:cNvSpPr/>
            <p:nvPr/>
          </p:nvSpPr>
          <p:spPr>
            <a:xfrm>
              <a:off x="7441569" y="3673660"/>
              <a:ext cx="314647" cy="362472"/>
            </a:xfrm>
            <a:custGeom>
              <a:rect b="b" l="l" r="r" t="t"/>
              <a:pathLst>
                <a:path extrusionOk="0" h="13991" w="12145">
                  <a:moveTo>
                    <a:pt x="6073" y="525"/>
                  </a:moveTo>
                  <a:lnTo>
                    <a:pt x="11788" y="8716"/>
                  </a:lnTo>
                  <a:lnTo>
                    <a:pt x="11383" y="9299"/>
                  </a:lnTo>
                  <a:lnTo>
                    <a:pt x="6073" y="1680"/>
                  </a:lnTo>
                  <a:lnTo>
                    <a:pt x="762" y="9299"/>
                  </a:lnTo>
                  <a:lnTo>
                    <a:pt x="358" y="8716"/>
                  </a:lnTo>
                  <a:lnTo>
                    <a:pt x="6073" y="525"/>
                  </a:lnTo>
                  <a:close/>
                  <a:moveTo>
                    <a:pt x="6084" y="2203"/>
                  </a:moveTo>
                  <a:lnTo>
                    <a:pt x="11216" y="9550"/>
                  </a:lnTo>
                  <a:lnTo>
                    <a:pt x="10823" y="10133"/>
                  </a:lnTo>
                  <a:lnTo>
                    <a:pt x="6096" y="3358"/>
                  </a:lnTo>
                  <a:lnTo>
                    <a:pt x="1381" y="10133"/>
                  </a:lnTo>
                  <a:lnTo>
                    <a:pt x="953" y="9550"/>
                  </a:lnTo>
                  <a:lnTo>
                    <a:pt x="6084" y="2203"/>
                  </a:lnTo>
                  <a:close/>
                  <a:moveTo>
                    <a:pt x="6073" y="3882"/>
                  </a:moveTo>
                  <a:lnTo>
                    <a:pt x="10609" y="10407"/>
                  </a:lnTo>
                  <a:lnTo>
                    <a:pt x="10216" y="10978"/>
                  </a:lnTo>
                  <a:lnTo>
                    <a:pt x="6073" y="5049"/>
                  </a:lnTo>
                  <a:lnTo>
                    <a:pt x="1941" y="10978"/>
                  </a:lnTo>
                  <a:lnTo>
                    <a:pt x="1536" y="10407"/>
                  </a:lnTo>
                  <a:lnTo>
                    <a:pt x="6073" y="3882"/>
                  </a:lnTo>
                  <a:close/>
                  <a:moveTo>
                    <a:pt x="6073" y="5585"/>
                  </a:moveTo>
                  <a:lnTo>
                    <a:pt x="10025" y="11252"/>
                  </a:lnTo>
                  <a:lnTo>
                    <a:pt x="9633" y="11836"/>
                  </a:lnTo>
                  <a:lnTo>
                    <a:pt x="6084" y="6740"/>
                  </a:lnTo>
                  <a:lnTo>
                    <a:pt x="2548" y="11836"/>
                  </a:lnTo>
                  <a:lnTo>
                    <a:pt x="2143" y="11252"/>
                  </a:lnTo>
                  <a:lnTo>
                    <a:pt x="6073" y="5585"/>
                  </a:lnTo>
                  <a:close/>
                  <a:moveTo>
                    <a:pt x="6073" y="7252"/>
                  </a:moveTo>
                  <a:lnTo>
                    <a:pt x="9430" y="12086"/>
                  </a:lnTo>
                  <a:lnTo>
                    <a:pt x="9037" y="12669"/>
                  </a:lnTo>
                  <a:lnTo>
                    <a:pt x="6073" y="8418"/>
                  </a:lnTo>
                  <a:lnTo>
                    <a:pt x="3108" y="12669"/>
                  </a:lnTo>
                  <a:lnTo>
                    <a:pt x="2703" y="12086"/>
                  </a:lnTo>
                  <a:lnTo>
                    <a:pt x="6073" y="7252"/>
                  </a:lnTo>
                  <a:close/>
                  <a:moveTo>
                    <a:pt x="6073" y="8942"/>
                  </a:moveTo>
                  <a:lnTo>
                    <a:pt x="8859" y="12931"/>
                  </a:lnTo>
                  <a:lnTo>
                    <a:pt x="8454" y="13514"/>
                  </a:lnTo>
                  <a:lnTo>
                    <a:pt x="6073" y="10097"/>
                  </a:lnTo>
                  <a:lnTo>
                    <a:pt x="3691" y="13514"/>
                  </a:lnTo>
                  <a:lnTo>
                    <a:pt x="3286" y="12931"/>
                  </a:lnTo>
                  <a:lnTo>
                    <a:pt x="6073" y="8942"/>
                  </a:lnTo>
                  <a:close/>
                  <a:moveTo>
                    <a:pt x="6073" y="1"/>
                  </a:moveTo>
                  <a:lnTo>
                    <a:pt x="0" y="8716"/>
                  </a:lnTo>
                  <a:lnTo>
                    <a:pt x="2358" y="12086"/>
                  </a:lnTo>
                  <a:lnTo>
                    <a:pt x="3679" y="13991"/>
                  </a:lnTo>
                  <a:lnTo>
                    <a:pt x="4037" y="13991"/>
                  </a:lnTo>
                  <a:lnTo>
                    <a:pt x="3882" y="13764"/>
                  </a:lnTo>
                  <a:lnTo>
                    <a:pt x="6073" y="10621"/>
                  </a:lnTo>
                  <a:lnTo>
                    <a:pt x="8263" y="13764"/>
                  </a:lnTo>
                  <a:lnTo>
                    <a:pt x="8109" y="13991"/>
                  </a:lnTo>
                  <a:lnTo>
                    <a:pt x="8466" y="13991"/>
                  </a:lnTo>
                  <a:lnTo>
                    <a:pt x="12145" y="8716"/>
                  </a:lnTo>
                  <a:lnTo>
                    <a:pt x="6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7559086" y="3979031"/>
              <a:ext cx="79614" cy="57100"/>
            </a:xfrm>
            <a:custGeom>
              <a:rect b="b" l="l" r="r" t="t"/>
              <a:pathLst>
                <a:path extrusionOk="0" h="2204" w="3073">
                  <a:moveTo>
                    <a:pt x="1537" y="1"/>
                  </a:moveTo>
                  <a:lnTo>
                    <a:pt x="1" y="2204"/>
                  </a:lnTo>
                  <a:lnTo>
                    <a:pt x="382" y="2204"/>
                  </a:lnTo>
                  <a:lnTo>
                    <a:pt x="1537" y="525"/>
                  </a:lnTo>
                  <a:lnTo>
                    <a:pt x="2715" y="2204"/>
                  </a:lnTo>
                  <a:lnTo>
                    <a:pt x="3072" y="2204"/>
                  </a:lnTo>
                  <a:lnTo>
                    <a:pt x="1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4"/>
            <p:cNvSpPr/>
            <p:nvPr/>
          </p:nvSpPr>
          <p:spPr>
            <a:xfrm>
              <a:off x="6881087" y="3804751"/>
              <a:ext cx="218737" cy="231380"/>
            </a:xfrm>
            <a:custGeom>
              <a:rect b="b" l="l" r="r" t="t"/>
              <a:pathLst>
                <a:path extrusionOk="0" h="8931" w="8443">
                  <a:moveTo>
                    <a:pt x="4120" y="1"/>
                  </a:moveTo>
                  <a:lnTo>
                    <a:pt x="1" y="5906"/>
                  </a:lnTo>
                  <a:lnTo>
                    <a:pt x="1" y="6454"/>
                  </a:lnTo>
                  <a:lnTo>
                    <a:pt x="1727" y="8931"/>
                  </a:lnTo>
                  <a:lnTo>
                    <a:pt x="2084" y="8931"/>
                  </a:lnTo>
                  <a:lnTo>
                    <a:pt x="179" y="6192"/>
                  </a:lnTo>
                  <a:lnTo>
                    <a:pt x="4120" y="525"/>
                  </a:lnTo>
                  <a:lnTo>
                    <a:pt x="8073" y="6192"/>
                  </a:lnTo>
                  <a:lnTo>
                    <a:pt x="6168" y="8931"/>
                  </a:lnTo>
                  <a:lnTo>
                    <a:pt x="6525" y="8931"/>
                  </a:lnTo>
                  <a:lnTo>
                    <a:pt x="8442" y="6192"/>
                  </a:lnTo>
                  <a:lnTo>
                    <a:pt x="4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4"/>
            <p:cNvSpPr/>
            <p:nvPr/>
          </p:nvSpPr>
          <p:spPr>
            <a:xfrm>
              <a:off x="6948032" y="3979031"/>
              <a:ext cx="79614" cy="57100"/>
            </a:xfrm>
            <a:custGeom>
              <a:rect b="b" l="l" r="r" t="t"/>
              <a:pathLst>
                <a:path extrusionOk="0" h="2204" w="3073">
                  <a:moveTo>
                    <a:pt x="1536" y="1"/>
                  </a:moveTo>
                  <a:lnTo>
                    <a:pt x="0" y="2204"/>
                  </a:lnTo>
                  <a:lnTo>
                    <a:pt x="369" y="2204"/>
                  </a:lnTo>
                  <a:lnTo>
                    <a:pt x="1536" y="525"/>
                  </a:lnTo>
                  <a:lnTo>
                    <a:pt x="2715" y="2204"/>
                  </a:lnTo>
                  <a:lnTo>
                    <a:pt x="3072" y="2204"/>
                  </a:lnTo>
                  <a:lnTo>
                    <a:pt x="15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6906398" y="3891749"/>
              <a:ext cx="163191" cy="144382"/>
            </a:xfrm>
            <a:custGeom>
              <a:rect b="b" l="l" r="r" t="t"/>
              <a:pathLst>
                <a:path extrusionOk="0" h="5573" w="6299">
                  <a:moveTo>
                    <a:pt x="3143" y="0"/>
                  </a:moveTo>
                  <a:lnTo>
                    <a:pt x="0" y="4513"/>
                  </a:lnTo>
                  <a:lnTo>
                    <a:pt x="750" y="5573"/>
                  </a:lnTo>
                  <a:lnTo>
                    <a:pt x="1107" y="5573"/>
                  </a:lnTo>
                  <a:lnTo>
                    <a:pt x="369" y="4513"/>
                  </a:lnTo>
                  <a:lnTo>
                    <a:pt x="3143" y="524"/>
                  </a:lnTo>
                  <a:lnTo>
                    <a:pt x="5929" y="4513"/>
                  </a:lnTo>
                  <a:lnTo>
                    <a:pt x="5191" y="5573"/>
                  </a:lnTo>
                  <a:lnTo>
                    <a:pt x="5548" y="5573"/>
                  </a:lnTo>
                  <a:lnTo>
                    <a:pt x="6298" y="4513"/>
                  </a:lnTo>
                  <a:lnTo>
                    <a:pt x="3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4"/>
            <p:cNvSpPr/>
            <p:nvPr/>
          </p:nvSpPr>
          <p:spPr>
            <a:xfrm>
              <a:off x="6891268" y="3848250"/>
              <a:ext cx="193115" cy="187881"/>
            </a:xfrm>
            <a:custGeom>
              <a:rect b="b" l="l" r="r" t="t"/>
              <a:pathLst>
                <a:path extrusionOk="0" h="7252" w="7454">
                  <a:moveTo>
                    <a:pt x="3727" y="1"/>
                  </a:moveTo>
                  <a:lnTo>
                    <a:pt x="1" y="5347"/>
                  </a:lnTo>
                  <a:lnTo>
                    <a:pt x="1334" y="7252"/>
                  </a:lnTo>
                  <a:lnTo>
                    <a:pt x="1691" y="7252"/>
                  </a:lnTo>
                  <a:lnTo>
                    <a:pt x="358" y="5347"/>
                  </a:lnTo>
                  <a:lnTo>
                    <a:pt x="3727" y="525"/>
                  </a:lnTo>
                  <a:lnTo>
                    <a:pt x="7109" y="5347"/>
                  </a:lnTo>
                  <a:lnTo>
                    <a:pt x="5775" y="7252"/>
                  </a:lnTo>
                  <a:lnTo>
                    <a:pt x="6132" y="7252"/>
                  </a:lnTo>
                  <a:lnTo>
                    <a:pt x="7454" y="5347"/>
                  </a:lnTo>
                  <a:lnTo>
                    <a:pt x="3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4"/>
            <p:cNvSpPr/>
            <p:nvPr/>
          </p:nvSpPr>
          <p:spPr>
            <a:xfrm>
              <a:off x="6881087" y="3760657"/>
              <a:ext cx="233841" cy="275474"/>
            </a:xfrm>
            <a:custGeom>
              <a:rect b="b" l="l" r="r" t="t"/>
              <a:pathLst>
                <a:path extrusionOk="0" h="10633" w="9026">
                  <a:moveTo>
                    <a:pt x="4120" y="0"/>
                  </a:moveTo>
                  <a:lnTo>
                    <a:pt x="1" y="5930"/>
                  </a:lnTo>
                  <a:lnTo>
                    <a:pt x="1" y="6453"/>
                  </a:lnTo>
                  <a:lnTo>
                    <a:pt x="4120" y="524"/>
                  </a:lnTo>
                  <a:lnTo>
                    <a:pt x="8668" y="7049"/>
                  </a:lnTo>
                  <a:lnTo>
                    <a:pt x="6168" y="10633"/>
                  </a:lnTo>
                  <a:lnTo>
                    <a:pt x="6525" y="10633"/>
                  </a:lnTo>
                  <a:lnTo>
                    <a:pt x="9026" y="7049"/>
                  </a:lnTo>
                  <a:lnTo>
                    <a:pt x="4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4"/>
            <p:cNvSpPr/>
            <p:nvPr/>
          </p:nvSpPr>
          <p:spPr>
            <a:xfrm>
              <a:off x="6881087" y="3958694"/>
              <a:ext cx="54017" cy="77438"/>
            </a:xfrm>
            <a:custGeom>
              <a:rect b="b" l="l" r="r" t="t"/>
              <a:pathLst>
                <a:path extrusionOk="0" h="2989" w="2085">
                  <a:moveTo>
                    <a:pt x="1" y="0"/>
                  </a:moveTo>
                  <a:lnTo>
                    <a:pt x="1" y="512"/>
                  </a:lnTo>
                  <a:lnTo>
                    <a:pt x="1727" y="2989"/>
                  </a:lnTo>
                  <a:lnTo>
                    <a:pt x="2084" y="298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4"/>
            <p:cNvSpPr/>
            <p:nvPr/>
          </p:nvSpPr>
          <p:spPr>
            <a:xfrm>
              <a:off x="6881087" y="3763429"/>
              <a:ext cx="83940" cy="120625"/>
            </a:xfrm>
            <a:custGeom>
              <a:rect b="b" l="l" r="r" t="t"/>
              <a:pathLst>
                <a:path extrusionOk="0" h="4656" w="3240">
                  <a:moveTo>
                    <a:pt x="3239" y="0"/>
                  </a:moveTo>
                  <a:lnTo>
                    <a:pt x="2656" y="310"/>
                  </a:lnTo>
                  <a:lnTo>
                    <a:pt x="1" y="4144"/>
                  </a:lnTo>
                  <a:lnTo>
                    <a:pt x="1" y="4656"/>
                  </a:lnTo>
                  <a:lnTo>
                    <a:pt x="3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4"/>
            <p:cNvSpPr/>
            <p:nvPr/>
          </p:nvSpPr>
          <p:spPr>
            <a:xfrm>
              <a:off x="6998603" y="3741848"/>
              <a:ext cx="131455" cy="294283"/>
            </a:xfrm>
            <a:custGeom>
              <a:rect b="b" l="l" r="r" t="t"/>
              <a:pathLst>
                <a:path extrusionOk="0" h="11359" w="5074">
                  <a:moveTo>
                    <a:pt x="251" y="0"/>
                  </a:moveTo>
                  <a:lnTo>
                    <a:pt x="1" y="155"/>
                  </a:lnTo>
                  <a:lnTo>
                    <a:pt x="4716" y="6918"/>
                  </a:lnTo>
                  <a:lnTo>
                    <a:pt x="1632" y="11359"/>
                  </a:lnTo>
                  <a:lnTo>
                    <a:pt x="1989" y="11359"/>
                  </a:lnTo>
                  <a:lnTo>
                    <a:pt x="5073" y="6918"/>
                  </a:lnTo>
                  <a:lnTo>
                    <a:pt x="2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7020521" y="3563242"/>
              <a:ext cx="339336" cy="343326"/>
            </a:xfrm>
            <a:custGeom>
              <a:rect b="b" l="l" r="r" t="t"/>
              <a:pathLst>
                <a:path extrusionOk="0" h="13252" w="13098">
                  <a:moveTo>
                    <a:pt x="12311" y="0"/>
                  </a:moveTo>
                  <a:lnTo>
                    <a:pt x="12038" y="131"/>
                  </a:lnTo>
                  <a:lnTo>
                    <a:pt x="12728" y="1119"/>
                  </a:lnTo>
                  <a:lnTo>
                    <a:pt x="12323" y="1703"/>
                  </a:lnTo>
                  <a:lnTo>
                    <a:pt x="11466" y="465"/>
                  </a:lnTo>
                  <a:lnTo>
                    <a:pt x="11192" y="596"/>
                  </a:lnTo>
                  <a:lnTo>
                    <a:pt x="12145" y="1965"/>
                  </a:lnTo>
                  <a:lnTo>
                    <a:pt x="10537" y="4263"/>
                  </a:lnTo>
                  <a:lnTo>
                    <a:pt x="8930" y="1965"/>
                  </a:lnTo>
                  <a:lnTo>
                    <a:pt x="9109" y="1715"/>
                  </a:lnTo>
                  <a:lnTo>
                    <a:pt x="8585" y="2001"/>
                  </a:lnTo>
                  <a:lnTo>
                    <a:pt x="10359" y="4525"/>
                  </a:lnTo>
                  <a:lnTo>
                    <a:pt x="9942" y="5108"/>
                  </a:lnTo>
                  <a:lnTo>
                    <a:pt x="7989" y="2310"/>
                  </a:lnTo>
                  <a:lnTo>
                    <a:pt x="7739" y="2441"/>
                  </a:lnTo>
                  <a:lnTo>
                    <a:pt x="9763" y="5358"/>
                  </a:lnTo>
                  <a:lnTo>
                    <a:pt x="9359" y="5942"/>
                  </a:lnTo>
                  <a:lnTo>
                    <a:pt x="7144" y="2774"/>
                  </a:lnTo>
                  <a:lnTo>
                    <a:pt x="6882" y="2905"/>
                  </a:lnTo>
                  <a:lnTo>
                    <a:pt x="9180" y="6215"/>
                  </a:lnTo>
                  <a:lnTo>
                    <a:pt x="8787" y="6787"/>
                  </a:lnTo>
                  <a:lnTo>
                    <a:pt x="6287" y="3215"/>
                  </a:lnTo>
                  <a:lnTo>
                    <a:pt x="6025" y="3370"/>
                  </a:lnTo>
                  <a:lnTo>
                    <a:pt x="8585" y="7061"/>
                  </a:lnTo>
                  <a:lnTo>
                    <a:pt x="8192" y="7644"/>
                  </a:lnTo>
                  <a:lnTo>
                    <a:pt x="5430" y="3679"/>
                  </a:lnTo>
                  <a:lnTo>
                    <a:pt x="5168" y="3834"/>
                  </a:lnTo>
                  <a:lnTo>
                    <a:pt x="8013" y="7894"/>
                  </a:lnTo>
                  <a:lnTo>
                    <a:pt x="4644" y="12728"/>
                  </a:lnTo>
                  <a:lnTo>
                    <a:pt x="1262" y="7894"/>
                  </a:lnTo>
                  <a:lnTo>
                    <a:pt x="3489" y="4727"/>
                  </a:lnTo>
                  <a:lnTo>
                    <a:pt x="2905" y="5037"/>
                  </a:lnTo>
                  <a:lnTo>
                    <a:pt x="1084" y="7644"/>
                  </a:lnTo>
                  <a:lnTo>
                    <a:pt x="679" y="7061"/>
                  </a:lnTo>
                  <a:lnTo>
                    <a:pt x="1608" y="5715"/>
                  </a:lnTo>
                  <a:lnTo>
                    <a:pt x="1024" y="6037"/>
                  </a:lnTo>
                  <a:lnTo>
                    <a:pt x="512" y="6787"/>
                  </a:lnTo>
                  <a:lnTo>
                    <a:pt x="274" y="6453"/>
                  </a:lnTo>
                  <a:lnTo>
                    <a:pt x="0" y="6584"/>
                  </a:lnTo>
                  <a:lnTo>
                    <a:pt x="4644" y="13252"/>
                  </a:lnTo>
                  <a:lnTo>
                    <a:pt x="9537" y="6215"/>
                  </a:lnTo>
                  <a:lnTo>
                    <a:pt x="10537" y="4787"/>
                  </a:lnTo>
                  <a:lnTo>
                    <a:pt x="10537" y="4799"/>
                  </a:lnTo>
                  <a:lnTo>
                    <a:pt x="13097" y="1119"/>
                  </a:lnTo>
                  <a:lnTo>
                    <a:pt x="12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4"/>
            <p:cNvSpPr/>
            <p:nvPr/>
          </p:nvSpPr>
          <p:spPr>
            <a:xfrm>
              <a:off x="7289182" y="3423808"/>
              <a:ext cx="443588" cy="483071"/>
            </a:xfrm>
            <a:custGeom>
              <a:rect b="b" l="l" r="r" t="t"/>
              <a:pathLst>
                <a:path extrusionOk="0" h="18646" w="17122">
                  <a:moveTo>
                    <a:pt x="6061" y="3406"/>
                  </a:moveTo>
                  <a:lnTo>
                    <a:pt x="11193" y="10764"/>
                  </a:lnTo>
                  <a:lnTo>
                    <a:pt x="6061" y="18110"/>
                  </a:lnTo>
                  <a:lnTo>
                    <a:pt x="929" y="10764"/>
                  </a:lnTo>
                  <a:lnTo>
                    <a:pt x="6061" y="3406"/>
                  </a:lnTo>
                  <a:close/>
                  <a:moveTo>
                    <a:pt x="11978" y="1"/>
                  </a:moveTo>
                  <a:lnTo>
                    <a:pt x="11407" y="310"/>
                  </a:lnTo>
                  <a:lnTo>
                    <a:pt x="8442" y="4573"/>
                  </a:lnTo>
                  <a:lnTo>
                    <a:pt x="8037" y="3989"/>
                  </a:lnTo>
                  <a:lnTo>
                    <a:pt x="10109" y="1013"/>
                  </a:lnTo>
                  <a:lnTo>
                    <a:pt x="10109" y="1013"/>
                  </a:lnTo>
                  <a:lnTo>
                    <a:pt x="9526" y="1322"/>
                  </a:lnTo>
                  <a:lnTo>
                    <a:pt x="7859" y="3715"/>
                  </a:lnTo>
                  <a:lnTo>
                    <a:pt x="7454" y="3132"/>
                  </a:lnTo>
                  <a:lnTo>
                    <a:pt x="8228" y="2025"/>
                  </a:lnTo>
                  <a:lnTo>
                    <a:pt x="7656" y="2334"/>
                  </a:lnTo>
                  <a:lnTo>
                    <a:pt x="7275" y="2882"/>
                  </a:lnTo>
                  <a:lnTo>
                    <a:pt x="7097" y="2632"/>
                  </a:lnTo>
                  <a:lnTo>
                    <a:pt x="6835" y="2775"/>
                  </a:lnTo>
                  <a:lnTo>
                    <a:pt x="8264" y="4835"/>
                  </a:lnTo>
                  <a:lnTo>
                    <a:pt x="11800" y="9919"/>
                  </a:lnTo>
                  <a:lnTo>
                    <a:pt x="11407" y="10502"/>
                  </a:lnTo>
                  <a:lnTo>
                    <a:pt x="6240" y="3108"/>
                  </a:lnTo>
                  <a:lnTo>
                    <a:pt x="5763" y="3358"/>
                  </a:lnTo>
                  <a:lnTo>
                    <a:pt x="775" y="10502"/>
                  </a:lnTo>
                  <a:lnTo>
                    <a:pt x="370" y="9919"/>
                  </a:lnTo>
                  <a:lnTo>
                    <a:pt x="4454" y="4061"/>
                  </a:lnTo>
                  <a:lnTo>
                    <a:pt x="3870" y="4370"/>
                  </a:lnTo>
                  <a:lnTo>
                    <a:pt x="1" y="9919"/>
                  </a:lnTo>
                  <a:lnTo>
                    <a:pt x="6073" y="18646"/>
                  </a:lnTo>
                  <a:lnTo>
                    <a:pt x="11966" y="10192"/>
                  </a:lnTo>
                  <a:lnTo>
                    <a:pt x="17122" y="2811"/>
                  </a:lnTo>
                  <a:lnTo>
                    <a:pt x="16848" y="2644"/>
                  </a:lnTo>
                  <a:lnTo>
                    <a:pt x="16693" y="2870"/>
                  </a:lnTo>
                  <a:lnTo>
                    <a:pt x="16336" y="2358"/>
                  </a:lnTo>
                  <a:lnTo>
                    <a:pt x="15753" y="2049"/>
                  </a:lnTo>
                  <a:lnTo>
                    <a:pt x="15753" y="2049"/>
                  </a:lnTo>
                  <a:lnTo>
                    <a:pt x="16503" y="3132"/>
                  </a:lnTo>
                  <a:lnTo>
                    <a:pt x="16110" y="3715"/>
                  </a:lnTo>
                  <a:lnTo>
                    <a:pt x="14443" y="1334"/>
                  </a:lnTo>
                  <a:lnTo>
                    <a:pt x="13860" y="1025"/>
                  </a:lnTo>
                  <a:lnTo>
                    <a:pt x="15931" y="3989"/>
                  </a:lnTo>
                  <a:lnTo>
                    <a:pt x="15526" y="4573"/>
                  </a:lnTo>
                  <a:lnTo>
                    <a:pt x="12562" y="310"/>
                  </a:lnTo>
                  <a:lnTo>
                    <a:pt x="11978" y="1"/>
                  </a:lnTo>
                  <a:lnTo>
                    <a:pt x="15348" y="4835"/>
                  </a:lnTo>
                  <a:lnTo>
                    <a:pt x="11978" y="9657"/>
                  </a:lnTo>
                  <a:lnTo>
                    <a:pt x="8621" y="4823"/>
                  </a:lnTo>
                  <a:lnTo>
                    <a:pt x="11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4"/>
            <p:cNvSpPr/>
            <p:nvPr/>
          </p:nvSpPr>
          <p:spPr>
            <a:xfrm>
              <a:off x="7594553" y="3491970"/>
              <a:ext cx="360322" cy="414002"/>
            </a:xfrm>
            <a:custGeom>
              <a:rect b="b" l="l" r="r" t="t"/>
              <a:pathLst>
                <a:path extrusionOk="0" h="15980" w="13908">
                  <a:moveTo>
                    <a:pt x="6073" y="775"/>
                  </a:moveTo>
                  <a:lnTo>
                    <a:pt x="11217" y="8133"/>
                  </a:lnTo>
                  <a:lnTo>
                    <a:pt x="6073" y="15479"/>
                  </a:lnTo>
                  <a:lnTo>
                    <a:pt x="941" y="8133"/>
                  </a:lnTo>
                  <a:lnTo>
                    <a:pt x="6073" y="775"/>
                  </a:lnTo>
                  <a:close/>
                  <a:moveTo>
                    <a:pt x="5061" y="1"/>
                  </a:moveTo>
                  <a:lnTo>
                    <a:pt x="1" y="7264"/>
                  </a:lnTo>
                  <a:lnTo>
                    <a:pt x="6073" y="15979"/>
                  </a:lnTo>
                  <a:lnTo>
                    <a:pt x="11967" y="7526"/>
                  </a:lnTo>
                  <a:lnTo>
                    <a:pt x="13907" y="4752"/>
                  </a:lnTo>
                  <a:lnTo>
                    <a:pt x="13419" y="4502"/>
                  </a:lnTo>
                  <a:lnTo>
                    <a:pt x="13574" y="4716"/>
                  </a:lnTo>
                  <a:lnTo>
                    <a:pt x="11967" y="7026"/>
                  </a:lnTo>
                  <a:lnTo>
                    <a:pt x="10359" y="4716"/>
                  </a:lnTo>
                  <a:lnTo>
                    <a:pt x="11300" y="3370"/>
                  </a:lnTo>
                  <a:lnTo>
                    <a:pt x="11038" y="3216"/>
                  </a:lnTo>
                  <a:lnTo>
                    <a:pt x="10169" y="4454"/>
                  </a:lnTo>
                  <a:lnTo>
                    <a:pt x="9764" y="3870"/>
                  </a:lnTo>
                  <a:lnTo>
                    <a:pt x="10443" y="2906"/>
                  </a:lnTo>
                  <a:lnTo>
                    <a:pt x="10169" y="2751"/>
                  </a:lnTo>
                  <a:lnTo>
                    <a:pt x="9573" y="3609"/>
                  </a:lnTo>
                  <a:lnTo>
                    <a:pt x="9169" y="3025"/>
                  </a:lnTo>
                  <a:lnTo>
                    <a:pt x="9573" y="2442"/>
                  </a:lnTo>
                  <a:lnTo>
                    <a:pt x="9312" y="2287"/>
                  </a:lnTo>
                  <a:lnTo>
                    <a:pt x="8978" y="2751"/>
                  </a:lnTo>
                  <a:lnTo>
                    <a:pt x="8573" y="2168"/>
                  </a:lnTo>
                  <a:lnTo>
                    <a:pt x="8716" y="1977"/>
                  </a:lnTo>
                  <a:lnTo>
                    <a:pt x="8442" y="1835"/>
                  </a:lnTo>
                  <a:lnTo>
                    <a:pt x="8383" y="1918"/>
                  </a:lnTo>
                  <a:lnTo>
                    <a:pt x="8264" y="1739"/>
                  </a:lnTo>
                  <a:lnTo>
                    <a:pt x="7680" y="1430"/>
                  </a:lnTo>
                  <a:lnTo>
                    <a:pt x="11764" y="7276"/>
                  </a:lnTo>
                  <a:lnTo>
                    <a:pt x="11359" y="7859"/>
                  </a:lnTo>
                  <a:lnTo>
                    <a:pt x="6406" y="739"/>
                  </a:lnTo>
                  <a:lnTo>
                    <a:pt x="5894" y="477"/>
                  </a:lnTo>
                  <a:lnTo>
                    <a:pt x="763" y="7859"/>
                  </a:lnTo>
                  <a:lnTo>
                    <a:pt x="358" y="7276"/>
                  </a:lnTo>
                  <a:lnTo>
                    <a:pt x="5335" y="144"/>
                  </a:lnTo>
                  <a:lnTo>
                    <a:pt x="5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4"/>
            <p:cNvSpPr/>
            <p:nvPr/>
          </p:nvSpPr>
          <p:spPr>
            <a:xfrm>
              <a:off x="8052624" y="3731045"/>
              <a:ext cx="263453" cy="305398"/>
            </a:xfrm>
            <a:custGeom>
              <a:rect b="b" l="l" r="r" t="t"/>
              <a:pathLst>
                <a:path extrusionOk="0" h="11788" w="10169">
                  <a:moveTo>
                    <a:pt x="6073" y="3370"/>
                  </a:moveTo>
                  <a:lnTo>
                    <a:pt x="10038" y="9037"/>
                  </a:lnTo>
                  <a:lnTo>
                    <a:pt x="9633" y="9621"/>
                  </a:lnTo>
                  <a:lnTo>
                    <a:pt x="6097" y="4525"/>
                  </a:lnTo>
                  <a:lnTo>
                    <a:pt x="2549" y="9621"/>
                  </a:lnTo>
                  <a:lnTo>
                    <a:pt x="2144" y="9037"/>
                  </a:lnTo>
                  <a:lnTo>
                    <a:pt x="6073" y="3370"/>
                  </a:lnTo>
                  <a:close/>
                  <a:moveTo>
                    <a:pt x="6073" y="5037"/>
                  </a:moveTo>
                  <a:lnTo>
                    <a:pt x="9442" y="9871"/>
                  </a:lnTo>
                  <a:lnTo>
                    <a:pt x="9037" y="10454"/>
                  </a:lnTo>
                  <a:lnTo>
                    <a:pt x="6073" y="6203"/>
                  </a:lnTo>
                  <a:lnTo>
                    <a:pt x="3120" y="10454"/>
                  </a:lnTo>
                  <a:lnTo>
                    <a:pt x="2715" y="9871"/>
                  </a:lnTo>
                  <a:lnTo>
                    <a:pt x="6073" y="5037"/>
                  </a:lnTo>
                  <a:close/>
                  <a:moveTo>
                    <a:pt x="6073" y="6727"/>
                  </a:moveTo>
                  <a:lnTo>
                    <a:pt x="8859" y="10716"/>
                  </a:lnTo>
                  <a:lnTo>
                    <a:pt x="8454" y="11299"/>
                  </a:lnTo>
                  <a:lnTo>
                    <a:pt x="6073" y="7882"/>
                  </a:lnTo>
                  <a:lnTo>
                    <a:pt x="3692" y="11299"/>
                  </a:lnTo>
                  <a:lnTo>
                    <a:pt x="3299" y="10716"/>
                  </a:lnTo>
                  <a:lnTo>
                    <a:pt x="6073" y="6727"/>
                  </a:lnTo>
                  <a:close/>
                  <a:moveTo>
                    <a:pt x="4561" y="0"/>
                  </a:moveTo>
                  <a:lnTo>
                    <a:pt x="1" y="6513"/>
                  </a:lnTo>
                  <a:lnTo>
                    <a:pt x="3680" y="11787"/>
                  </a:lnTo>
                  <a:lnTo>
                    <a:pt x="4037" y="11787"/>
                  </a:lnTo>
                  <a:lnTo>
                    <a:pt x="3894" y="11561"/>
                  </a:lnTo>
                  <a:lnTo>
                    <a:pt x="6073" y="8418"/>
                  </a:lnTo>
                  <a:lnTo>
                    <a:pt x="8264" y="11561"/>
                  </a:lnTo>
                  <a:lnTo>
                    <a:pt x="8121" y="11787"/>
                  </a:lnTo>
                  <a:lnTo>
                    <a:pt x="8478" y="11787"/>
                  </a:lnTo>
                  <a:lnTo>
                    <a:pt x="10169" y="9359"/>
                  </a:lnTo>
                  <a:lnTo>
                    <a:pt x="10169" y="8835"/>
                  </a:lnTo>
                  <a:lnTo>
                    <a:pt x="10169" y="8739"/>
                  </a:lnTo>
                  <a:lnTo>
                    <a:pt x="6073" y="2858"/>
                  </a:lnTo>
                  <a:lnTo>
                    <a:pt x="1941" y="8799"/>
                  </a:lnTo>
                  <a:lnTo>
                    <a:pt x="1537" y="8216"/>
                  </a:lnTo>
                  <a:lnTo>
                    <a:pt x="6073" y="1691"/>
                  </a:lnTo>
                  <a:lnTo>
                    <a:pt x="10169" y="7573"/>
                  </a:lnTo>
                  <a:lnTo>
                    <a:pt x="10169" y="7049"/>
                  </a:lnTo>
                  <a:lnTo>
                    <a:pt x="6073" y="1179"/>
                  </a:lnTo>
                  <a:lnTo>
                    <a:pt x="1358" y="7930"/>
                  </a:lnTo>
                  <a:lnTo>
                    <a:pt x="953" y="7358"/>
                  </a:lnTo>
                  <a:lnTo>
                    <a:pt x="5680" y="584"/>
                  </a:lnTo>
                  <a:lnTo>
                    <a:pt x="5406" y="441"/>
                  </a:lnTo>
                  <a:lnTo>
                    <a:pt x="775" y="7096"/>
                  </a:lnTo>
                  <a:lnTo>
                    <a:pt x="382" y="6513"/>
                  </a:lnTo>
                  <a:lnTo>
                    <a:pt x="4823" y="131"/>
                  </a:lnTo>
                  <a:lnTo>
                    <a:pt x="4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4"/>
            <p:cNvSpPr/>
            <p:nvPr/>
          </p:nvSpPr>
          <p:spPr>
            <a:xfrm>
              <a:off x="8282112" y="3789958"/>
              <a:ext cx="34276" cy="49380"/>
            </a:xfrm>
            <a:custGeom>
              <a:rect b="b" l="l" r="r" t="t"/>
              <a:pathLst>
                <a:path extrusionOk="0" h="1906" w="1323">
                  <a:moveTo>
                    <a:pt x="1" y="0"/>
                  </a:moveTo>
                  <a:lnTo>
                    <a:pt x="1322" y="1905"/>
                  </a:lnTo>
                  <a:lnTo>
                    <a:pt x="1322" y="1393"/>
                  </a:lnTo>
                  <a:lnTo>
                    <a:pt x="584" y="3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4"/>
            <p:cNvSpPr/>
            <p:nvPr/>
          </p:nvSpPr>
          <p:spPr>
            <a:xfrm>
              <a:off x="8233691" y="3764362"/>
              <a:ext cx="82697" cy="118475"/>
            </a:xfrm>
            <a:custGeom>
              <a:rect b="b" l="l" r="r" t="t"/>
              <a:pathLst>
                <a:path extrusionOk="0" h="4573" w="3192">
                  <a:moveTo>
                    <a:pt x="1" y="0"/>
                  </a:moveTo>
                  <a:lnTo>
                    <a:pt x="3191" y="4572"/>
                  </a:lnTo>
                  <a:lnTo>
                    <a:pt x="3191" y="4060"/>
                  </a:lnTo>
                  <a:lnTo>
                    <a:pt x="572" y="3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7899951" y="3611663"/>
              <a:ext cx="277314" cy="294905"/>
            </a:xfrm>
            <a:custGeom>
              <a:rect b="b" l="l" r="r" t="t"/>
              <a:pathLst>
                <a:path extrusionOk="0" h="11383" w="10704">
                  <a:moveTo>
                    <a:pt x="1846" y="1"/>
                  </a:moveTo>
                  <a:lnTo>
                    <a:pt x="0" y="2656"/>
                  </a:lnTo>
                  <a:lnTo>
                    <a:pt x="1179" y="4346"/>
                  </a:lnTo>
                  <a:lnTo>
                    <a:pt x="6072" y="11383"/>
                  </a:lnTo>
                  <a:lnTo>
                    <a:pt x="10704" y="4727"/>
                  </a:lnTo>
                  <a:lnTo>
                    <a:pt x="10454" y="4596"/>
                  </a:lnTo>
                  <a:lnTo>
                    <a:pt x="10216" y="4918"/>
                  </a:lnTo>
                  <a:lnTo>
                    <a:pt x="9704" y="4192"/>
                  </a:lnTo>
                  <a:lnTo>
                    <a:pt x="9132" y="3882"/>
                  </a:lnTo>
                  <a:lnTo>
                    <a:pt x="10037" y="5192"/>
                  </a:lnTo>
                  <a:lnTo>
                    <a:pt x="9632" y="5775"/>
                  </a:lnTo>
                  <a:lnTo>
                    <a:pt x="7834" y="3191"/>
                  </a:lnTo>
                  <a:lnTo>
                    <a:pt x="7251" y="2882"/>
                  </a:lnTo>
                  <a:lnTo>
                    <a:pt x="9442" y="6025"/>
                  </a:lnTo>
                  <a:lnTo>
                    <a:pt x="6072" y="10859"/>
                  </a:lnTo>
                  <a:lnTo>
                    <a:pt x="2715" y="6025"/>
                  </a:lnTo>
                  <a:lnTo>
                    <a:pt x="5536" y="1965"/>
                  </a:lnTo>
                  <a:lnTo>
                    <a:pt x="5275" y="1822"/>
                  </a:lnTo>
                  <a:lnTo>
                    <a:pt x="2536" y="5775"/>
                  </a:lnTo>
                  <a:lnTo>
                    <a:pt x="2119" y="5192"/>
                  </a:lnTo>
                  <a:lnTo>
                    <a:pt x="4691" y="1513"/>
                  </a:lnTo>
                  <a:lnTo>
                    <a:pt x="4429" y="1370"/>
                  </a:lnTo>
                  <a:lnTo>
                    <a:pt x="1941" y="4918"/>
                  </a:lnTo>
                  <a:lnTo>
                    <a:pt x="1536" y="4346"/>
                  </a:lnTo>
                  <a:lnTo>
                    <a:pt x="3834" y="1048"/>
                  </a:lnTo>
                  <a:lnTo>
                    <a:pt x="3560" y="905"/>
                  </a:lnTo>
                  <a:lnTo>
                    <a:pt x="1357" y="4073"/>
                  </a:lnTo>
                  <a:lnTo>
                    <a:pt x="953" y="3489"/>
                  </a:lnTo>
                  <a:lnTo>
                    <a:pt x="2977" y="596"/>
                  </a:lnTo>
                  <a:lnTo>
                    <a:pt x="2715" y="453"/>
                  </a:lnTo>
                  <a:lnTo>
                    <a:pt x="762" y="3239"/>
                  </a:lnTo>
                  <a:lnTo>
                    <a:pt x="357" y="2656"/>
                  </a:lnTo>
                  <a:lnTo>
                    <a:pt x="2119" y="132"/>
                  </a:lnTo>
                  <a:lnTo>
                    <a:pt x="1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4"/>
            <p:cNvSpPr/>
            <p:nvPr/>
          </p:nvSpPr>
          <p:spPr>
            <a:xfrm>
              <a:off x="7420274" y="3730734"/>
              <a:ext cx="356306" cy="214410"/>
            </a:xfrm>
            <a:custGeom>
              <a:rect b="b" l="l" r="r" t="t"/>
              <a:pathLst>
                <a:path extrusionOk="0" h="8276" w="13753">
                  <a:moveTo>
                    <a:pt x="6883" y="0"/>
                  </a:moveTo>
                  <a:cubicBezTo>
                    <a:pt x="3085" y="0"/>
                    <a:pt x="1" y="1846"/>
                    <a:pt x="1" y="4132"/>
                  </a:cubicBezTo>
                  <a:cubicBezTo>
                    <a:pt x="1" y="6418"/>
                    <a:pt x="3085" y="8275"/>
                    <a:pt x="6883" y="8275"/>
                  </a:cubicBezTo>
                  <a:cubicBezTo>
                    <a:pt x="10681" y="8275"/>
                    <a:pt x="13753" y="6418"/>
                    <a:pt x="13753" y="4132"/>
                  </a:cubicBezTo>
                  <a:cubicBezTo>
                    <a:pt x="13753" y="1846"/>
                    <a:pt x="10681" y="0"/>
                    <a:pt x="6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4"/>
            <p:cNvSpPr/>
            <p:nvPr/>
          </p:nvSpPr>
          <p:spPr>
            <a:xfrm>
              <a:off x="7433227" y="3743066"/>
              <a:ext cx="330709" cy="188814"/>
            </a:xfrm>
            <a:custGeom>
              <a:rect b="b" l="l" r="r" t="t"/>
              <a:pathLst>
                <a:path extrusionOk="0" h="7288" w="12765">
                  <a:moveTo>
                    <a:pt x="6383" y="310"/>
                  </a:moveTo>
                  <a:cubicBezTo>
                    <a:pt x="9681" y="310"/>
                    <a:pt x="12467" y="1846"/>
                    <a:pt x="12467" y="3656"/>
                  </a:cubicBezTo>
                  <a:cubicBezTo>
                    <a:pt x="12467" y="5477"/>
                    <a:pt x="9681" y="7013"/>
                    <a:pt x="6383" y="7013"/>
                  </a:cubicBezTo>
                  <a:cubicBezTo>
                    <a:pt x="3073" y="7013"/>
                    <a:pt x="299" y="5477"/>
                    <a:pt x="299" y="3656"/>
                  </a:cubicBezTo>
                  <a:cubicBezTo>
                    <a:pt x="299" y="1846"/>
                    <a:pt x="3097" y="310"/>
                    <a:pt x="6383" y="310"/>
                  </a:cubicBezTo>
                  <a:close/>
                  <a:moveTo>
                    <a:pt x="6383" y="1"/>
                  </a:moveTo>
                  <a:cubicBezTo>
                    <a:pt x="2906" y="1"/>
                    <a:pt x="1" y="1668"/>
                    <a:pt x="1" y="3644"/>
                  </a:cubicBezTo>
                  <a:cubicBezTo>
                    <a:pt x="1" y="5620"/>
                    <a:pt x="2930" y="7287"/>
                    <a:pt x="6383" y="7287"/>
                  </a:cubicBezTo>
                  <a:cubicBezTo>
                    <a:pt x="9847" y="7287"/>
                    <a:pt x="12764" y="5620"/>
                    <a:pt x="12764" y="3644"/>
                  </a:cubicBezTo>
                  <a:cubicBezTo>
                    <a:pt x="12764" y="1668"/>
                    <a:pt x="9847" y="1"/>
                    <a:pt x="6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4"/>
            <p:cNvSpPr/>
            <p:nvPr/>
          </p:nvSpPr>
          <p:spPr>
            <a:xfrm>
              <a:off x="7562480" y="3807834"/>
              <a:ext cx="73448" cy="69432"/>
            </a:xfrm>
            <a:custGeom>
              <a:rect b="b" l="l" r="r" t="t"/>
              <a:pathLst>
                <a:path extrusionOk="0" h="2680" w="2835">
                  <a:moveTo>
                    <a:pt x="1406" y="84"/>
                  </a:moveTo>
                  <a:cubicBezTo>
                    <a:pt x="1513" y="84"/>
                    <a:pt x="1596" y="144"/>
                    <a:pt x="1691" y="227"/>
                  </a:cubicBezTo>
                  <a:cubicBezTo>
                    <a:pt x="1775" y="299"/>
                    <a:pt x="1858" y="430"/>
                    <a:pt x="1918" y="608"/>
                  </a:cubicBezTo>
                  <a:cubicBezTo>
                    <a:pt x="1977" y="787"/>
                    <a:pt x="2001" y="1025"/>
                    <a:pt x="2001" y="1323"/>
                  </a:cubicBezTo>
                  <a:cubicBezTo>
                    <a:pt x="2001" y="1727"/>
                    <a:pt x="1941" y="2037"/>
                    <a:pt x="1834" y="2263"/>
                  </a:cubicBezTo>
                  <a:cubicBezTo>
                    <a:pt x="1739" y="2489"/>
                    <a:pt x="1596" y="2597"/>
                    <a:pt x="1441" y="2597"/>
                  </a:cubicBezTo>
                  <a:cubicBezTo>
                    <a:pt x="1334" y="2597"/>
                    <a:pt x="1227" y="2561"/>
                    <a:pt x="1144" y="2489"/>
                  </a:cubicBezTo>
                  <a:cubicBezTo>
                    <a:pt x="1048" y="2394"/>
                    <a:pt x="977" y="2263"/>
                    <a:pt x="917" y="2085"/>
                  </a:cubicBezTo>
                  <a:cubicBezTo>
                    <a:pt x="858" y="1906"/>
                    <a:pt x="822" y="1668"/>
                    <a:pt x="822" y="1370"/>
                  </a:cubicBezTo>
                  <a:cubicBezTo>
                    <a:pt x="822" y="965"/>
                    <a:pt x="882" y="656"/>
                    <a:pt x="989" y="430"/>
                  </a:cubicBezTo>
                  <a:cubicBezTo>
                    <a:pt x="1108" y="203"/>
                    <a:pt x="1239" y="84"/>
                    <a:pt x="1406" y="84"/>
                  </a:cubicBezTo>
                  <a:close/>
                  <a:moveTo>
                    <a:pt x="1453" y="1"/>
                  </a:moveTo>
                  <a:cubicBezTo>
                    <a:pt x="1156" y="1"/>
                    <a:pt x="894" y="60"/>
                    <a:pt x="691" y="180"/>
                  </a:cubicBezTo>
                  <a:cubicBezTo>
                    <a:pt x="465" y="299"/>
                    <a:pt x="298" y="453"/>
                    <a:pt x="191" y="668"/>
                  </a:cubicBezTo>
                  <a:cubicBezTo>
                    <a:pt x="72" y="882"/>
                    <a:pt x="1" y="1108"/>
                    <a:pt x="1" y="1370"/>
                  </a:cubicBezTo>
                  <a:cubicBezTo>
                    <a:pt x="1" y="1620"/>
                    <a:pt x="72" y="1858"/>
                    <a:pt x="191" y="2049"/>
                  </a:cubicBezTo>
                  <a:cubicBezTo>
                    <a:pt x="298" y="2263"/>
                    <a:pt x="453" y="2406"/>
                    <a:pt x="679" y="2513"/>
                  </a:cubicBezTo>
                  <a:cubicBezTo>
                    <a:pt x="894" y="2620"/>
                    <a:pt x="1120" y="2680"/>
                    <a:pt x="1394" y="2680"/>
                  </a:cubicBezTo>
                  <a:cubicBezTo>
                    <a:pt x="1691" y="2680"/>
                    <a:pt x="1929" y="2620"/>
                    <a:pt x="2144" y="2501"/>
                  </a:cubicBezTo>
                  <a:cubicBezTo>
                    <a:pt x="2370" y="2382"/>
                    <a:pt x="2537" y="2216"/>
                    <a:pt x="2656" y="2001"/>
                  </a:cubicBezTo>
                  <a:cubicBezTo>
                    <a:pt x="2775" y="1787"/>
                    <a:pt x="2834" y="1561"/>
                    <a:pt x="2834" y="1287"/>
                  </a:cubicBezTo>
                  <a:cubicBezTo>
                    <a:pt x="2834" y="1025"/>
                    <a:pt x="2775" y="799"/>
                    <a:pt x="2656" y="608"/>
                  </a:cubicBezTo>
                  <a:cubicBezTo>
                    <a:pt x="2537" y="418"/>
                    <a:pt x="2370" y="263"/>
                    <a:pt x="2168" y="156"/>
                  </a:cubicBezTo>
                  <a:cubicBezTo>
                    <a:pt x="1953" y="60"/>
                    <a:pt x="1715" y="1"/>
                    <a:pt x="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44"/>
          <p:cNvSpPr/>
          <p:nvPr/>
        </p:nvSpPr>
        <p:spPr>
          <a:xfrm>
            <a:off x="720000" y="4436300"/>
            <a:ext cx="5923200" cy="16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4" name="Google Shape;2264;p44"/>
          <p:cNvGrpSpPr/>
          <p:nvPr/>
        </p:nvGrpSpPr>
        <p:grpSpPr>
          <a:xfrm>
            <a:off x="6643325" y="541300"/>
            <a:ext cx="124925" cy="4062600"/>
            <a:chOff x="6643325" y="541300"/>
            <a:chExt cx="124925" cy="4062600"/>
          </a:xfrm>
        </p:grpSpPr>
        <p:cxnSp>
          <p:nvCxnSpPr>
            <p:cNvPr id="2265" name="Google Shape;2265;p44"/>
            <p:cNvCxnSpPr/>
            <p:nvPr/>
          </p:nvCxnSpPr>
          <p:spPr>
            <a:xfrm>
              <a:off x="6768250" y="541300"/>
              <a:ext cx="0" cy="4062600"/>
            </a:xfrm>
            <a:prstGeom prst="straightConnector1">
              <a:avLst/>
            </a:prstGeom>
            <a:noFill/>
            <a:ln cap="flat" cmpd="sng" w="19050">
              <a:solidFill>
                <a:schemeClr val="lt2"/>
              </a:solidFill>
              <a:prstDash val="solid"/>
              <a:round/>
              <a:headEnd len="med" w="med" type="none"/>
              <a:tailEnd len="med" w="med" type="none"/>
            </a:ln>
          </p:spPr>
        </p:cxnSp>
        <p:cxnSp>
          <p:nvCxnSpPr>
            <p:cNvPr id="2266" name="Google Shape;2266;p44"/>
            <p:cNvCxnSpPr/>
            <p:nvPr/>
          </p:nvCxnSpPr>
          <p:spPr>
            <a:xfrm>
              <a:off x="6643325" y="541300"/>
              <a:ext cx="0" cy="4062600"/>
            </a:xfrm>
            <a:prstGeom prst="straightConnector1">
              <a:avLst/>
            </a:prstGeom>
            <a:noFill/>
            <a:ln cap="flat" cmpd="sng" w="19050">
              <a:solidFill>
                <a:schemeClr val="lt2"/>
              </a:solidFill>
              <a:prstDash val="solid"/>
              <a:round/>
              <a:headEnd len="med" w="med" type="none"/>
              <a:tailEnd len="med" w="med" type="none"/>
            </a:ln>
          </p:spPr>
        </p:cxnSp>
      </p:grpSp>
      <p:grpSp>
        <p:nvGrpSpPr>
          <p:cNvPr id="2267" name="Google Shape;2267;p44"/>
          <p:cNvGrpSpPr/>
          <p:nvPr/>
        </p:nvGrpSpPr>
        <p:grpSpPr>
          <a:xfrm>
            <a:off x="6998458" y="1922928"/>
            <a:ext cx="825452" cy="1188518"/>
            <a:chOff x="6217550" y="2392275"/>
            <a:chExt cx="825700" cy="1188875"/>
          </a:xfrm>
        </p:grpSpPr>
        <p:sp>
          <p:nvSpPr>
            <p:cNvPr id="2268" name="Google Shape;2268;p44"/>
            <p:cNvSpPr/>
            <p:nvPr/>
          </p:nvSpPr>
          <p:spPr>
            <a:xfrm>
              <a:off x="6217550" y="2392275"/>
              <a:ext cx="825700" cy="1188875"/>
            </a:xfrm>
            <a:custGeom>
              <a:rect b="b" l="l" r="r" t="t"/>
              <a:pathLst>
                <a:path extrusionOk="0" h="47555" w="33028">
                  <a:moveTo>
                    <a:pt x="0" y="1"/>
                  </a:moveTo>
                  <a:lnTo>
                    <a:pt x="0" y="47554"/>
                  </a:lnTo>
                  <a:lnTo>
                    <a:pt x="33028" y="47554"/>
                  </a:lnTo>
                  <a:lnTo>
                    <a:pt x="33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4"/>
            <p:cNvSpPr/>
            <p:nvPr/>
          </p:nvSpPr>
          <p:spPr>
            <a:xfrm>
              <a:off x="6280050" y="2454500"/>
              <a:ext cx="701000" cy="1064125"/>
            </a:xfrm>
            <a:custGeom>
              <a:rect b="b" l="l" r="r" t="t"/>
              <a:pathLst>
                <a:path extrusionOk="0" h="42565" w="28040">
                  <a:moveTo>
                    <a:pt x="0" y="0"/>
                  </a:moveTo>
                  <a:lnTo>
                    <a:pt x="0" y="42565"/>
                  </a:lnTo>
                  <a:lnTo>
                    <a:pt x="28040" y="42565"/>
                  </a:lnTo>
                  <a:lnTo>
                    <a:pt x="28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0" name="Google Shape;2270;p44"/>
            <p:cNvGrpSpPr/>
            <p:nvPr/>
          </p:nvGrpSpPr>
          <p:grpSpPr>
            <a:xfrm>
              <a:off x="6239275" y="2408950"/>
              <a:ext cx="797725" cy="1143325"/>
              <a:chOff x="6239275" y="2408950"/>
              <a:chExt cx="797725" cy="1143325"/>
            </a:xfrm>
          </p:grpSpPr>
          <p:sp>
            <p:nvSpPr>
              <p:cNvPr id="2271" name="Google Shape;2271;p44"/>
              <p:cNvSpPr/>
              <p:nvPr/>
            </p:nvSpPr>
            <p:spPr>
              <a:xfrm>
                <a:off x="6247300" y="3334050"/>
                <a:ext cx="108375" cy="209000"/>
              </a:xfrm>
              <a:custGeom>
                <a:rect b="b" l="l" r="r" t="t"/>
                <a:pathLst>
                  <a:path extrusionOk="0" h="8360" w="4335">
                    <a:moveTo>
                      <a:pt x="84" y="1"/>
                    </a:moveTo>
                    <a:cubicBezTo>
                      <a:pt x="48" y="132"/>
                      <a:pt x="36" y="287"/>
                      <a:pt x="1" y="418"/>
                    </a:cubicBezTo>
                    <a:lnTo>
                      <a:pt x="3977" y="6109"/>
                    </a:lnTo>
                    <a:lnTo>
                      <a:pt x="2418" y="8347"/>
                    </a:lnTo>
                    <a:cubicBezTo>
                      <a:pt x="2537" y="8347"/>
                      <a:pt x="2644" y="8347"/>
                      <a:pt x="2763" y="8359"/>
                    </a:cubicBezTo>
                    <a:lnTo>
                      <a:pt x="2775" y="8359"/>
                    </a:lnTo>
                    <a:lnTo>
                      <a:pt x="4335" y="6109"/>
                    </a:lnTo>
                    <a:lnTo>
                      <a:pt x="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4"/>
              <p:cNvSpPr/>
              <p:nvPr/>
            </p:nvSpPr>
            <p:spPr>
              <a:xfrm>
                <a:off x="6241950" y="3365900"/>
                <a:ext cx="100025" cy="177150"/>
              </a:xfrm>
              <a:custGeom>
                <a:rect b="b" l="l" r="r" t="t"/>
                <a:pathLst>
                  <a:path extrusionOk="0" h="7086" w="4001">
                    <a:moveTo>
                      <a:pt x="72" y="1"/>
                    </a:moveTo>
                    <a:cubicBezTo>
                      <a:pt x="36" y="144"/>
                      <a:pt x="24" y="287"/>
                      <a:pt x="0" y="418"/>
                    </a:cubicBezTo>
                    <a:lnTo>
                      <a:pt x="3632" y="5633"/>
                    </a:lnTo>
                    <a:lnTo>
                      <a:pt x="2632" y="7073"/>
                    </a:lnTo>
                    <a:cubicBezTo>
                      <a:pt x="2751" y="7073"/>
                      <a:pt x="2858" y="7073"/>
                      <a:pt x="2977" y="7085"/>
                    </a:cubicBezTo>
                    <a:lnTo>
                      <a:pt x="2989" y="7085"/>
                    </a:lnTo>
                    <a:lnTo>
                      <a:pt x="4001" y="5644"/>
                    </a:lnTo>
                    <a:lnTo>
                      <a:pt x="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4"/>
              <p:cNvSpPr/>
              <p:nvPr/>
            </p:nvSpPr>
            <p:spPr>
              <a:xfrm>
                <a:off x="6239275" y="3399850"/>
                <a:ext cx="89025" cy="143200"/>
              </a:xfrm>
              <a:custGeom>
                <a:rect b="b" l="l" r="r" t="t"/>
                <a:pathLst>
                  <a:path extrusionOk="0" h="5728" w="3561">
                    <a:moveTo>
                      <a:pt x="12" y="0"/>
                    </a:moveTo>
                    <a:cubicBezTo>
                      <a:pt x="0" y="167"/>
                      <a:pt x="0" y="334"/>
                      <a:pt x="0" y="488"/>
                    </a:cubicBezTo>
                    <a:lnTo>
                      <a:pt x="3203" y="5072"/>
                    </a:lnTo>
                    <a:lnTo>
                      <a:pt x="2751" y="5715"/>
                    </a:lnTo>
                    <a:cubicBezTo>
                      <a:pt x="2870" y="5715"/>
                      <a:pt x="2977" y="5715"/>
                      <a:pt x="3096" y="5727"/>
                    </a:cubicBezTo>
                    <a:lnTo>
                      <a:pt x="3108" y="5727"/>
                    </a:lnTo>
                    <a:lnTo>
                      <a:pt x="3560" y="5072"/>
                    </a:lnTo>
                    <a:lnTo>
                      <a:pt x="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4"/>
              <p:cNvSpPr/>
              <p:nvPr/>
            </p:nvSpPr>
            <p:spPr>
              <a:xfrm>
                <a:off x="6253250" y="3459675"/>
                <a:ext cx="58075" cy="83375"/>
              </a:xfrm>
              <a:custGeom>
                <a:rect b="b" l="l" r="r" t="t"/>
                <a:pathLst>
                  <a:path extrusionOk="0" h="3335" w="2323">
                    <a:moveTo>
                      <a:pt x="1" y="0"/>
                    </a:moveTo>
                    <a:lnTo>
                      <a:pt x="1" y="0"/>
                    </a:lnTo>
                    <a:cubicBezTo>
                      <a:pt x="84" y="227"/>
                      <a:pt x="144" y="465"/>
                      <a:pt x="179" y="703"/>
                    </a:cubicBezTo>
                    <a:cubicBezTo>
                      <a:pt x="179" y="739"/>
                      <a:pt x="203" y="762"/>
                      <a:pt x="203" y="798"/>
                    </a:cubicBezTo>
                    <a:lnTo>
                      <a:pt x="1953" y="3322"/>
                    </a:lnTo>
                    <a:cubicBezTo>
                      <a:pt x="2072" y="3322"/>
                      <a:pt x="2203" y="3322"/>
                      <a:pt x="2323" y="3334"/>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4"/>
              <p:cNvSpPr/>
              <p:nvPr/>
            </p:nvSpPr>
            <p:spPr>
              <a:xfrm>
                <a:off x="6260100" y="3509975"/>
                <a:ext cx="22950" cy="32175"/>
              </a:xfrm>
              <a:custGeom>
                <a:rect b="b" l="l" r="r" t="t"/>
                <a:pathLst>
                  <a:path extrusionOk="0" h="1287" w="918">
                    <a:moveTo>
                      <a:pt x="24" y="1"/>
                    </a:moveTo>
                    <a:cubicBezTo>
                      <a:pt x="24" y="167"/>
                      <a:pt x="13" y="334"/>
                      <a:pt x="1" y="477"/>
                    </a:cubicBezTo>
                    <a:lnTo>
                      <a:pt x="548" y="1263"/>
                    </a:lnTo>
                    <a:cubicBezTo>
                      <a:pt x="667" y="1263"/>
                      <a:pt x="798" y="1286"/>
                      <a:pt x="917" y="1286"/>
                    </a:cubicBezTo>
                    <a:lnTo>
                      <a:pt x="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4"/>
              <p:cNvSpPr/>
              <p:nvPr/>
            </p:nvSpPr>
            <p:spPr>
              <a:xfrm>
                <a:off x="6346425" y="3280475"/>
                <a:ext cx="288750" cy="264950"/>
              </a:xfrm>
              <a:custGeom>
                <a:rect b="b" l="l" r="r" t="t"/>
                <a:pathLst>
                  <a:path extrusionOk="0" h="10598" w="11550">
                    <a:moveTo>
                      <a:pt x="5775" y="1"/>
                    </a:moveTo>
                    <a:lnTo>
                      <a:pt x="0" y="8276"/>
                    </a:lnTo>
                    <a:lnTo>
                      <a:pt x="1596" y="10562"/>
                    </a:lnTo>
                    <a:cubicBezTo>
                      <a:pt x="1727" y="10550"/>
                      <a:pt x="1858" y="10550"/>
                      <a:pt x="1977" y="10550"/>
                    </a:cubicBezTo>
                    <a:lnTo>
                      <a:pt x="381" y="8264"/>
                    </a:lnTo>
                    <a:lnTo>
                      <a:pt x="5787" y="501"/>
                    </a:lnTo>
                    <a:lnTo>
                      <a:pt x="11192" y="8264"/>
                    </a:lnTo>
                    <a:lnTo>
                      <a:pt x="9561" y="10585"/>
                    </a:lnTo>
                    <a:cubicBezTo>
                      <a:pt x="9680" y="10585"/>
                      <a:pt x="9799" y="10585"/>
                      <a:pt x="9930" y="10597"/>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4"/>
              <p:cNvSpPr/>
              <p:nvPr/>
            </p:nvSpPr>
            <p:spPr>
              <a:xfrm>
                <a:off x="6361300" y="3320375"/>
                <a:ext cx="260475" cy="225050"/>
              </a:xfrm>
              <a:custGeom>
                <a:rect b="b" l="l" r="r" t="t"/>
                <a:pathLst>
                  <a:path extrusionOk="0" h="9002" w="10419">
                    <a:moveTo>
                      <a:pt x="5204" y="0"/>
                    </a:moveTo>
                    <a:lnTo>
                      <a:pt x="1" y="7465"/>
                    </a:lnTo>
                    <a:lnTo>
                      <a:pt x="1037" y="8954"/>
                    </a:lnTo>
                    <a:lnTo>
                      <a:pt x="1382" y="8954"/>
                    </a:lnTo>
                    <a:lnTo>
                      <a:pt x="346" y="7465"/>
                    </a:lnTo>
                    <a:lnTo>
                      <a:pt x="5192" y="512"/>
                    </a:lnTo>
                    <a:lnTo>
                      <a:pt x="10050" y="7465"/>
                    </a:lnTo>
                    <a:lnTo>
                      <a:pt x="8990" y="8989"/>
                    </a:lnTo>
                    <a:cubicBezTo>
                      <a:pt x="9109" y="8989"/>
                      <a:pt x="9228" y="8989"/>
                      <a:pt x="9347" y="9001"/>
                    </a:cubicBezTo>
                    <a:lnTo>
                      <a:pt x="10419" y="7465"/>
                    </a:lnTo>
                    <a:lnTo>
                      <a:pt x="5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4"/>
              <p:cNvSpPr/>
              <p:nvPr/>
            </p:nvSpPr>
            <p:spPr>
              <a:xfrm>
                <a:off x="6374400" y="3359950"/>
                <a:ext cx="232800" cy="185475"/>
              </a:xfrm>
              <a:custGeom>
                <a:rect b="b" l="l" r="r" t="t"/>
                <a:pathLst>
                  <a:path extrusionOk="0" h="7419" w="9312">
                    <a:moveTo>
                      <a:pt x="4656" y="1"/>
                    </a:moveTo>
                    <a:lnTo>
                      <a:pt x="1" y="6692"/>
                    </a:lnTo>
                    <a:lnTo>
                      <a:pt x="477" y="7371"/>
                    </a:lnTo>
                    <a:lnTo>
                      <a:pt x="858" y="7371"/>
                    </a:lnTo>
                    <a:lnTo>
                      <a:pt x="382" y="6668"/>
                    </a:lnTo>
                    <a:lnTo>
                      <a:pt x="4668" y="513"/>
                    </a:lnTo>
                    <a:lnTo>
                      <a:pt x="8954" y="6668"/>
                    </a:lnTo>
                    <a:lnTo>
                      <a:pt x="8442" y="7395"/>
                    </a:lnTo>
                    <a:cubicBezTo>
                      <a:pt x="8561" y="7395"/>
                      <a:pt x="8680" y="7395"/>
                      <a:pt x="8811" y="7418"/>
                    </a:cubicBezTo>
                    <a:lnTo>
                      <a:pt x="9311"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4"/>
              <p:cNvSpPr/>
              <p:nvPr/>
            </p:nvSpPr>
            <p:spPr>
              <a:xfrm>
                <a:off x="6390775" y="3400150"/>
                <a:ext cx="201525" cy="145275"/>
              </a:xfrm>
              <a:custGeom>
                <a:rect b="b" l="l" r="r" t="t"/>
                <a:pathLst>
                  <a:path extrusionOk="0" h="5811" w="8061">
                    <a:moveTo>
                      <a:pt x="4013" y="0"/>
                    </a:moveTo>
                    <a:lnTo>
                      <a:pt x="0" y="5775"/>
                    </a:lnTo>
                    <a:cubicBezTo>
                      <a:pt x="96" y="5763"/>
                      <a:pt x="215" y="5763"/>
                      <a:pt x="358" y="5763"/>
                    </a:cubicBezTo>
                    <a:lnTo>
                      <a:pt x="4013" y="512"/>
                    </a:lnTo>
                    <a:lnTo>
                      <a:pt x="7692" y="5798"/>
                    </a:lnTo>
                    <a:cubicBezTo>
                      <a:pt x="7811" y="5798"/>
                      <a:pt x="7942" y="5798"/>
                      <a:pt x="8061" y="5810"/>
                    </a:cubicBezTo>
                    <a:lnTo>
                      <a:pt x="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4"/>
              <p:cNvSpPr/>
              <p:nvPr/>
            </p:nvSpPr>
            <p:spPr>
              <a:xfrm>
                <a:off x="6418450" y="3439125"/>
                <a:ext cx="145875" cy="105100"/>
              </a:xfrm>
              <a:custGeom>
                <a:rect b="b" l="l" r="r" t="t"/>
                <a:pathLst>
                  <a:path extrusionOk="0" h="4204" w="5835">
                    <a:moveTo>
                      <a:pt x="2918" y="1"/>
                    </a:moveTo>
                    <a:lnTo>
                      <a:pt x="1" y="4192"/>
                    </a:lnTo>
                    <a:cubicBezTo>
                      <a:pt x="108" y="4204"/>
                      <a:pt x="227" y="4204"/>
                      <a:pt x="346" y="4204"/>
                    </a:cubicBezTo>
                    <a:lnTo>
                      <a:pt x="2906" y="549"/>
                    </a:lnTo>
                    <a:lnTo>
                      <a:pt x="5466" y="4204"/>
                    </a:lnTo>
                    <a:lnTo>
                      <a:pt x="5835" y="4204"/>
                    </a:lnTo>
                    <a:lnTo>
                      <a:pt x="2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4"/>
              <p:cNvSpPr/>
              <p:nvPr/>
            </p:nvSpPr>
            <p:spPr>
              <a:xfrm>
                <a:off x="6446150" y="3479925"/>
                <a:ext cx="89900" cy="64600"/>
              </a:xfrm>
              <a:custGeom>
                <a:rect b="b" l="l" r="r" t="t"/>
                <a:pathLst>
                  <a:path extrusionOk="0" h="2584" w="3596">
                    <a:moveTo>
                      <a:pt x="1798" y="0"/>
                    </a:moveTo>
                    <a:lnTo>
                      <a:pt x="0" y="2584"/>
                    </a:lnTo>
                    <a:cubicBezTo>
                      <a:pt x="36" y="2580"/>
                      <a:pt x="74" y="2578"/>
                      <a:pt x="114" y="2578"/>
                    </a:cubicBezTo>
                    <a:cubicBezTo>
                      <a:pt x="193" y="2578"/>
                      <a:pt x="278" y="2584"/>
                      <a:pt x="357" y="2584"/>
                    </a:cubicBezTo>
                    <a:lnTo>
                      <a:pt x="1798" y="524"/>
                    </a:lnTo>
                    <a:lnTo>
                      <a:pt x="3239" y="2584"/>
                    </a:lnTo>
                    <a:lnTo>
                      <a:pt x="3596" y="2584"/>
                    </a:lnTo>
                    <a:lnTo>
                      <a:pt x="1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4"/>
              <p:cNvSpPr/>
              <p:nvPr/>
            </p:nvSpPr>
            <p:spPr>
              <a:xfrm>
                <a:off x="6473525" y="3519200"/>
                <a:ext cx="34850" cy="25025"/>
              </a:xfrm>
              <a:custGeom>
                <a:rect b="b" l="l" r="r" t="t"/>
                <a:pathLst>
                  <a:path extrusionOk="0" h="1001" w="1394">
                    <a:moveTo>
                      <a:pt x="703" y="1"/>
                    </a:moveTo>
                    <a:lnTo>
                      <a:pt x="0" y="1001"/>
                    </a:lnTo>
                    <a:lnTo>
                      <a:pt x="381" y="1001"/>
                    </a:lnTo>
                    <a:lnTo>
                      <a:pt x="703" y="525"/>
                    </a:lnTo>
                    <a:lnTo>
                      <a:pt x="1036" y="1001"/>
                    </a:lnTo>
                    <a:lnTo>
                      <a:pt x="1393" y="1001"/>
                    </a:lnTo>
                    <a:lnTo>
                      <a:pt x="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4"/>
              <p:cNvSpPr/>
              <p:nvPr/>
            </p:nvSpPr>
            <p:spPr>
              <a:xfrm>
                <a:off x="6625325" y="3280175"/>
                <a:ext cx="288750" cy="270900"/>
              </a:xfrm>
              <a:custGeom>
                <a:rect b="b" l="l" r="r" t="t"/>
                <a:pathLst>
                  <a:path extrusionOk="0" h="10836" w="11550">
                    <a:moveTo>
                      <a:pt x="5775" y="1"/>
                    </a:moveTo>
                    <a:lnTo>
                      <a:pt x="1" y="8276"/>
                    </a:lnTo>
                    <a:lnTo>
                      <a:pt x="1703" y="10693"/>
                    </a:lnTo>
                    <a:cubicBezTo>
                      <a:pt x="1846" y="10717"/>
                      <a:pt x="1989" y="10717"/>
                      <a:pt x="2108" y="10728"/>
                    </a:cubicBezTo>
                    <a:lnTo>
                      <a:pt x="394" y="8276"/>
                    </a:lnTo>
                    <a:lnTo>
                      <a:pt x="5799" y="513"/>
                    </a:lnTo>
                    <a:lnTo>
                      <a:pt x="11192" y="8276"/>
                    </a:lnTo>
                    <a:lnTo>
                      <a:pt x="9407" y="10836"/>
                    </a:lnTo>
                    <a:cubicBezTo>
                      <a:pt x="9526" y="10836"/>
                      <a:pt x="9668" y="10812"/>
                      <a:pt x="9788" y="10812"/>
                    </a:cubicBezTo>
                    <a:lnTo>
                      <a:pt x="11550" y="8276"/>
                    </a:lnTo>
                    <a:lnTo>
                      <a:pt x="57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4"/>
              <p:cNvSpPr/>
              <p:nvPr/>
            </p:nvSpPr>
            <p:spPr>
              <a:xfrm>
                <a:off x="6640500" y="3320075"/>
                <a:ext cx="260475" cy="230700"/>
              </a:xfrm>
              <a:custGeom>
                <a:rect b="b" l="l" r="r" t="t"/>
                <a:pathLst>
                  <a:path extrusionOk="0" h="9228" w="10419">
                    <a:moveTo>
                      <a:pt x="5216" y="0"/>
                    </a:moveTo>
                    <a:lnTo>
                      <a:pt x="1" y="7477"/>
                    </a:lnTo>
                    <a:lnTo>
                      <a:pt x="1156" y="9109"/>
                    </a:lnTo>
                    <a:cubicBezTo>
                      <a:pt x="1239" y="9121"/>
                      <a:pt x="1382" y="9121"/>
                      <a:pt x="1501" y="9132"/>
                    </a:cubicBezTo>
                    <a:lnTo>
                      <a:pt x="346" y="7477"/>
                    </a:lnTo>
                    <a:lnTo>
                      <a:pt x="5204" y="524"/>
                    </a:lnTo>
                    <a:lnTo>
                      <a:pt x="10050" y="7477"/>
                    </a:lnTo>
                    <a:lnTo>
                      <a:pt x="8835" y="9228"/>
                    </a:lnTo>
                    <a:cubicBezTo>
                      <a:pt x="8954" y="9228"/>
                      <a:pt x="9085" y="9216"/>
                      <a:pt x="9204" y="9216"/>
                    </a:cubicBezTo>
                    <a:lnTo>
                      <a:pt x="10419" y="7477"/>
                    </a:ln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4"/>
              <p:cNvSpPr/>
              <p:nvPr/>
            </p:nvSpPr>
            <p:spPr>
              <a:xfrm>
                <a:off x="6653300" y="3359950"/>
                <a:ext cx="233100" cy="190825"/>
              </a:xfrm>
              <a:custGeom>
                <a:rect b="b" l="l" r="r" t="t"/>
                <a:pathLst>
                  <a:path extrusionOk="0" h="7633" w="9324">
                    <a:moveTo>
                      <a:pt x="4656" y="1"/>
                    </a:moveTo>
                    <a:lnTo>
                      <a:pt x="1" y="6692"/>
                    </a:lnTo>
                    <a:lnTo>
                      <a:pt x="584" y="7526"/>
                    </a:lnTo>
                    <a:cubicBezTo>
                      <a:pt x="727" y="7526"/>
                      <a:pt x="870" y="7526"/>
                      <a:pt x="989" y="7537"/>
                    </a:cubicBezTo>
                    <a:lnTo>
                      <a:pt x="394" y="6692"/>
                    </a:lnTo>
                    <a:lnTo>
                      <a:pt x="4680" y="525"/>
                    </a:lnTo>
                    <a:lnTo>
                      <a:pt x="8966" y="6692"/>
                    </a:lnTo>
                    <a:lnTo>
                      <a:pt x="8288" y="7633"/>
                    </a:lnTo>
                    <a:cubicBezTo>
                      <a:pt x="8407" y="7633"/>
                      <a:pt x="8549" y="7621"/>
                      <a:pt x="8669" y="7621"/>
                    </a:cubicBezTo>
                    <a:lnTo>
                      <a:pt x="9323" y="6692"/>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4"/>
              <p:cNvSpPr/>
              <p:nvPr/>
            </p:nvSpPr>
            <p:spPr>
              <a:xfrm>
                <a:off x="6667900" y="3399850"/>
                <a:ext cx="204500" cy="151225"/>
              </a:xfrm>
              <a:custGeom>
                <a:rect b="b" l="l" r="r" t="t"/>
                <a:pathLst>
                  <a:path extrusionOk="0" h="6049" w="8180">
                    <a:moveTo>
                      <a:pt x="4096" y="0"/>
                    </a:moveTo>
                    <a:lnTo>
                      <a:pt x="0" y="5882"/>
                    </a:lnTo>
                    <a:lnTo>
                      <a:pt x="24" y="5930"/>
                    </a:lnTo>
                    <a:cubicBezTo>
                      <a:pt x="143" y="5930"/>
                      <a:pt x="286" y="5930"/>
                      <a:pt x="405" y="5941"/>
                    </a:cubicBezTo>
                    <a:lnTo>
                      <a:pt x="357" y="5882"/>
                    </a:lnTo>
                    <a:lnTo>
                      <a:pt x="4096" y="524"/>
                    </a:lnTo>
                    <a:lnTo>
                      <a:pt x="7823" y="5882"/>
                    </a:lnTo>
                    <a:lnTo>
                      <a:pt x="7704" y="6049"/>
                    </a:lnTo>
                    <a:cubicBezTo>
                      <a:pt x="7823" y="6049"/>
                      <a:pt x="7965" y="6025"/>
                      <a:pt x="8085" y="6025"/>
                    </a:cubicBezTo>
                    <a:lnTo>
                      <a:pt x="8180"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4"/>
              <p:cNvSpPr/>
              <p:nvPr/>
            </p:nvSpPr>
            <p:spPr>
              <a:xfrm>
                <a:off x="6693800" y="3439425"/>
                <a:ext cx="154200" cy="111950"/>
              </a:xfrm>
              <a:custGeom>
                <a:rect b="b" l="l" r="r" t="t"/>
                <a:pathLst>
                  <a:path extrusionOk="0" h="4478" w="6168">
                    <a:moveTo>
                      <a:pt x="3060" y="1"/>
                    </a:moveTo>
                    <a:lnTo>
                      <a:pt x="0" y="4370"/>
                    </a:lnTo>
                    <a:cubicBezTo>
                      <a:pt x="143" y="4382"/>
                      <a:pt x="238" y="4406"/>
                      <a:pt x="357" y="4406"/>
                    </a:cubicBezTo>
                    <a:lnTo>
                      <a:pt x="3060" y="537"/>
                    </a:lnTo>
                    <a:lnTo>
                      <a:pt x="5810" y="4478"/>
                    </a:lnTo>
                    <a:cubicBezTo>
                      <a:pt x="5929" y="4478"/>
                      <a:pt x="6048" y="4478"/>
                      <a:pt x="6167" y="4466"/>
                    </a:cubicBezTo>
                    <a:lnTo>
                      <a:pt x="30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4"/>
              <p:cNvSpPr/>
              <p:nvPr/>
            </p:nvSpPr>
            <p:spPr>
              <a:xfrm>
                <a:off x="6721475" y="3479925"/>
                <a:ext cx="99425" cy="72050"/>
              </a:xfrm>
              <a:custGeom>
                <a:rect b="b" l="l" r="r" t="t"/>
                <a:pathLst>
                  <a:path extrusionOk="0" h="2882" w="3977">
                    <a:moveTo>
                      <a:pt x="1965" y="0"/>
                    </a:moveTo>
                    <a:lnTo>
                      <a:pt x="0" y="2822"/>
                    </a:lnTo>
                    <a:lnTo>
                      <a:pt x="346" y="2822"/>
                    </a:lnTo>
                    <a:lnTo>
                      <a:pt x="1965" y="500"/>
                    </a:lnTo>
                    <a:lnTo>
                      <a:pt x="3620" y="2881"/>
                    </a:lnTo>
                    <a:lnTo>
                      <a:pt x="3977" y="2881"/>
                    </a:lnTo>
                    <a:lnTo>
                      <a:pt x="19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4"/>
              <p:cNvSpPr/>
              <p:nvPr/>
            </p:nvSpPr>
            <p:spPr>
              <a:xfrm>
                <a:off x="6747950" y="3519800"/>
                <a:ext cx="44975" cy="32475"/>
              </a:xfrm>
              <a:custGeom>
                <a:rect b="b" l="l" r="r" t="t"/>
                <a:pathLst>
                  <a:path extrusionOk="0" h="1299" w="1799">
                    <a:moveTo>
                      <a:pt x="894" y="0"/>
                    </a:moveTo>
                    <a:lnTo>
                      <a:pt x="1" y="1274"/>
                    </a:lnTo>
                    <a:lnTo>
                      <a:pt x="358" y="1274"/>
                    </a:lnTo>
                    <a:lnTo>
                      <a:pt x="894" y="512"/>
                    </a:lnTo>
                    <a:lnTo>
                      <a:pt x="1442" y="1298"/>
                    </a:lnTo>
                    <a:lnTo>
                      <a:pt x="1799" y="1298"/>
                    </a:lnTo>
                    <a:lnTo>
                      <a:pt x="8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4"/>
              <p:cNvSpPr/>
              <p:nvPr/>
            </p:nvSpPr>
            <p:spPr>
              <a:xfrm>
                <a:off x="6905725" y="3323350"/>
                <a:ext cx="114025" cy="223250"/>
              </a:xfrm>
              <a:custGeom>
                <a:rect b="b" l="l" r="r" t="t"/>
                <a:pathLst>
                  <a:path extrusionOk="0" h="8930" w="4561">
                    <a:moveTo>
                      <a:pt x="4560" y="0"/>
                    </a:moveTo>
                    <a:lnTo>
                      <a:pt x="0" y="6549"/>
                    </a:lnTo>
                    <a:lnTo>
                      <a:pt x="1667" y="8930"/>
                    </a:lnTo>
                    <a:cubicBezTo>
                      <a:pt x="1786" y="8930"/>
                      <a:pt x="1905" y="8906"/>
                      <a:pt x="2001" y="8906"/>
                    </a:cubicBezTo>
                    <a:lnTo>
                      <a:pt x="357" y="6549"/>
                    </a:lnTo>
                    <a:lnTo>
                      <a:pt x="4560" y="512"/>
                    </a:lnTo>
                    <a:lnTo>
                      <a:pt x="4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4"/>
              <p:cNvSpPr/>
              <p:nvPr/>
            </p:nvSpPr>
            <p:spPr>
              <a:xfrm>
                <a:off x="6919400" y="3362625"/>
                <a:ext cx="101250" cy="184275"/>
              </a:xfrm>
              <a:custGeom>
                <a:rect b="b" l="l" r="r" t="t"/>
                <a:pathLst>
                  <a:path extrusionOk="0" h="7371" w="4050">
                    <a:moveTo>
                      <a:pt x="4037" y="1"/>
                    </a:moveTo>
                    <a:lnTo>
                      <a:pt x="1" y="5775"/>
                    </a:lnTo>
                    <a:lnTo>
                      <a:pt x="1096" y="7371"/>
                    </a:lnTo>
                    <a:cubicBezTo>
                      <a:pt x="1215" y="7371"/>
                      <a:pt x="1334" y="7359"/>
                      <a:pt x="1442" y="7359"/>
                    </a:cubicBezTo>
                    <a:lnTo>
                      <a:pt x="358" y="5787"/>
                    </a:lnTo>
                    <a:lnTo>
                      <a:pt x="4049" y="489"/>
                    </a:lnTo>
                    <a:cubicBezTo>
                      <a:pt x="4049" y="334"/>
                      <a:pt x="4037" y="168"/>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4"/>
              <p:cNvSpPr/>
              <p:nvPr/>
            </p:nvSpPr>
            <p:spPr>
              <a:xfrm>
                <a:off x="6933100" y="3399850"/>
                <a:ext cx="89325" cy="146750"/>
              </a:xfrm>
              <a:custGeom>
                <a:rect b="b" l="l" r="r" t="t"/>
                <a:pathLst>
                  <a:path extrusionOk="0" h="5870" w="3573">
                    <a:moveTo>
                      <a:pt x="3549" y="0"/>
                    </a:moveTo>
                    <a:lnTo>
                      <a:pt x="1" y="5072"/>
                    </a:lnTo>
                    <a:lnTo>
                      <a:pt x="548" y="5870"/>
                    </a:lnTo>
                    <a:cubicBezTo>
                      <a:pt x="667" y="5870"/>
                      <a:pt x="786" y="5846"/>
                      <a:pt x="894" y="5846"/>
                    </a:cubicBezTo>
                    <a:lnTo>
                      <a:pt x="358" y="5072"/>
                    </a:lnTo>
                    <a:lnTo>
                      <a:pt x="3573" y="476"/>
                    </a:lnTo>
                    <a:cubicBezTo>
                      <a:pt x="3561" y="310"/>
                      <a:pt x="3549" y="167"/>
                      <a:pt x="3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4"/>
              <p:cNvSpPr/>
              <p:nvPr/>
            </p:nvSpPr>
            <p:spPr>
              <a:xfrm>
                <a:off x="6947400" y="3435550"/>
                <a:ext cx="78000" cy="111050"/>
              </a:xfrm>
              <a:custGeom>
                <a:rect b="b" l="l" r="r" t="t"/>
                <a:pathLst>
                  <a:path extrusionOk="0" h="4442" w="3120">
                    <a:moveTo>
                      <a:pt x="3096" y="1"/>
                    </a:moveTo>
                    <a:lnTo>
                      <a:pt x="0" y="4442"/>
                    </a:lnTo>
                    <a:cubicBezTo>
                      <a:pt x="119" y="4442"/>
                      <a:pt x="250" y="4418"/>
                      <a:pt x="369" y="4418"/>
                    </a:cubicBezTo>
                    <a:lnTo>
                      <a:pt x="3120" y="465"/>
                    </a:lnTo>
                    <a:cubicBezTo>
                      <a:pt x="3120" y="311"/>
                      <a:pt x="3108" y="168"/>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4"/>
              <p:cNvSpPr/>
              <p:nvPr/>
            </p:nvSpPr>
            <p:spPr>
              <a:xfrm>
                <a:off x="6976275" y="3470100"/>
                <a:ext cx="52400" cy="75325"/>
              </a:xfrm>
              <a:custGeom>
                <a:rect b="b" l="l" r="r" t="t"/>
                <a:pathLst>
                  <a:path extrusionOk="0" h="3013" w="2096">
                    <a:moveTo>
                      <a:pt x="2096" y="0"/>
                    </a:moveTo>
                    <a:lnTo>
                      <a:pt x="0" y="3012"/>
                    </a:lnTo>
                    <a:cubicBezTo>
                      <a:pt x="119" y="3000"/>
                      <a:pt x="250" y="3000"/>
                      <a:pt x="369" y="2977"/>
                    </a:cubicBezTo>
                    <a:lnTo>
                      <a:pt x="1560" y="1274"/>
                    </a:lnTo>
                    <a:cubicBezTo>
                      <a:pt x="1679" y="857"/>
                      <a:pt x="1846" y="453"/>
                      <a:pt x="2036" y="95"/>
                    </a:cubicBezTo>
                    <a:cubicBezTo>
                      <a:pt x="2060" y="60"/>
                      <a:pt x="2072" y="36"/>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6307425" y="3479925"/>
                <a:ext cx="88125" cy="64000"/>
              </a:xfrm>
              <a:custGeom>
                <a:rect b="b" l="l" r="r" t="t"/>
                <a:pathLst>
                  <a:path extrusionOk="0" h="2560" w="3525">
                    <a:moveTo>
                      <a:pt x="1739" y="0"/>
                    </a:moveTo>
                    <a:lnTo>
                      <a:pt x="1" y="2500"/>
                    </a:lnTo>
                    <a:cubicBezTo>
                      <a:pt x="132" y="2524"/>
                      <a:pt x="251" y="2524"/>
                      <a:pt x="358" y="2524"/>
                    </a:cubicBezTo>
                    <a:lnTo>
                      <a:pt x="1751" y="536"/>
                    </a:lnTo>
                    <a:lnTo>
                      <a:pt x="3168" y="2560"/>
                    </a:lnTo>
                    <a:lnTo>
                      <a:pt x="3525" y="2560"/>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4"/>
              <p:cNvSpPr/>
              <p:nvPr/>
            </p:nvSpPr>
            <p:spPr>
              <a:xfrm>
                <a:off x="6335700" y="3519800"/>
                <a:ext cx="32175" cy="23825"/>
              </a:xfrm>
              <a:custGeom>
                <a:rect b="b" l="l" r="r" t="t"/>
                <a:pathLst>
                  <a:path extrusionOk="0" h="953" w="1287">
                    <a:moveTo>
                      <a:pt x="632" y="0"/>
                    </a:moveTo>
                    <a:lnTo>
                      <a:pt x="1" y="917"/>
                    </a:lnTo>
                    <a:cubicBezTo>
                      <a:pt x="96" y="953"/>
                      <a:pt x="215" y="953"/>
                      <a:pt x="334" y="953"/>
                    </a:cubicBezTo>
                    <a:lnTo>
                      <a:pt x="620" y="536"/>
                    </a:lnTo>
                    <a:lnTo>
                      <a:pt x="918" y="953"/>
                    </a:lnTo>
                    <a:lnTo>
                      <a:pt x="1287" y="953"/>
                    </a:lnTo>
                    <a:lnTo>
                      <a:pt x="6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4"/>
              <p:cNvSpPr/>
              <p:nvPr/>
            </p:nvSpPr>
            <p:spPr>
              <a:xfrm>
                <a:off x="6585750" y="3480500"/>
                <a:ext cx="92275" cy="67900"/>
              </a:xfrm>
              <a:custGeom>
                <a:rect b="b" l="l" r="r" t="t"/>
                <a:pathLst>
                  <a:path extrusionOk="0" h="2716" w="3691">
                    <a:moveTo>
                      <a:pt x="1798" y="1"/>
                    </a:moveTo>
                    <a:lnTo>
                      <a:pt x="0" y="2596"/>
                    </a:lnTo>
                    <a:cubicBezTo>
                      <a:pt x="60" y="2590"/>
                      <a:pt x="119" y="2587"/>
                      <a:pt x="179" y="2587"/>
                    </a:cubicBezTo>
                    <a:cubicBezTo>
                      <a:pt x="238" y="2587"/>
                      <a:pt x="298" y="2590"/>
                      <a:pt x="357" y="2596"/>
                    </a:cubicBezTo>
                    <a:lnTo>
                      <a:pt x="1798" y="525"/>
                    </a:lnTo>
                    <a:lnTo>
                      <a:pt x="3310" y="2704"/>
                    </a:lnTo>
                    <a:cubicBezTo>
                      <a:pt x="3429" y="2704"/>
                      <a:pt x="3572" y="2715"/>
                      <a:pt x="3691" y="2715"/>
                    </a:cubicBezTo>
                    <a:lnTo>
                      <a:pt x="1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4"/>
              <p:cNvSpPr/>
              <p:nvPr/>
            </p:nvSpPr>
            <p:spPr>
              <a:xfrm>
                <a:off x="6612825" y="3520400"/>
                <a:ext cx="36350" cy="26800"/>
              </a:xfrm>
              <a:custGeom>
                <a:rect b="b" l="l" r="r" t="t"/>
                <a:pathLst>
                  <a:path extrusionOk="0" h="1072" w="1454">
                    <a:moveTo>
                      <a:pt x="715" y="0"/>
                    </a:moveTo>
                    <a:lnTo>
                      <a:pt x="1" y="1012"/>
                    </a:lnTo>
                    <a:cubicBezTo>
                      <a:pt x="120" y="1012"/>
                      <a:pt x="239" y="1024"/>
                      <a:pt x="358" y="1024"/>
                    </a:cubicBezTo>
                    <a:lnTo>
                      <a:pt x="715" y="524"/>
                    </a:lnTo>
                    <a:lnTo>
                      <a:pt x="1084" y="1060"/>
                    </a:lnTo>
                    <a:cubicBezTo>
                      <a:pt x="1203" y="1060"/>
                      <a:pt x="1334" y="1072"/>
                      <a:pt x="1453" y="1072"/>
                    </a:cubicBezTo>
                    <a:lnTo>
                      <a:pt x="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4"/>
              <p:cNvSpPr/>
              <p:nvPr/>
            </p:nvSpPr>
            <p:spPr>
              <a:xfrm>
                <a:off x="6861075" y="3480500"/>
                <a:ext cx="94675" cy="70375"/>
              </a:xfrm>
              <a:custGeom>
                <a:rect b="b" l="l" r="r" t="t"/>
                <a:pathLst>
                  <a:path extrusionOk="0" h="2815" w="3787">
                    <a:moveTo>
                      <a:pt x="1965" y="1"/>
                    </a:moveTo>
                    <a:lnTo>
                      <a:pt x="0" y="2811"/>
                    </a:lnTo>
                    <a:cubicBezTo>
                      <a:pt x="24" y="2813"/>
                      <a:pt x="48" y="2814"/>
                      <a:pt x="72" y="2814"/>
                    </a:cubicBezTo>
                    <a:cubicBezTo>
                      <a:pt x="168" y="2814"/>
                      <a:pt x="265" y="2799"/>
                      <a:pt x="369" y="2799"/>
                    </a:cubicBezTo>
                    <a:lnTo>
                      <a:pt x="1965" y="525"/>
                    </a:lnTo>
                    <a:lnTo>
                      <a:pt x="3453" y="2656"/>
                    </a:lnTo>
                    <a:cubicBezTo>
                      <a:pt x="3572" y="2656"/>
                      <a:pt x="3691" y="2644"/>
                      <a:pt x="3787" y="2644"/>
                    </a:cubicBezTo>
                    <a:lnTo>
                      <a:pt x="19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4"/>
              <p:cNvSpPr/>
              <p:nvPr/>
            </p:nvSpPr>
            <p:spPr>
              <a:xfrm>
                <a:off x="6889650" y="3520400"/>
                <a:ext cx="39300" cy="29475"/>
              </a:xfrm>
              <a:custGeom>
                <a:rect b="b" l="l" r="r" t="t"/>
                <a:pathLst>
                  <a:path extrusionOk="0" h="1179" w="1572">
                    <a:moveTo>
                      <a:pt x="822" y="0"/>
                    </a:moveTo>
                    <a:lnTo>
                      <a:pt x="0" y="1179"/>
                    </a:lnTo>
                    <a:cubicBezTo>
                      <a:pt x="119" y="1167"/>
                      <a:pt x="238" y="1167"/>
                      <a:pt x="369" y="1143"/>
                    </a:cubicBezTo>
                    <a:lnTo>
                      <a:pt x="822" y="512"/>
                    </a:lnTo>
                    <a:lnTo>
                      <a:pt x="1239" y="1108"/>
                    </a:lnTo>
                    <a:cubicBezTo>
                      <a:pt x="1358" y="1108"/>
                      <a:pt x="1477" y="1084"/>
                      <a:pt x="1572" y="1084"/>
                    </a:cubicBezTo>
                    <a:lnTo>
                      <a:pt x="8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4"/>
              <p:cNvSpPr/>
              <p:nvPr/>
            </p:nvSpPr>
            <p:spPr>
              <a:xfrm>
                <a:off x="6254450" y="2941150"/>
                <a:ext cx="101225" cy="286975"/>
              </a:xfrm>
              <a:custGeom>
                <a:rect b="b" l="l" r="r" t="t"/>
                <a:pathLst>
                  <a:path extrusionOk="0" h="11479" w="4049">
                    <a:moveTo>
                      <a:pt x="0" y="1"/>
                    </a:moveTo>
                    <a:cubicBezTo>
                      <a:pt x="12" y="191"/>
                      <a:pt x="12" y="370"/>
                      <a:pt x="36" y="560"/>
                    </a:cubicBezTo>
                    <a:lnTo>
                      <a:pt x="3691" y="5823"/>
                    </a:lnTo>
                    <a:lnTo>
                      <a:pt x="96" y="10978"/>
                    </a:lnTo>
                    <a:cubicBezTo>
                      <a:pt x="96" y="11145"/>
                      <a:pt x="108" y="11312"/>
                      <a:pt x="108" y="11478"/>
                    </a:cubicBezTo>
                    <a:lnTo>
                      <a:pt x="4049" y="582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4"/>
              <p:cNvSpPr/>
              <p:nvPr/>
            </p:nvSpPr>
            <p:spPr>
              <a:xfrm>
                <a:off x="6256225" y="2984025"/>
                <a:ext cx="85750" cy="244400"/>
              </a:xfrm>
              <a:custGeom>
                <a:rect b="b" l="l" r="r" t="t"/>
                <a:pathLst>
                  <a:path extrusionOk="0" h="9776" w="3430">
                    <a:moveTo>
                      <a:pt x="1" y="0"/>
                    </a:moveTo>
                    <a:cubicBezTo>
                      <a:pt x="1" y="179"/>
                      <a:pt x="25" y="357"/>
                      <a:pt x="25" y="548"/>
                    </a:cubicBezTo>
                    <a:lnTo>
                      <a:pt x="3073" y="4918"/>
                    </a:lnTo>
                    <a:lnTo>
                      <a:pt x="37" y="9287"/>
                    </a:lnTo>
                    <a:cubicBezTo>
                      <a:pt x="37" y="9442"/>
                      <a:pt x="48" y="9609"/>
                      <a:pt x="48" y="9775"/>
                    </a:cubicBezTo>
                    <a:lnTo>
                      <a:pt x="3430" y="49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4"/>
              <p:cNvSpPr/>
              <p:nvPr/>
            </p:nvSpPr>
            <p:spPr>
              <a:xfrm>
                <a:off x="6257125" y="3024800"/>
                <a:ext cx="71175" cy="203325"/>
              </a:xfrm>
              <a:custGeom>
                <a:rect b="b" l="l" r="r" t="t"/>
                <a:pathLst>
                  <a:path extrusionOk="0" h="8133" w="2847">
                    <a:moveTo>
                      <a:pt x="1" y="0"/>
                    </a:moveTo>
                    <a:lnTo>
                      <a:pt x="1" y="524"/>
                    </a:lnTo>
                    <a:lnTo>
                      <a:pt x="2489" y="4084"/>
                    </a:lnTo>
                    <a:lnTo>
                      <a:pt x="1" y="7632"/>
                    </a:lnTo>
                    <a:cubicBezTo>
                      <a:pt x="1" y="7799"/>
                      <a:pt x="12" y="7966"/>
                      <a:pt x="12" y="8132"/>
                    </a:cubicBezTo>
                    <a:lnTo>
                      <a:pt x="2846" y="406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4"/>
              <p:cNvSpPr/>
              <p:nvPr/>
            </p:nvSpPr>
            <p:spPr>
              <a:xfrm>
                <a:off x="6256825" y="3064375"/>
                <a:ext cx="57175" cy="163750"/>
              </a:xfrm>
              <a:custGeom>
                <a:rect b="b" l="l" r="r" t="t"/>
                <a:pathLst>
                  <a:path extrusionOk="0" h="6550" w="2287">
                    <a:moveTo>
                      <a:pt x="1" y="1"/>
                    </a:moveTo>
                    <a:lnTo>
                      <a:pt x="1" y="501"/>
                    </a:lnTo>
                    <a:lnTo>
                      <a:pt x="1929" y="3287"/>
                    </a:lnTo>
                    <a:lnTo>
                      <a:pt x="1" y="6049"/>
                    </a:lnTo>
                    <a:cubicBezTo>
                      <a:pt x="1" y="6216"/>
                      <a:pt x="13" y="6383"/>
                      <a:pt x="13" y="6549"/>
                    </a:cubicBezTo>
                    <a:lnTo>
                      <a:pt x="2287" y="328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4"/>
              <p:cNvSpPr/>
              <p:nvPr/>
            </p:nvSpPr>
            <p:spPr>
              <a:xfrm>
                <a:off x="6256225" y="3103375"/>
                <a:ext cx="44075" cy="124150"/>
              </a:xfrm>
              <a:custGeom>
                <a:rect b="b" l="l" r="r" t="t"/>
                <a:pathLst>
                  <a:path extrusionOk="0" h="4966" w="1763">
                    <a:moveTo>
                      <a:pt x="1" y="1"/>
                    </a:moveTo>
                    <a:lnTo>
                      <a:pt x="1" y="501"/>
                    </a:lnTo>
                    <a:lnTo>
                      <a:pt x="1406" y="2513"/>
                    </a:lnTo>
                    <a:lnTo>
                      <a:pt x="37" y="4477"/>
                    </a:lnTo>
                    <a:cubicBezTo>
                      <a:pt x="37" y="4644"/>
                      <a:pt x="48" y="4811"/>
                      <a:pt x="48" y="4966"/>
                    </a:cubicBezTo>
                    <a:lnTo>
                      <a:pt x="1763" y="251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4"/>
              <p:cNvSpPr/>
              <p:nvPr/>
            </p:nvSpPr>
            <p:spPr>
              <a:xfrm>
                <a:off x="6255925" y="3142675"/>
                <a:ext cx="30400" cy="85750"/>
              </a:xfrm>
              <a:custGeom>
                <a:rect b="b" l="l" r="r" t="t"/>
                <a:pathLst>
                  <a:path extrusionOk="0" h="3430" w="1216">
                    <a:moveTo>
                      <a:pt x="1" y="0"/>
                    </a:moveTo>
                    <a:lnTo>
                      <a:pt x="1" y="524"/>
                    </a:lnTo>
                    <a:lnTo>
                      <a:pt x="870" y="1762"/>
                    </a:lnTo>
                    <a:lnTo>
                      <a:pt x="49" y="2929"/>
                    </a:lnTo>
                    <a:cubicBezTo>
                      <a:pt x="49" y="3096"/>
                      <a:pt x="60" y="3263"/>
                      <a:pt x="60" y="3429"/>
                    </a:cubicBezTo>
                    <a:lnTo>
                      <a:pt x="1215" y="176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4"/>
              <p:cNvSpPr/>
              <p:nvPr/>
            </p:nvSpPr>
            <p:spPr>
              <a:xfrm>
                <a:off x="6255925" y="3182550"/>
                <a:ext cx="16700" cy="45575"/>
              </a:xfrm>
              <a:custGeom>
                <a:rect b="b" l="l" r="r" t="t"/>
                <a:pathLst>
                  <a:path extrusionOk="0" h="1823" w="668">
                    <a:moveTo>
                      <a:pt x="1" y="1"/>
                    </a:moveTo>
                    <a:cubicBezTo>
                      <a:pt x="1" y="179"/>
                      <a:pt x="1" y="358"/>
                      <a:pt x="13" y="536"/>
                    </a:cubicBezTo>
                    <a:lnTo>
                      <a:pt x="299" y="953"/>
                    </a:lnTo>
                    <a:lnTo>
                      <a:pt x="49" y="1322"/>
                    </a:lnTo>
                    <a:cubicBezTo>
                      <a:pt x="49" y="1489"/>
                      <a:pt x="60" y="1656"/>
                      <a:pt x="60" y="1822"/>
                    </a:cubicBezTo>
                    <a:lnTo>
                      <a:pt x="668" y="95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4"/>
              <p:cNvSpPr/>
              <p:nvPr/>
            </p:nvSpPr>
            <p:spPr>
              <a:xfrm>
                <a:off x="6346725" y="2879850"/>
                <a:ext cx="288750" cy="413750"/>
              </a:xfrm>
              <a:custGeom>
                <a:rect b="b" l="l" r="r" t="t"/>
                <a:pathLst>
                  <a:path extrusionOk="0" h="16550" w="11550">
                    <a:moveTo>
                      <a:pt x="5775" y="512"/>
                    </a:moveTo>
                    <a:lnTo>
                      <a:pt x="11180" y="8275"/>
                    </a:lnTo>
                    <a:lnTo>
                      <a:pt x="5775" y="16026"/>
                    </a:lnTo>
                    <a:lnTo>
                      <a:pt x="369" y="8275"/>
                    </a:lnTo>
                    <a:lnTo>
                      <a:pt x="5775" y="512"/>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4"/>
              <p:cNvSpPr/>
              <p:nvPr/>
            </p:nvSpPr>
            <p:spPr>
              <a:xfrm>
                <a:off x="6361000" y="2919725"/>
                <a:ext cx="260475" cy="373875"/>
              </a:xfrm>
              <a:custGeom>
                <a:rect b="b" l="l" r="r" t="t"/>
                <a:pathLst>
                  <a:path extrusionOk="0" h="14955" w="10419">
                    <a:moveTo>
                      <a:pt x="5204" y="524"/>
                    </a:moveTo>
                    <a:lnTo>
                      <a:pt x="10062" y="7478"/>
                    </a:lnTo>
                    <a:lnTo>
                      <a:pt x="5204" y="14431"/>
                    </a:lnTo>
                    <a:lnTo>
                      <a:pt x="358" y="7478"/>
                    </a:lnTo>
                    <a:lnTo>
                      <a:pt x="5204" y="524"/>
                    </a:lnTo>
                    <a:close/>
                    <a:moveTo>
                      <a:pt x="5204" y="1"/>
                    </a:moveTo>
                    <a:lnTo>
                      <a:pt x="1" y="7478"/>
                    </a:lnTo>
                    <a:lnTo>
                      <a:pt x="5204" y="14955"/>
                    </a:lnTo>
                    <a:lnTo>
                      <a:pt x="10419" y="7478"/>
                    </a:lnTo>
                    <a:lnTo>
                      <a:pt x="5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4"/>
              <p:cNvSpPr/>
              <p:nvPr/>
            </p:nvSpPr>
            <p:spPr>
              <a:xfrm>
                <a:off x="6374700" y="2959325"/>
                <a:ext cx="232800" cy="334275"/>
              </a:xfrm>
              <a:custGeom>
                <a:rect b="b" l="l" r="r" t="t"/>
                <a:pathLst>
                  <a:path extrusionOk="0" h="13371" w="9312">
                    <a:moveTo>
                      <a:pt x="4644" y="524"/>
                    </a:moveTo>
                    <a:lnTo>
                      <a:pt x="8930" y="6679"/>
                    </a:lnTo>
                    <a:lnTo>
                      <a:pt x="4644" y="12847"/>
                    </a:lnTo>
                    <a:lnTo>
                      <a:pt x="358" y="6679"/>
                    </a:lnTo>
                    <a:lnTo>
                      <a:pt x="4644" y="524"/>
                    </a:lnTo>
                    <a:close/>
                    <a:moveTo>
                      <a:pt x="4656" y="0"/>
                    </a:moveTo>
                    <a:lnTo>
                      <a:pt x="1" y="6679"/>
                    </a:lnTo>
                    <a:lnTo>
                      <a:pt x="4656" y="13371"/>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4"/>
              <p:cNvSpPr/>
              <p:nvPr/>
            </p:nvSpPr>
            <p:spPr>
              <a:xfrm>
                <a:off x="6388700" y="2999500"/>
                <a:ext cx="204800" cy="294100"/>
              </a:xfrm>
              <a:custGeom>
                <a:rect b="b" l="l" r="r" t="t"/>
                <a:pathLst>
                  <a:path extrusionOk="0" h="11764" w="8192">
                    <a:moveTo>
                      <a:pt x="4096" y="524"/>
                    </a:moveTo>
                    <a:lnTo>
                      <a:pt x="7834" y="5882"/>
                    </a:lnTo>
                    <a:lnTo>
                      <a:pt x="4096" y="11240"/>
                    </a:lnTo>
                    <a:lnTo>
                      <a:pt x="357" y="5882"/>
                    </a:lnTo>
                    <a:lnTo>
                      <a:pt x="4096" y="524"/>
                    </a:lnTo>
                    <a:close/>
                    <a:moveTo>
                      <a:pt x="4096" y="0"/>
                    </a:moveTo>
                    <a:lnTo>
                      <a:pt x="0" y="5882"/>
                    </a:lnTo>
                    <a:lnTo>
                      <a:pt x="4096" y="11764"/>
                    </a:lnTo>
                    <a:lnTo>
                      <a:pt x="8192"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4"/>
              <p:cNvSpPr/>
              <p:nvPr/>
            </p:nvSpPr>
            <p:spPr>
              <a:xfrm>
                <a:off x="6402675" y="3039675"/>
                <a:ext cx="177125" cy="253925"/>
              </a:xfrm>
              <a:custGeom>
                <a:rect b="b" l="l" r="r" t="t"/>
                <a:pathLst>
                  <a:path extrusionOk="0" h="10157" w="7085">
                    <a:moveTo>
                      <a:pt x="3537" y="525"/>
                    </a:moveTo>
                    <a:lnTo>
                      <a:pt x="6728" y="5073"/>
                    </a:lnTo>
                    <a:lnTo>
                      <a:pt x="3537" y="9633"/>
                    </a:lnTo>
                    <a:lnTo>
                      <a:pt x="358" y="5073"/>
                    </a:lnTo>
                    <a:lnTo>
                      <a:pt x="3537" y="525"/>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4"/>
              <p:cNvSpPr/>
              <p:nvPr/>
            </p:nvSpPr>
            <p:spPr>
              <a:xfrm>
                <a:off x="6416375" y="3079275"/>
                <a:ext cx="149450" cy="214325"/>
              </a:xfrm>
              <a:custGeom>
                <a:rect b="b" l="l" r="r" t="t"/>
                <a:pathLst>
                  <a:path extrusionOk="0" h="8573" w="5978">
                    <a:moveTo>
                      <a:pt x="2977" y="512"/>
                    </a:moveTo>
                    <a:lnTo>
                      <a:pt x="5596" y="4286"/>
                    </a:lnTo>
                    <a:lnTo>
                      <a:pt x="2977" y="8049"/>
                    </a:lnTo>
                    <a:lnTo>
                      <a:pt x="358" y="4286"/>
                    </a:lnTo>
                    <a:lnTo>
                      <a:pt x="2977" y="512"/>
                    </a:lnTo>
                    <a:close/>
                    <a:moveTo>
                      <a:pt x="2989" y="0"/>
                    </a:moveTo>
                    <a:lnTo>
                      <a:pt x="0"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4"/>
              <p:cNvSpPr/>
              <p:nvPr/>
            </p:nvSpPr>
            <p:spPr>
              <a:xfrm>
                <a:off x="6430375" y="3119450"/>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4"/>
              <p:cNvSpPr/>
              <p:nvPr/>
            </p:nvSpPr>
            <p:spPr>
              <a:xfrm>
                <a:off x="6444350" y="3158750"/>
                <a:ext cx="93800" cy="134850"/>
              </a:xfrm>
              <a:custGeom>
                <a:rect b="b" l="l" r="r" t="t"/>
                <a:pathLst>
                  <a:path extrusionOk="0" h="5394" w="3752">
                    <a:moveTo>
                      <a:pt x="1870" y="524"/>
                    </a:moveTo>
                    <a:lnTo>
                      <a:pt x="3394" y="2691"/>
                    </a:lnTo>
                    <a:lnTo>
                      <a:pt x="1870" y="4870"/>
                    </a:lnTo>
                    <a:lnTo>
                      <a:pt x="358" y="2691"/>
                    </a:lnTo>
                    <a:lnTo>
                      <a:pt x="1870"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4"/>
              <p:cNvSpPr/>
              <p:nvPr/>
            </p:nvSpPr>
            <p:spPr>
              <a:xfrm>
                <a:off x="6625925" y="2879850"/>
                <a:ext cx="288750" cy="413750"/>
              </a:xfrm>
              <a:custGeom>
                <a:rect b="b" l="l" r="r" t="t"/>
                <a:pathLst>
                  <a:path extrusionOk="0" h="16550" w="11550">
                    <a:moveTo>
                      <a:pt x="5775" y="512"/>
                    </a:moveTo>
                    <a:lnTo>
                      <a:pt x="11168" y="8275"/>
                    </a:lnTo>
                    <a:lnTo>
                      <a:pt x="5775" y="16026"/>
                    </a:lnTo>
                    <a:lnTo>
                      <a:pt x="370" y="8275"/>
                    </a:lnTo>
                    <a:lnTo>
                      <a:pt x="5775" y="512"/>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4"/>
              <p:cNvSpPr/>
              <p:nvPr/>
            </p:nvSpPr>
            <p:spPr>
              <a:xfrm>
                <a:off x="6639925" y="2919725"/>
                <a:ext cx="260450" cy="373875"/>
              </a:xfrm>
              <a:custGeom>
                <a:rect b="b" l="l" r="r" t="t"/>
                <a:pathLst>
                  <a:path extrusionOk="0" h="14955" w="10418">
                    <a:moveTo>
                      <a:pt x="5227" y="524"/>
                    </a:moveTo>
                    <a:lnTo>
                      <a:pt x="10073" y="7478"/>
                    </a:lnTo>
                    <a:lnTo>
                      <a:pt x="5227" y="14431"/>
                    </a:lnTo>
                    <a:lnTo>
                      <a:pt x="369" y="7478"/>
                    </a:lnTo>
                    <a:lnTo>
                      <a:pt x="5227" y="524"/>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4"/>
              <p:cNvSpPr/>
              <p:nvPr/>
            </p:nvSpPr>
            <p:spPr>
              <a:xfrm>
                <a:off x="6653600" y="2959325"/>
                <a:ext cx="233100" cy="334275"/>
              </a:xfrm>
              <a:custGeom>
                <a:rect b="b" l="l" r="r" t="t"/>
                <a:pathLst>
                  <a:path extrusionOk="0" h="13371" w="9324">
                    <a:moveTo>
                      <a:pt x="4668" y="524"/>
                    </a:moveTo>
                    <a:lnTo>
                      <a:pt x="8954" y="6679"/>
                    </a:lnTo>
                    <a:lnTo>
                      <a:pt x="4668" y="12847"/>
                    </a:lnTo>
                    <a:lnTo>
                      <a:pt x="382" y="6679"/>
                    </a:lnTo>
                    <a:lnTo>
                      <a:pt x="4668" y="524"/>
                    </a:lnTo>
                    <a:close/>
                    <a:moveTo>
                      <a:pt x="4668" y="0"/>
                    </a:moveTo>
                    <a:lnTo>
                      <a:pt x="1" y="6679"/>
                    </a:lnTo>
                    <a:lnTo>
                      <a:pt x="4668" y="13371"/>
                    </a:lnTo>
                    <a:lnTo>
                      <a:pt x="9323" y="6679"/>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4"/>
              <p:cNvSpPr/>
              <p:nvPr/>
            </p:nvSpPr>
            <p:spPr>
              <a:xfrm>
                <a:off x="6667900" y="2999500"/>
                <a:ext cx="204500" cy="294100"/>
              </a:xfrm>
              <a:custGeom>
                <a:rect b="b" l="l" r="r" t="t"/>
                <a:pathLst>
                  <a:path extrusionOk="0" h="11764" w="8180">
                    <a:moveTo>
                      <a:pt x="4096" y="524"/>
                    </a:moveTo>
                    <a:lnTo>
                      <a:pt x="7823" y="5882"/>
                    </a:lnTo>
                    <a:lnTo>
                      <a:pt x="4096" y="11240"/>
                    </a:lnTo>
                    <a:lnTo>
                      <a:pt x="357" y="5882"/>
                    </a:lnTo>
                    <a:lnTo>
                      <a:pt x="4096" y="524"/>
                    </a:lnTo>
                    <a:close/>
                    <a:moveTo>
                      <a:pt x="4096" y="0"/>
                    </a:moveTo>
                    <a:lnTo>
                      <a:pt x="0" y="5882"/>
                    </a:lnTo>
                    <a:lnTo>
                      <a:pt x="4096" y="11764"/>
                    </a:lnTo>
                    <a:lnTo>
                      <a:pt x="8180" y="5882"/>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4"/>
              <p:cNvSpPr/>
              <p:nvPr/>
            </p:nvSpPr>
            <p:spPr>
              <a:xfrm>
                <a:off x="6681575" y="3039675"/>
                <a:ext cx="177150" cy="253925"/>
              </a:xfrm>
              <a:custGeom>
                <a:rect b="b" l="l" r="r" t="t"/>
                <a:pathLst>
                  <a:path extrusionOk="0" h="10157" w="7086">
                    <a:moveTo>
                      <a:pt x="3561" y="525"/>
                    </a:moveTo>
                    <a:lnTo>
                      <a:pt x="6740" y="5073"/>
                    </a:lnTo>
                    <a:lnTo>
                      <a:pt x="3561" y="9633"/>
                    </a:lnTo>
                    <a:lnTo>
                      <a:pt x="370" y="5073"/>
                    </a:lnTo>
                    <a:lnTo>
                      <a:pt x="3561" y="525"/>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4"/>
              <p:cNvSpPr/>
              <p:nvPr/>
            </p:nvSpPr>
            <p:spPr>
              <a:xfrm>
                <a:off x="6695275" y="3079275"/>
                <a:ext cx="149750" cy="214325"/>
              </a:xfrm>
              <a:custGeom>
                <a:rect b="b" l="l" r="r" t="t"/>
                <a:pathLst>
                  <a:path extrusionOk="0" h="8573" w="5990">
                    <a:moveTo>
                      <a:pt x="3001" y="512"/>
                    </a:moveTo>
                    <a:lnTo>
                      <a:pt x="5620" y="4286"/>
                    </a:lnTo>
                    <a:lnTo>
                      <a:pt x="3001" y="8049"/>
                    </a:lnTo>
                    <a:lnTo>
                      <a:pt x="382" y="4286"/>
                    </a:lnTo>
                    <a:lnTo>
                      <a:pt x="3001" y="512"/>
                    </a:lnTo>
                    <a:close/>
                    <a:moveTo>
                      <a:pt x="3001" y="0"/>
                    </a:moveTo>
                    <a:lnTo>
                      <a:pt x="1" y="4286"/>
                    </a:lnTo>
                    <a:lnTo>
                      <a:pt x="3001" y="8573"/>
                    </a:lnTo>
                    <a:lnTo>
                      <a:pt x="5989" y="4286"/>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4"/>
              <p:cNvSpPr/>
              <p:nvPr/>
            </p:nvSpPr>
            <p:spPr>
              <a:xfrm>
                <a:off x="6709575" y="3119450"/>
                <a:ext cx="121150" cy="174150"/>
              </a:xfrm>
              <a:custGeom>
                <a:rect b="b" l="l" r="r" t="t"/>
                <a:pathLst>
                  <a:path extrusionOk="0" h="6966" w="4846">
                    <a:moveTo>
                      <a:pt x="2429" y="513"/>
                    </a:moveTo>
                    <a:lnTo>
                      <a:pt x="4489" y="3477"/>
                    </a:lnTo>
                    <a:lnTo>
                      <a:pt x="2429" y="6442"/>
                    </a:lnTo>
                    <a:lnTo>
                      <a:pt x="357" y="3477"/>
                    </a:lnTo>
                    <a:lnTo>
                      <a:pt x="2429" y="513"/>
                    </a:lnTo>
                    <a:close/>
                    <a:moveTo>
                      <a:pt x="2429" y="1"/>
                    </a:moveTo>
                    <a:lnTo>
                      <a:pt x="0" y="3477"/>
                    </a:lnTo>
                    <a:lnTo>
                      <a:pt x="2429" y="6966"/>
                    </a:lnTo>
                    <a:lnTo>
                      <a:pt x="4846"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4"/>
              <p:cNvSpPr/>
              <p:nvPr/>
            </p:nvSpPr>
            <p:spPr>
              <a:xfrm>
                <a:off x="6723250" y="3158750"/>
                <a:ext cx="93800" cy="134850"/>
              </a:xfrm>
              <a:custGeom>
                <a:rect b="b" l="l" r="r" t="t"/>
                <a:pathLst>
                  <a:path extrusionOk="0" h="5394" w="3752">
                    <a:moveTo>
                      <a:pt x="1894" y="524"/>
                    </a:moveTo>
                    <a:lnTo>
                      <a:pt x="3406" y="2691"/>
                    </a:lnTo>
                    <a:lnTo>
                      <a:pt x="1894" y="4870"/>
                    </a:lnTo>
                    <a:lnTo>
                      <a:pt x="370" y="2691"/>
                    </a:lnTo>
                    <a:lnTo>
                      <a:pt x="1894"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4"/>
              <p:cNvSpPr/>
              <p:nvPr/>
            </p:nvSpPr>
            <p:spPr>
              <a:xfrm>
                <a:off x="6905125" y="2910200"/>
                <a:ext cx="123550" cy="343225"/>
              </a:xfrm>
              <a:custGeom>
                <a:rect b="b" l="l" r="r" t="t"/>
                <a:pathLst>
                  <a:path extrusionOk="0" h="13729" w="4942">
                    <a:moveTo>
                      <a:pt x="4930" y="1"/>
                    </a:moveTo>
                    <a:lnTo>
                      <a:pt x="0" y="7073"/>
                    </a:lnTo>
                    <a:lnTo>
                      <a:pt x="4644" y="13728"/>
                    </a:lnTo>
                    <a:cubicBezTo>
                      <a:pt x="4668" y="13550"/>
                      <a:pt x="4668" y="13395"/>
                      <a:pt x="4680" y="13228"/>
                    </a:cubicBezTo>
                    <a:lnTo>
                      <a:pt x="381" y="7073"/>
                    </a:lnTo>
                    <a:lnTo>
                      <a:pt x="4942" y="512"/>
                    </a:lnTo>
                    <a:cubicBezTo>
                      <a:pt x="4942" y="346"/>
                      <a:pt x="4942" y="167"/>
                      <a:pt x="4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p:nvPr/>
            </p:nvSpPr>
            <p:spPr>
              <a:xfrm>
                <a:off x="6919125" y="2948900"/>
                <a:ext cx="110450" cy="304225"/>
              </a:xfrm>
              <a:custGeom>
                <a:rect b="b" l="l" r="r" t="t"/>
                <a:pathLst>
                  <a:path extrusionOk="0" h="12169" w="4418">
                    <a:moveTo>
                      <a:pt x="4405" y="0"/>
                    </a:moveTo>
                    <a:lnTo>
                      <a:pt x="0" y="6311"/>
                    </a:lnTo>
                    <a:lnTo>
                      <a:pt x="4072" y="12168"/>
                    </a:lnTo>
                    <a:cubicBezTo>
                      <a:pt x="4108" y="12002"/>
                      <a:pt x="4108" y="11847"/>
                      <a:pt x="4120" y="11680"/>
                    </a:cubicBezTo>
                    <a:lnTo>
                      <a:pt x="369" y="6311"/>
                    </a:lnTo>
                    <a:lnTo>
                      <a:pt x="4417" y="512"/>
                    </a:lnTo>
                    <a:cubicBezTo>
                      <a:pt x="4417" y="346"/>
                      <a:pt x="4417" y="167"/>
                      <a:pt x="4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4"/>
              <p:cNvSpPr/>
              <p:nvPr/>
            </p:nvSpPr>
            <p:spPr>
              <a:xfrm>
                <a:off x="6933400" y="2988475"/>
                <a:ext cx="96775" cy="265250"/>
              </a:xfrm>
              <a:custGeom>
                <a:rect b="b" l="l" r="r" t="t"/>
                <a:pathLst>
                  <a:path extrusionOk="0" h="10610" w="3871">
                    <a:moveTo>
                      <a:pt x="3870" y="1"/>
                    </a:moveTo>
                    <a:lnTo>
                      <a:pt x="1" y="5549"/>
                    </a:lnTo>
                    <a:lnTo>
                      <a:pt x="3537" y="10609"/>
                    </a:lnTo>
                    <a:cubicBezTo>
                      <a:pt x="3537" y="10419"/>
                      <a:pt x="3537" y="10264"/>
                      <a:pt x="3549" y="10097"/>
                    </a:cubicBezTo>
                    <a:lnTo>
                      <a:pt x="358" y="5525"/>
                    </a:lnTo>
                    <a:lnTo>
                      <a:pt x="3870" y="501"/>
                    </a:lnTo>
                    <a:lnTo>
                      <a:pt x="38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4"/>
              <p:cNvSpPr/>
              <p:nvPr/>
            </p:nvSpPr>
            <p:spPr>
              <a:xfrm>
                <a:off x="6946800" y="3027775"/>
                <a:ext cx="83075" cy="225650"/>
              </a:xfrm>
              <a:custGeom>
                <a:rect b="b" l="l" r="r" t="t"/>
                <a:pathLst>
                  <a:path extrusionOk="0" h="9026" w="3323">
                    <a:moveTo>
                      <a:pt x="3322" y="0"/>
                    </a:moveTo>
                    <a:lnTo>
                      <a:pt x="0" y="4763"/>
                    </a:lnTo>
                    <a:lnTo>
                      <a:pt x="2977" y="9025"/>
                    </a:lnTo>
                    <a:cubicBezTo>
                      <a:pt x="3001" y="8847"/>
                      <a:pt x="3001" y="8692"/>
                      <a:pt x="3013" y="8525"/>
                    </a:cubicBezTo>
                    <a:lnTo>
                      <a:pt x="381" y="4751"/>
                    </a:lnTo>
                    <a:lnTo>
                      <a:pt x="3322" y="524"/>
                    </a:lnTo>
                    <a:lnTo>
                      <a:pt x="33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4"/>
              <p:cNvSpPr/>
              <p:nvPr/>
            </p:nvSpPr>
            <p:spPr>
              <a:xfrm>
                <a:off x="6961375" y="3067950"/>
                <a:ext cx="68500" cy="185175"/>
              </a:xfrm>
              <a:custGeom>
                <a:rect b="b" l="l" r="r" t="t"/>
                <a:pathLst>
                  <a:path extrusionOk="0" h="7407" w="2740">
                    <a:moveTo>
                      <a:pt x="2739" y="1"/>
                    </a:moveTo>
                    <a:lnTo>
                      <a:pt x="1" y="3942"/>
                    </a:lnTo>
                    <a:lnTo>
                      <a:pt x="2418" y="7406"/>
                    </a:lnTo>
                    <a:cubicBezTo>
                      <a:pt x="2418" y="7240"/>
                      <a:pt x="2418" y="7085"/>
                      <a:pt x="2430" y="6918"/>
                    </a:cubicBezTo>
                    <a:lnTo>
                      <a:pt x="358" y="3942"/>
                    </a:lnTo>
                    <a:lnTo>
                      <a:pt x="2727" y="537"/>
                    </a:lnTo>
                    <a:cubicBezTo>
                      <a:pt x="2727" y="358"/>
                      <a:pt x="2727" y="179"/>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4"/>
              <p:cNvSpPr/>
              <p:nvPr/>
            </p:nvSpPr>
            <p:spPr>
              <a:xfrm>
                <a:off x="6974775" y="3109325"/>
                <a:ext cx="53900" cy="143500"/>
              </a:xfrm>
              <a:custGeom>
                <a:rect b="b" l="l" r="r" t="t"/>
                <a:pathLst>
                  <a:path extrusionOk="0" h="5740" w="2156">
                    <a:moveTo>
                      <a:pt x="2156" y="1"/>
                    </a:moveTo>
                    <a:lnTo>
                      <a:pt x="1" y="3073"/>
                    </a:lnTo>
                    <a:lnTo>
                      <a:pt x="1858" y="5740"/>
                    </a:lnTo>
                    <a:cubicBezTo>
                      <a:pt x="1882" y="5585"/>
                      <a:pt x="1882" y="5430"/>
                      <a:pt x="1894" y="5263"/>
                    </a:cubicBezTo>
                    <a:lnTo>
                      <a:pt x="370" y="3096"/>
                    </a:lnTo>
                    <a:lnTo>
                      <a:pt x="2144" y="548"/>
                    </a:lnTo>
                    <a:cubicBezTo>
                      <a:pt x="2144" y="370"/>
                      <a:pt x="2156" y="191"/>
                      <a:pt x="2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4"/>
              <p:cNvSpPr/>
              <p:nvPr/>
            </p:nvSpPr>
            <p:spPr>
              <a:xfrm>
                <a:off x="6988475" y="3151600"/>
                <a:ext cx="38425" cy="101825"/>
              </a:xfrm>
              <a:custGeom>
                <a:rect b="b" l="l" r="r" t="t"/>
                <a:pathLst>
                  <a:path extrusionOk="0" h="4073" w="1537">
                    <a:moveTo>
                      <a:pt x="1536" y="0"/>
                    </a:moveTo>
                    <a:lnTo>
                      <a:pt x="0" y="2191"/>
                    </a:lnTo>
                    <a:lnTo>
                      <a:pt x="1310" y="4072"/>
                    </a:lnTo>
                    <a:cubicBezTo>
                      <a:pt x="1334" y="3894"/>
                      <a:pt x="1334" y="3739"/>
                      <a:pt x="1346" y="3572"/>
                    </a:cubicBezTo>
                    <a:lnTo>
                      <a:pt x="381" y="2191"/>
                    </a:lnTo>
                    <a:lnTo>
                      <a:pt x="1512" y="572"/>
                    </a:lnTo>
                    <a:cubicBezTo>
                      <a:pt x="1524" y="381"/>
                      <a:pt x="1524" y="203"/>
                      <a:pt x="1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
              <p:cNvSpPr/>
              <p:nvPr/>
            </p:nvSpPr>
            <p:spPr>
              <a:xfrm>
                <a:off x="7002750" y="3195350"/>
                <a:ext cx="22050" cy="58075"/>
              </a:xfrm>
              <a:custGeom>
                <a:rect b="b" l="l" r="r" t="t"/>
                <a:pathLst>
                  <a:path extrusionOk="0" h="2323" w="882">
                    <a:moveTo>
                      <a:pt x="882" y="1"/>
                    </a:moveTo>
                    <a:lnTo>
                      <a:pt x="1" y="1251"/>
                    </a:lnTo>
                    <a:lnTo>
                      <a:pt x="739" y="2322"/>
                    </a:lnTo>
                    <a:cubicBezTo>
                      <a:pt x="763" y="2156"/>
                      <a:pt x="763" y="1989"/>
                      <a:pt x="775" y="1822"/>
                    </a:cubicBezTo>
                    <a:lnTo>
                      <a:pt x="370" y="1251"/>
                    </a:lnTo>
                    <a:lnTo>
                      <a:pt x="846" y="560"/>
                    </a:lnTo>
                    <a:cubicBezTo>
                      <a:pt x="858" y="370"/>
                      <a:pt x="882" y="19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4"/>
              <p:cNvSpPr/>
              <p:nvPr/>
            </p:nvSpPr>
            <p:spPr>
              <a:xfrm>
                <a:off x="6247000" y="3079875"/>
                <a:ext cx="248275" cy="413750"/>
              </a:xfrm>
              <a:custGeom>
                <a:rect b="b" l="l" r="r" t="t"/>
                <a:pathLst>
                  <a:path extrusionOk="0" h="16550" w="9931">
                    <a:moveTo>
                      <a:pt x="4168" y="0"/>
                    </a:moveTo>
                    <a:lnTo>
                      <a:pt x="394" y="5417"/>
                    </a:lnTo>
                    <a:cubicBezTo>
                      <a:pt x="394" y="5584"/>
                      <a:pt x="406" y="5751"/>
                      <a:pt x="406" y="5906"/>
                    </a:cubicBezTo>
                    <a:lnTo>
                      <a:pt x="4168" y="524"/>
                    </a:lnTo>
                    <a:lnTo>
                      <a:pt x="9573" y="8275"/>
                    </a:lnTo>
                    <a:lnTo>
                      <a:pt x="4168" y="16026"/>
                    </a:lnTo>
                    <a:lnTo>
                      <a:pt x="72" y="10168"/>
                    </a:lnTo>
                    <a:cubicBezTo>
                      <a:pt x="48" y="10299"/>
                      <a:pt x="36" y="10454"/>
                      <a:pt x="1" y="10585"/>
                    </a:cubicBezTo>
                    <a:lnTo>
                      <a:pt x="4156" y="16550"/>
                    </a:lnTo>
                    <a:lnTo>
                      <a:pt x="9931" y="8275"/>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4"/>
              <p:cNvSpPr/>
              <p:nvPr/>
            </p:nvSpPr>
            <p:spPr>
              <a:xfrm>
                <a:off x="6247000" y="3120050"/>
                <a:ext cx="234000" cy="373575"/>
              </a:xfrm>
              <a:custGeom>
                <a:rect b="b" l="l" r="r" t="t"/>
                <a:pathLst>
                  <a:path extrusionOk="0" h="14943" w="9360">
                    <a:moveTo>
                      <a:pt x="4168" y="0"/>
                    </a:moveTo>
                    <a:lnTo>
                      <a:pt x="417" y="5370"/>
                    </a:lnTo>
                    <a:cubicBezTo>
                      <a:pt x="417" y="5549"/>
                      <a:pt x="417" y="5727"/>
                      <a:pt x="406" y="5906"/>
                    </a:cubicBezTo>
                    <a:lnTo>
                      <a:pt x="4168" y="524"/>
                    </a:lnTo>
                    <a:lnTo>
                      <a:pt x="9026" y="7478"/>
                    </a:lnTo>
                    <a:lnTo>
                      <a:pt x="4168" y="14419"/>
                    </a:lnTo>
                    <a:lnTo>
                      <a:pt x="72" y="8561"/>
                    </a:lnTo>
                    <a:cubicBezTo>
                      <a:pt x="48" y="8692"/>
                      <a:pt x="36" y="8847"/>
                      <a:pt x="1" y="8978"/>
                    </a:cubicBezTo>
                    <a:lnTo>
                      <a:pt x="4156" y="14943"/>
                    </a:lnTo>
                    <a:lnTo>
                      <a:pt x="9359" y="7478"/>
                    </a:lnTo>
                    <a:lnTo>
                      <a:pt x="4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6247000" y="3159925"/>
                <a:ext cx="220300" cy="334000"/>
              </a:xfrm>
              <a:custGeom>
                <a:rect b="b" l="l" r="r" t="t"/>
                <a:pathLst>
                  <a:path extrusionOk="0" h="13360" w="8812">
                    <a:moveTo>
                      <a:pt x="4168" y="1"/>
                    </a:moveTo>
                    <a:lnTo>
                      <a:pt x="287" y="5561"/>
                    </a:lnTo>
                    <a:cubicBezTo>
                      <a:pt x="251" y="5787"/>
                      <a:pt x="227" y="6002"/>
                      <a:pt x="191" y="6216"/>
                    </a:cubicBezTo>
                    <a:lnTo>
                      <a:pt x="4168" y="525"/>
                    </a:lnTo>
                    <a:lnTo>
                      <a:pt x="8454" y="6680"/>
                    </a:lnTo>
                    <a:lnTo>
                      <a:pt x="4168" y="12848"/>
                    </a:lnTo>
                    <a:lnTo>
                      <a:pt x="72" y="6978"/>
                    </a:lnTo>
                    <a:cubicBezTo>
                      <a:pt x="48" y="7109"/>
                      <a:pt x="36" y="7264"/>
                      <a:pt x="1" y="7395"/>
                    </a:cubicBezTo>
                    <a:lnTo>
                      <a:pt x="4156" y="13360"/>
                    </a:lnTo>
                    <a:lnTo>
                      <a:pt x="8811" y="6680"/>
                    </a:lnTo>
                    <a:lnTo>
                      <a:pt x="41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6248800" y="3199825"/>
                <a:ext cx="204800" cy="293800"/>
              </a:xfrm>
              <a:custGeom>
                <a:rect b="b" l="l" r="r" t="t"/>
                <a:pathLst>
                  <a:path extrusionOk="0" h="11752" w="8192">
                    <a:moveTo>
                      <a:pt x="4096" y="512"/>
                    </a:moveTo>
                    <a:lnTo>
                      <a:pt x="7835" y="5870"/>
                    </a:lnTo>
                    <a:lnTo>
                      <a:pt x="4096" y="11228"/>
                    </a:lnTo>
                    <a:lnTo>
                      <a:pt x="357"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6262775" y="3240000"/>
                <a:ext cx="177125" cy="253625"/>
              </a:xfrm>
              <a:custGeom>
                <a:rect b="b" l="l" r="r" t="t"/>
                <a:pathLst>
                  <a:path extrusionOk="0" h="10145" w="7085">
                    <a:moveTo>
                      <a:pt x="3549" y="513"/>
                    </a:moveTo>
                    <a:lnTo>
                      <a:pt x="6740" y="5073"/>
                    </a:lnTo>
                    <a:lnTo>
                      <a:pt x="3549" y="9621"/>
                    </a:lnTo>
                    <a:lnTo>
                      <a:pt x="370" y="5073"/>
                    </a:lnTo>
                    <a:lnTo>
                      <a:pt x="3549"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4"/>
              <p:cNvSpPr/>
              <p:nvPr/>
            </p:nvSpPr>
            <p:spPr>
              <a:xfrm>
                <a:off x="6276475" y="3279300"/>
                <a:ext cx="149450" cy="214325"/>
              </a:xfrm>
              <a:custGeom>
                <a:rect b="b" l="l" r="r" t="t"/>
                <a:pathLst>
                  <a:path extrusionOk="0" h="8573" w="5978">
                    <a:moveTo>
                      <a:pt x="2989" y="524"/>
                    </a:moveTo>
                    <a:lnTo>
                      <a:pt x="5608" y="4286"/>
                    </a:lnTo>
                    <a:lnTo>
                      <a:pt x="2989" y="8049"/>
                    </a:lnTo>
                    <a:lnTo>
                      <a:pt x="370" y="4286"/>
                    </a:lnTo>
                    <a:lnTo>
                      <a:pt x="2989" y="524"/>
                    </a:lnTo>
                    <a:close/>
                    <a:moveTo>
                      <a:pt x="2989" y="0"/>
                    </a:moveTo>
                    <a:lnTo>
                      <a:pt x="0"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4"/>
              <p:cNvSpPr/>
              <p:nvPr/>
            </p:nvSpPr>
            <p:spPr>
              <a:xfrm>
                <a:off x="6290475" y="3319475"/>
                <a:ext cx="121450" cy="174150"/>
              </a:xfrm>
              <a:custGeom>
                <a:rect b="b" l="l" r="r" t="t"/>
                <a:pathLst>
                  <a:path extrusionOk="0" h="6966" w="4858">
                    <a:moveTo>
                      <a:pt x="2429" y="524"/>
                    </a:moveTo>
                    <a:lnTo>
                      <a:pt x="4501" y="3489"/>
                    </a:lnTo>
                    <a:lnTo>
                      <a:pt x="2429" y="6442"/>
                    </a:lnTo>
                    <a:lnTo>
                      <a:pt x="357" y="3489"/>
                    </a:lnTo>
                    <a:lnTo>
                      <a:pt x="2429" y="524"/>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a:off x="6304450" y="3359075"/>
                <a:ext cx="93800" cy="134550"/>
              </a:xfrm>
              <a:custGeom>
                <a:rect b="b" l="l" r="r" t="t"/>
                <a:pathLst>
                  <a:path extrusionOk="0" h="5382" w="3752">
                    <a:moveTo>
                      <a:pt x="1882" y="512"/>
                    </a:moveTo>
                    <a:lnTo>
                      <a:pt x="3406" y="2691"/>
                    </a:lnTo>
                    <a:lnTo>
                      <a:pt x="1882" y="4858"/>
                    </a:lnTo>
                    <a:lnTo>
                      <a:pt x="370" y="2691"/>
                    </a:lnTo>
                    <a:lnTo>
                      <a:pt x="1882"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6486325" y="3079875"/>
                <a:ext cx="288750" cy="413750"/>
              </a:xfrm>
              <a:custGeom>
                <a:rect b="b" l="l" r="r" t="t"/>
                <a:pathLst>
                  <a:path extrusionOk="0" h="16550" w="11550">
                    <a:moveTo>
                      <a:pt x="5775" y="524"/>
                    </a:moveTo>
                    <a:lnTo>
                      <a:pt x="11180" y="8275"/>
                    </a:lnTo>
                    <a:lnTo>
                      <a:pt x="5775" y="16026"/>
                    </a:lnTo>
                    <a:lnTo>
                      <a:pt x="369" y="8275"/>
                    </a:lnTo>
                    <a:lnTo>
                      <a:pt x="5775" y="524"/>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4"/>
              <p:cNvSpPr/>
              <p:nvPr/>
            </p:nvSpPr>
            <p:spPr>
              <a:xfrm>
                <a:off x="6500300" y="3120050"/>
                <a:ext cx="260475" cy="373575"/>
              </a:xfrm>
              <a:custGeom>
                <a:rect b="b" l="l" r="r" t="t"/>
                <a:pathLst>
                  <a:path extrusionOk="0" h="14943" w="10419">
                    <a:moveTo>
                      <a:pt x="5216" y="524"/>
                    </a:moveTo>
                    <a:lnTo>
                      <a:pt x="10062" y="7478"/>
                    </a:lnTo>
                    <a:lnTo>
                      <a:pt x="5216" y="14419"/>
                    </a:lnTo>
                    <a:lnTo>
                      <a:pt x="358" y="7478"/>
                    </a:lnTo>
                    <a:lnTo>
                      <a:pt x="5216" y="524"/>
                    </a:lnTo>
                    <a:close/>
                    <a:moveTo>
                      <a:pt x="5216" y="0"/>
                    </a:moveTo>
                    <a:lnTo>
                      <a:pt x="1" y="7478"/>
                    </a:lnTo>
                    <a:lnTo>
                      <a:pt x="5216" y="14943"/>
                    </a:lnTo>
                    <a:lnTo>
                      <a:pt x="10419" y="7478"/>
                    </a:ln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
              <p:cNvSpPr/>
              <p:nvPr/>
            </p:nvSpPr>
            <p:spPr>
              <a:xfrm>
                <a:off x="6514300" y="3159625"/>
                <a:ext cx="232800" cy="334000"/>
              </a:xfrm>
              <a:custGeom>
                <a:rect b="b" l="l" r="r" t="t"/>
                <a:pathLst>
                  <a:path extrusionOk="0" h="13360" w="9312">
                    <a:moveTo>
                      <a:pt x="4656" y="513"/>
                    </a:moveTo>
                    <a:lnTo>
                      <a:pt x="8942" y="6680"/>
                    </a:lnTo>
                    <a:lnTo>
                      <a:pt x="4656" y="12836"/>
                    </a:lnTo>
                    <a:lnTo>
                      <a:pt x="370" y="6680"/>
                    </a:lnTo>
                    <a:lnTo>
                      <a:pt x="4656" y="513"/>
                    </a:lnTo>
                    <a:close/>
                    <a:moveTo>
                      <a:pt x="4656" y="1"/>
                    </a:moveTo>
                    <a:lnTo>
                      <a:pt x="1" y="6680"/>
                    </a:lnTo>
                    <a:lnTo>
                      <a:pt x="4656" y="13360"/>
                    </a:lnTo>
                    <a:lnTo>
                      <a:pt x="9311" y="6680"/>
                    </a:lnTo>
                    <a:lnTo>
                      <a:pt x="4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6528300" y="3199825"/>
                <a:ext cx="204800" cy="293800"/>
              </a:xfrm>
              <a:custGeom>
                <a:rect b="b" l="l" r="r" t="t"/>
                <a:pathLst>
                  <a:path extrusionOk="0" h="11752" w="8192">
                    <a:moveTo>
                      <a:pt x="4096" y="512"/>
                    </a:moveTo>
                    <a:lnTo>
                      <a:pt x="7834" y="5870"/>
                    </a:lnTo>
                    <a:lnTo>
                      <a:pt x="4096" y="11228"/>
                    </a:lnTo>
                    <a:lnTo>
                      <a:pt x="357"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a:off x="6541975" y="324000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4"/>
              <p:cNvSpPr/>
              <p:nvPr/>
            </p:nvSpPr>
            <p:spPr>
              <a:xfrm>
                <a:off x="6555975" y="3279300"/>
                <a:ext cx="149450" cy="214325"/>
              </a:xfrm>
              <a:custGeom>
                <a:rect b="b" l="l" r="r" t="t"/>
                <a:pathLst>
                  <a:path extrusionOk="0" h="8573" w="5978">
                    <a:moveTo>
                      <a:pt x="2989" y="524"/>
                    </a:moveTo>
                    <a:lnTo>
                      <a:pt x="5608" y="4286"/>
                    </a:lnTo>
                    <a:lnTo>
                      <a:pt x="2989" y="8049"/>
                    </a:lnTo>
                    <a:lnTo>
                      <a:pt x="370" y="4286"/>
                    </a:lnTo>
                    <a:lnTo>
                      <a:pt x="2989" y="524"/>
                    </a:lnTo>
                    <a:close/>
                    <a:moveTo>
                      <a:pt x="2989" y="0"/>
                    </a:moveTo>
                    <a:lnTo>
                      <a:pt x="0" y="4286"/>
                    </a:lnTo>
                    <a:lnTo>
                      <a:pt x="2989" y="8573"/>
                    </a:lnTo>
                    <a:lnTo>
                      <a:pt x="5977" y="4286"/>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a:off x="6569975" y="3319475"/>
                <a:ext cx="121450" cy="174150"/>
              </a:xfrm>
              <a:custGeom>
                <a:rect b="b" l="l" r="r" t="t"/>
                <a:pathLst>
                  <a:path extrusionOk="0" h="6966" w="4858">
                    <a:moveTo>
                      <a:pt x="2429" y="524"/>
                    </a:moveTo>
                    <a:lnTo>
                      <a:pt x="4501" y="3489"/>
                    </a:lnTo>
                    <a:lnTo>
                      <a:pt x="2429" y="6442"/>
                    </a:lnTo>
                    <a:lnTo>
                      <a:pt x="357" y="3489"/>
                    </a:lnTo>
                    <a:lnTo>
                      <a:pt x="2429" y="524"/>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a:off x="6583650" y="33590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a:off x="6766125" y="3079875"/>
                <a:ext cx="256300" cy="413750"/>
              </a:xfrm>
              <a:custGeom>
                <a:rect b="b" l="l" r="r" t="t"/>
                <a:pathLst>
                  <a:path extrusionOk="0" h="16550" w="10252">
                    <a:moveTo>
                      <a:pt x="5775" y="0"/>
                    </a:moveTo>
                    <a:lnTo>
                      <a:pt x="0" y="8275"/>
                    </a:lnTo>
                    <a:lnTo>
                      <a:pt x="5775" y="16550"/>
                    </a:lnTo>
                    <a:lnTo>
                      <a:pt x="10168" y="10251"/>
                    </a:lnTo>
                    <a:cubicBezTo>
                      <a:pt x="10132" y="10073"/>
                      <a:pt x="10132" y="9918"/>
                      <a:pt x="10144" y="9739"/>
                    </a:cubicBezTo>
                    <a:lnTo>
                      <a:pt x="10144" y="9739"/>
                    </a:lnTo>
                    <a:lnTo>
                      <a:pt x="5763" y="16026"/>
                    </a:lnTo>
                    <a:lnTo>
                      <a:pt x="357" y="8275"/>
                    </a:lnTo>
                    <a:lnTo>
                      <a:pt x="5763" y="524"/>
                    </a:lnTo>
                    <a:lnTo>
                      <a:pt x="10228" y="6918"/>
                    </a:lnTo>
                    <a:cubicBezTo>
                      <a:pt x="10228" y="6751"/>
                      <a:pt x="10240" y="6596"/>
                      <a:pt x="10252" y="6429"/>
                    </a:cubicBez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6779800" y="3120050"/>
                <a:ext cx="240850" cy="373575"/>
              </a:xfrm>
              <a:custGeom>
                <a:rect b="b" l="l" r="r" t="t"/>
                <a:pathLst>
                  <a:path extrusionOk="0" h="14943" w="9634">
                    <a:moveTo>
                      <a:pt x="5216" y="0"/>
                    </a:moveTo>
                    <a:lnTo>
                      <a:pt x="1" y="7466"/>
                    </a:lnTo>
                    <a:lnTo>
                      <a:pt x="5216" y="14943"/>
                    </a:lnTo>
                    <a:lnTo>
                      <a:pt x="9597" y="8644"/>
                    </a:lnTo>
                    <a:cubicBezTo>
                      <a:pt x="9585" y="8466"/>
                      <a:pt x="9585" y="8311"/>
                      <a:pt x="9597" y="8132"/>
                    </a:cubicBezTo>
                    <a:lnTo>
                      <a:pt x="9597" y="8132"/>
                    </a:lnTo>
                    <a:lnTo>
                      <a:pt x="5216" y="14419"/>
                    </a:lnTo>
                    <a:lnTo>
                      <a:pt x="358" y="7466"/>
                    </a:lnTo>
                    <a:lnTo>
                      <a:pt x="5216" y="524"/>
                    </a:lnTo>
                    <a:lnTo>
                      <a:pt x="9621" y="6846"/>
                    </a:lnTo>
                    <a:cubicBezTo>
                      <a:pt x="9621" y="6680"/>
                      <a:pt x="9633" y="6513"/>
                      <a:pt x="9633" y="6335"/>
                    </a:cubicBezTo>
                    <a:lnTo>
                      <a:pt x="5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a:off x="6793500" y="3159925"/>
                <a:ext cx="226250" cy="334000"/>
              </a:xfrm>
              <a:custGeom>
                <a:rect b="b" l="l" r="r" t="t"/>
                <a:pathLst>
                  <a:path extrusionOk="0" h="13360" w="9050">
                    <a:moveTo>
                      <a:pt x="4668" y="501"/>
                    </a:moveTo>
                    <a:lnTo>
                      <a:pt x="8954" y="6668"/>
                    </a:lnTo>
                    <a:lnTo>
                      <a:pt x="4668" y="12824"/>
                    </a:lnTo>
                    <a:lnTo>
                      <a:pt x="382" y="6668"/>
                    </a:lnTo>
                    <a:lnTo>
                      <a:pt x="4668" y="501"/>
                    </a:lnTo>
                    <a:close/>
                    <a:moveTo>
                      <a:pt x="4668" y="1"/>
                    </a:moveTo>
                    <a:lnTo>
                      <a:pt x="1" y="6680"/>
                    </a:lnTo>
                    <a:lnTo>
                      <a:pt x="4668" y="13360"/>
                    </a:lnTo>
                    <a:lnTo>
                      <a:pt x="9049" y="7073"/>
                    </a:lnTo>
                    <a:cubicBezTo>
                      <a:pt x="9037" y="6799"/>
                      <a:pt x="9037" y="6549"/>
                      <a:pt x="9049" y="6299"/>
                    </a:cubicBezTo>
                    <a:lnTo>
                      <a:pt x="4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a:off x="6807800" y="3199825"/>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a:off x="6821475" y="324000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4"/>
              <p:cNvSpPr/>
              <p:nvPr/>
            </p:nvSpPr>
            <p:spPr>
              <a:xfrm>
                <a:off x="6835175" y="3279300"/>
                <a:ext cx="149750" cy="214325"/>
              </a:xfrm>
              <a:custGeom>
                <a:rect b="b" l="l" r="r" t="t"/>
                <a:pathLst>
                  <a:path extrusionOk="0" h="8573" w="5990">
                    <a:moveTo>
                      <a:pt x="2977" y="524"/>
                    </a:moveTo>
                    <a:lnTo>
                      <a:pt x="5596" y="4286"/>
                    </a:lnTo>
                    <a:lnTo>
                      <a:pt x="2977" y="8049"/>
                    </a:lnTo>
                    <a:lnTo>
                      <a:pt x="358" y="4286"/>
                    </a:lnTo>
                    <a:lnTo>
                      <a:pt x="2977" y="524"/>
                    </a:lnTo>
                    <a:close/>
                    <a:moveTo>
                      <a:pt x="3001" y="0"/>
                    </a:moveTo>
                    <a:lnTo>
                      <a:pt x="1" y="4286"/>
                    </a:lnTo>
                    <a:lnTo>
                      <a:pt x="3001" y="8573"/>
                    </a:lnTo>
                    <a:lnTo>
                      <a:pt x="5989" y="4286"/>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a:off x="6849475" y="3319475"/>
                <a:ext cx="121150" cy="174150"/>
              </a:xfrm>
              <a:custGeom>
                <a:rect b="b" l="l" r="r" t="t"/>
                <a:pathLst>
                  <a:path extrusionOk="0" h="6966" w="4846">
                    <a:moveTo>
                      <a:pt x="2429" y="524"/>
                    </a:moveTo>
                    <a:lnTo>
                      <a:pt x="4489" y="3489"/>
                    </a:lnTo>
                    <a:lnTo>
                      <a:pt x="2429" y="6442"/>
                    </a:lnTo>
                    <a:lnTo>
                      <a:pt x="357" y="3489"/>
                    </a:lnTo>
                    <a:lnTo>
                      <a:pt x="2429" y="524"/>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6863150" y="33590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4"/>
              <p:cNvSpPr/>
              <p:nvPr/>
            </p:nvSpPr>
            <p:spPr>
              <a:xfrm>
                <a:off x="6254750" y="2548550"/>
                <a:ext cx="101225" cy="281900"/>
              </a:xfrm>
              <a:custGeom>
                <a:rect b="b" l="l" r="r" t="t"/>
                <a:pathLst>
                  <a:path extrusionOk="0" h="11276" w="4049">
                    <a:moveTo>
                      <a:pt x="215" y="0"/>
                    </a:moveTo>
                    <a:cubicBezTo>
                      <a:pt x="215" y="120"/>
                      <a:pt x="215" y="227"/>
                      <a:pt x="227" y="346"/>
                    </a:cubicBezTo>
                    <a:lnTo>
                      <a:pt x="227" y="536"/>
                    </a:lnTo>
                    <a:lnTo>
                      <a:pt x="3679" y="5489"/>
                    </a:lnTo>
                    <a:lnTo>
                      <a:pt x="48" y="10704"/>
                    </a:lnTo>
                    <a:lnTo>
                      <a:pt x="0" y="11276"/>
                    </a:lnTo>
                    <a:lnTo>
                      <a:pt x="4048" y="5489"/>
                    </a:ln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4"/>
              <p:cNvSpPr/>
              <p:nvPr/>
            </p:nvSpPr>
            <p:spPr>
              <a:xfrm>
                <a:off x="6254750" y="2590225"/>
                <a:ext cx="87225" cy="240825"/>
              </a:xfrm>
              <a:custGeom>
                <a:rect b="b" l="l" r="r" t="t"/>
                <a:pathLst>
                  <a:path extrusionOk="0" h="9633" w="3489">
                    <a:moveTo>
                      <a:pt x="262" y="0"/>
                    </a:moveTo>
                    <a:cubicBezTo>
                      <a:pt x="262" y="179"/>
                      <a:pt x="274" y="358"/>
                      <a:pt x="274" y="536"/>
                    </a:cubicBezTo>
                    <a:lnTo>
                      <a:pt x="3132" y="4632"/>
                    </a:lnTo>
                    <a:lnTo>
                      <a:pt x="48" y="9049"/>
                    </a:lnTo>
                    <a:lnTo>
                      <a:pt x="0" y="9632"/>
                    </a:lnTo>
                    <a:lnTo>
                      <a:pt x="3489" y="4632"/>
                    </a:lnTo>
                    <a:lnTo>
                      <a:pt x="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6254450" y="2631600"/>
                <a:ext cx="73250" cy="199450"/>
              </a:xfrm>
              <a:custGeom>
                <a:rect b="b" l="l" r="r" t="t"/>
                <a:pathLst>
                  <a:path extrusionOk="0" h="7978" w="2930">
                    <a:moveTo>
                      <a:pt x="310" y="0"/>
                    </a:moveTo>
                    <a:lnTo>
                      <a:pt x="310" y="536"/>
                    </a:lnTo>
                    <a:lnTo>
                      <a:pt x="2572" y="3775"/>
                    </a:lnTo>
                    <a:lnTo>
                      <a:pt x="48" y="7394"/>
                    </a:lnTo>
                    <a:lnTo>
                      <a:pt x="0" y="7977"/>
                    </a:lnTo>
                    <a:lnTo>
                      <a:pt x="2929" y="3775"/>
                    </a:lnTo>
                    <a:lnTo>
                      <a:pt x="3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4"/>
              <p:cNvSpPr/>
              <p:nvPr/>
            </p:nvSpPr>
            <p:spPr>
              <a:xfrm>
                <a:off x="6254750" y="2672075"/>
                <a:ext cx="59250" cy="159275"/>
              </a:xfrm>
              <a:custGeom>
                <a:rect b="b" l="l" r="r" t="t"/>
                <a:pathLst>
                  <a:path extrusionOk="0" h="6371" w="2370">
                    <a:moveTo>
                      <a:pt x="322" y="1"/>
                    </a:moveTo>
                    <a:lnTo>
                      <a:pt x="322" y="524"/>
                    </a:lnTo>
                    <a:lnTo>
                      <a:pt x="2012" y="2965"/>
                    </a:lnTo>
                    <a:lnTo>
                      <a:pt x="48" y="5787"/>
                    </a:lnTo>
                    <a:lnTo>
                      <a:pt x="0" y="6370"/>
                    </a:lnTo>
                    <a:lnTo>
                      <a:pt x="2370" y="2965"/>
                    </a:lnTo>
                    <a:lnTo>
                      <a:pt x="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4"/>
              <p:cNvSpPr/>
              <p:nvPr/>
            </p:nvSpPr>
            <p:spPr>
              <a:xfrm>
                <a:off x="6254750" y="2711675"/>
                <a:ext cx="45550" cy="119375"/>
              </a:xfrm>
              <a:custGeom>
                <a:rect b="b" l="l" r="r" t="t"/>
                <a:pathLst>
                  <a:path extrusionOk="0" h="4775" w="1822">
                    <a:moveTo>
                      <a:pt x="298" y="0"/>
                    </a:moveTo>
                    <a:cubicBezTo>
                      <a:pt x="298" y="155"/>
                      <a:pt x="286" y="322"/>
                      <a:pt x="286" y="488"/>
                    </a:cubicBezTo>
                    <a:lnTo>
                      <a:pt x="1465" y="2167"/>
                    </a:lnTo>
                    <a:lnTo>
                      <a:pt x="48" y="4191"/>
                    </a:lnTo>
                    <a:lnTo>
                      <a:pt x="0" y="4774"/>
                    </a:lnTo>
                    <a:lnTo>
                      <a:pt x="0" y="4774"/>
                    </a:lnTo>
                    <a:lnTo>
                      <a:pt x="1822" y="2167"/>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6254750" y="2749175"/>
                <a:ext cx="31875" cy="81575"/>
              </a:xfrm>
              <a:custGeom>
                <a:rect b="b" l="l" r="r" t="t"/>
                <a:pathLst>
                  <a:path extrusionOk="0" h="3263" w="1275">
                    <a:moveTo>
                      <a:pt x="238" y="0"/>
                    </a:moveTo>
                    <a:cubicBezTo>
                      <a:pt x="227" y="167"/>
                      <a:pt x="227" y="322"/>
                      <a:pt x="215" y="476"/>
                    </a:cubicBezTo>
                    <a:lnTo>
                      <a:pt x="893" y="1453"/>
                    </a:lnTo>
                    <a:lnTo>
                      <a:pt x="48" y="2679"/>
                    </a:lnTo>
                    <a:lnTo>
                      <a:pt x="0" y="3263"/>
                    </a:lnTo>
                    <a:lnTo>
                      <a:pt x="1274" y="1453"/>
                    </a:lnTo>
                    <a:lnTo>
                      <a:pt x="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4"/>
              <p:cNvSpPr/>
              <p:nvPr/>
            </p:nvSpPr>
            <p:spPr>
              <a:xfrm>
                <a:off x="6254750" y="2785475"/>
                <a:ext cx="17575" cy="45575"/>
              </a:xfrm>
              <a:custGeom>
                <a:rect b="b" l="l" r="r" t="t"/>
                <a:pathLst>
                  <a:path extrusionOk="0" h="1823" w="703">
                    <a:moveTo>
                      <a:pt x="143" y="1"/>
                    </a:moveTo>
                    <a:cubicBezTo>
                      <a:pt x="119" y="156"/>
                      <a:pt x="107" y="322"/>
                      <a:pt x="107" y="465"/>
                    </a:cubicBezTo>
                    <a:lnTo>
                      <a:pt x="346" y="810"/>
                    </a:lnTo>
                    <a:lnTo>
                      <a:pt x="48" y="1239"/>
                    </a:lnTo>
                    <a:lnTo>
                      <a:pt x="0" y="1822"/>
                    </a:lnTo>
                    <a:lnTo>
                      <a:pt x="703" y="810"/>
                    </a:lnTo>
                    <a:lnTo>
                      <a:pt x="1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4"/>
              <p:cNvSpPr/>
              <p:nvPr/>
            </p:nvSpPr>
            <p:spPr>
              <a:xfrm>
                <a:off x="6346725" y="2479200"/>
                <a:ext cx="288750" cy="414050"/>
              </a:xfrm>
              <a:custGeom>
                <a:rect b="b" l="l" r="r" t="t"/>
                <a:pathLst>
                  <a:path extrusionOk="0" h="16562" w="11550">
                    <a:moveTo>
                      <a:pt x="5775" y="524"/>
                    </a:moveTo>
                    <a:lnTo>
                      <a:pt x="11180" y="8287"/>
                    </a:lnTo>
                    <a:lnTo>
                      <a:pt x="5775" y="16038"/>
                    </a:lnTo>
                    <a:lnTo>
                      <a:pt x="369" y="8287"/>
                    </a:lnTo>
                    <a:lnTo>
                      <a:pt x="5775" y="524"/>
                    </a:lnTo>
                    <a:close/>
                    <a:moveTo>
                      <a:pt x="5775" y="0"/>
                    </a:moveTo>
                    <a:lnTo>
                      <a:pt x="0" y="8287"/>
                    </a:lnTo>
                    <a:lnTo>
                      <a:pt x="5775" y="16562"/>
                    </a:lnTo>
                    <a:lnTo>
                      <a:pt x="11549"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4"/>
              <p:cNvSpPr/>
              <p:nvPr/>
            </p:nvSpPr>
            <p:spPr>
              <a:xfrm>
                <a:off x="6361000" y="2519375"/>
                <a:ext cx="260475" cy="373875"/>
              </a:xfrm>
              <a:custGeom>
                <a:rect b="b" l="l" r="r" t="t"/>
                <a:pathLst>
                  <a:path extrusionOk="0" h="14955" w="10419">
                    <a:moveTo>
                      <a:pt x="5204" y="525"/>
                    </a:moveTo>
                    <a:lnTo>
                      <a:pt x="10062" y="7478"/>
                    </a:lnTo>
                    <a:lnTo>
                      <a:pt x="5204" y="14431"/>
                    </a:lnTo>
                    <a:lnTo>
                      <a:pt x="358" y="7478"/>
                    </a:lnTo>
                    <a:lnTo>
                      <a:pt x="5204" y="525"/>
                    </a:lnTo>
                    <a:close/>
                    <a:moveTo>
                      <a:pt x="5204" y="1"/>
                    </a:moveTo>
                    <a:lnTo>
                      <a:pt x="1" y="7478"/>
                    </a:lnTo>
                    <a:lnTo>
                      <a:pt x="5204" y="14955"/>
                    </a:lnTo>
                    <a:lnTo>
                      <a:pt x="10419" y="7478"/>
                    </a:lnTo>
                    <a:lnTo>
                      <a:pt x="5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4"/>
              <p:cNvSpPr/>
              <p:nvPr/>
            </p:nvSpPr>
            <p:spPr>
              <a:xfrm>
                <a:off x="6374700" y="2558975"/>
                <a:ext cx="232800" cy="334275"/>
              </a:xfrm>
              <a:custGeom>
                <a:rect b="b" l="l" r="r" t="t"/>
                <a:pathLst>
                  <a:path extrusionOk="0" h="13371" w="9312">
                    <a:moveTo>
                      <a:pt x="4644" y="524"/>
                    </a:moveTo>
                    <a:lnTo>
                      <a:pt x="8930" y="6680"/>
                    </a:lnTo>
                    <a:lnTo>
                      <a:pt x="4644" y="12847"/>
                    </a:lnTo>
                    <a:lnTo>
                      <a:pt x="358" y="6680"/>
                    </a:lnTo>
                    <a:lnTo>
                      <a:pt x="4644" y="524"/>
                    </a:lnTo>
                    <a:close/>
                    <a:moveTo>
                      <a:pt x="4656" y="0"/>
                    </a:moveTo>
                    <a:lnTo>
                      <a:pt x="1" y="6680"/>
                    </a:lnTo>
                    <a:lnTo>
                      <a:pt x="4656" y="13371"/>
                    </a:lnTo>
                    <a:lnTo>
                      <a:pt x="9311" y="6680"/>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4"/>
              <p:cNvSpPr/>
              <p:nvPr/>
            </p:nvSpPr>
            <p:spPr>
              <a:xfrm>
                <a:off x="6388700" y="2599150"/>
                <a:ext cx="204800" cy="294100"/>
              </a:xfrm>
              <a:custGeom>
                <a:rect b="b" l="l" r="r" t="t"/>
                <a:pathLst>
                  <a:path extrusionOk="0" h="11764" w="8192">
                    <a:moveTo>
                      <a:pt x="4096" y="524"/>
                    </a:moveTo>
                    <a:lnTo>
                      <a:pt x="7834" y="5882"/>
                    </a:lnTo>
                    <a:lnTo>
                      <a:pt x="4096" y="11240"/>
                    </a:lnTo>
                    <a:lnTo>
                      <a:pt x="357" y="5882"/>
                    </a:lnTo>
                    <a:lnTo>
                      <a:pt x="4096" y="524"/>
                    </a:lnTo>
                    <a:close/>
                    <a:moveTo>
                      <a:pt x="4096" y="1"/>
                    </a:moveTo>
                    <a:lnTo>
                      <a:pt x="0" y="5882"/>
                    </a:lnTo>
                    <a:lnTo>
                      <a:pt x="4096" y="11764"/>
                    </a:lnTo>
                    <a:lnTo>
                      <a:pt x="8192"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6402675" y="2639325"/>
                <a:ext cx="177125" cy="253925"/>
              </a:xfrm>
              <a:custGeom>
                <a:rect b="b" l="l" r="r" t="t"/>
                <a:pathLst>
                  <a:path extrusionOk="0" h="10157" w="7085">
                    <a:moveTo>
                      <a:pt x="3537" y="513"/>
                    </a:moveTo>
                    <a:lnTo>
                      <a:pt x="6728" y="5061"/>
                    </a:lnTo>
                    <a:lnTo>
                      <a:pt x="3537" y="9621"/>
                    </a:lnTo>
                    <a:lnTo>
                      <a:pt x="358" y="5061"/>
                    </a:lnTo>
                    <a:lnTo>
                      <a:pt x="3537" y="513"/>
                    </a:lnTo>
                    <a:close/>
                    <a:moveTo>
                      <a:pt x="3537" y="1"/>
                    </a:moveTo>
                    <a:lnTo>
                      <a:pt x="1" y="5073"/>
                    </a:lnTo>
                    <a:lnTo>
                      <a:pt x="3537" y="10157"/>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4"/>
              <p:cNvSpPr/>
              <p:nvPr/>
            </p:nvSpPr>
            <p:spPr>
              <a:xfrm>
                <a:off x="6416375" y="2678925"/>
                <a:ext cx="149450" cy="214325"/>
              </a:xfrm>
              <a:custGeom>
                <a:rect b="b" l="l" r="r" t="t"/>
                <a:pathLst>
                  <a:path extrusionOk="0" h="8573" w="5978">
                    <a:moveTo>
                      <a:pt x="2977" y="512"/>
                    </a:moveTo>
                    <a:lnTo>
                      <a:pt x="5596" y="4287"/>
                    </a:lnTo>
                    <a:lnTo>
                      <a:pt x="2977" y="8049"/>
                    </a:lnTo>
                    <a:lnTo>
                      <a:pt x="358" y="4287"/>
                    </a:lnTo>
                    <a:lnTo>
                      <a:pt x="2977" y="512"/>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4"/>
              <p:cNvSpPr/>
              <p:nvPr/>
            </p:nvSpPr>
            <p:spPr>
              <a:xfrm>
                <a:off x="6430375" y="2719100"/>
                <a:ext cx="121450" cy="174150"/>
              </a:xfrm>
              <a:custGeom>
                <a:rect b="b" l="l" r="r" t="t"/>
                <a:pathLst>
                  <a:path extrusionOk="0" h="6966" w="4858">
                    <a:moveTo>
                      <a:pt x="2429" y="513"/>
                    </a:moveTo>
                    <a:lnTo>
                      <a:pt x="4501" y="3477"/>
                    </a:lnTo>
                    <a:lnTo>
                      <a:pt x="2429" y="6442"/>
                    </a:lnTo>
                    <a:lnTo>
                      <a:pt x="357" y="3477"/>
                    </a:lnTo>
                    <a:lnTo>
                      <a:pt x="2429" y="513"/>
                    </a:lnTo>
                    <a:close/>
                    <a:moveTo>
                      <a:pt x="2429" y="1"/>
                    </a:moveTo>
                    <a:lnTo>
                      <a:pt x="0" y="3477"/>
                    </a:lnTo>
                    <a:lnTo>
                      <a:pt x="2429" y="6966"/>
                    </a:lnTo>
                    <a:lnTo>
                      <a:pt x="4858"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6444350" y="2758400"/>
                <a:ext cx="93800" cy="134850"/>
              </a:xfrm>
              <a:custGeom>
                <a:rect b="b" l="l" r="r" t="t"/>
                <a:pathLst>
                  <a:path extrusionOk="0" h="5394" w="3752">
                    <a:moveTo>
                      <a:pt x="1870" y="524"/>
                    </a:moveTo>
                    <a:lnTo>
                      <a:pt x="3394" y="2691"/>
                    </a:lnTo>
                    <a:lnTo>
                      <a:pt x="1870" y="4870"/>
                    </a:lnTo>
                    <a:lnTo>
                      <a:pt x="358" y="2691"/>
                    </a:lnTo>
                    <a:lnTo>
                      <a:pt x="1870" y="524"/>
                    </a:lnTo>
                    <a:close/>
                    <a:moveTo>
                      <a:pt x="1870" y="0"/>
                    </a:moveTo>
                    <a:lnTo>
                      <a:pt x="1" y="2691"/>
                    </a:lnTo>
                    <a:lnTo>
                      <a:pt x="1870" y="5394"/>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4"/>
              <p:cNvSpPr/>
              <p:nvPr/>
            </p:nvSpPr>
            <p:spPr>
              <a:xfrm>
                <a:off x="6625925" y="2479200"/>
                <a:ext cx="288750" cy="414050"/>
              </a:xfrm>
              <a:custGeom>
                <a:rect b="b" l="l" r="r" t="t"/>
                <a:pathLst>
                  <a:path extrusionOk="0" h="16562" w="11550">
                    <a:moveTo>
                      <a:pt x="5775" y="524"/>
                    </a:moveTo>
                    <a:lnTo>
                      <a:pt x="11168" y="8287"/>
                    </a:lnTo>
                    <a:lnTo>
                      <a:pt x="5775" y="16038"/>
                    </a:lnTo>
                    <a:lnTo>
                      <a:pt x="370" y="8287"/>
                    </a:lnTo>
                    <a:lnTo>
                      <a:pt x="5775" y="524"/>
                    </a:lnTo>
                    <a:close/>
                    <a:moveTo>
                      <a:pt x="5775" y="0"/>
                    </a:moveTo>
                    <a:lnTo>
                      <a:pt x="0" y="8287"/>
                    </a:lnTo>
                    <a:lnTo>
                      <a:pt x="5775" y="16562"/>
                    </a:lnTo>
                    <a:lnTo>
                      <a:pt x="11549" y="8287"/>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4"/>
              <p:cNvSpPr/>
              <p:nvPr/>
            </p:nvSpPr>
            <p:spPr>
              <a:xfrm>
                <a:off x="6639925" y="2519375"/>
                <a:ext cx="260450" cy="373875"/>
              </a:xfrm>
              <a:custGeom>
                <a:rect b="b" l="l" r="r" t="t"/>
                <a:pathLst>
                  <a:path extrusionOk="0" h="14955" w="10418">
                    <a:moveTo>
                      <a:pt x="5227" y="525"/>
                    </a:moveTo>
                    <a:lnTo>
                      <a:pt x="10073" y="7478"/>
                    </a:lnTo>
                    <a:lnTo>
                      <a:pt x="5227" y="14431"/>
                    </a:lnTo>
                    <a:lnTo>
                      <a:pt x="369" y="7478"/>
                    </a:lnTo>
                    <a:lnTo>
                      <a:pt x="5227" y="525"/>
                    </a:lnTo>
                    <a:close/>
                    <a:moveTo>
                      <a:pt x="5215" y="1"/>
                    </a:moveTo>
                    <a:lnTo>
                      <a:pt x="0" y="7478"/>
                    </a:lnTo>
                    <a:lnTo>
                      <a:pt x="5215" y="14955"/>
                    </a:lnTo>
                    <a:lnTo>
                      <a:pt x="10418" y="7478"/>
                    </a:ln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4"/>
              <p:cNvSpPr/>
              <p:nvPr/>
            </p:nvSpPr>
            <p:spPr>
              <a:xfrm>
                <a:off x="6653600" y="2558975"/>
                <a:ext cx="233100" cy="334275"/>
              </a:xfrm>
              <a:custGeom>
                <a:rect b="b" l="l" r="r" t="t"/>
                <a:pathLst>
                  <a:path extrusionOk="0" h="13371" w="9324">
                    <a:moveTo>
                      <a:pt x="4668" y="524"/>
                    </a:moveTo>
                    <a:lnTo>
                      <a:pt x="8954" y="6680"/>
                    </a:lnTo>
                    <a:lnTo>
                      <a:pt x="4668" y="12847"/>
                    </a:lnTo>
                    <a:lnTo>
                      <a:pt x="382" y="6680"/>
                    </a:lnTo>
                    <a:lnTo>
                      <a:pt x="4668" y="524"/>
                    </a:lnTo>
                    <a:close/>
                    <a:moveTo>
                      <a:pt x="4668" y="0"/>
                    </a:moveTo>
                    <a:lnTo>
                      <a:pt x="1" y="6680"/>
                    </a:lnTo>
                    <a:lnTo>
                      <a:pt x="4668" y="13371"/>
                    </a:lnTo>
                    <a:lnTo>
                      <a:pt x="9323" y="6680"/>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4"/>
              <p:cNvSpPr/>
              <p:nvPr/>
            </p:nvSpPr>
            <p:spPr>
              <a:xfrm>
                <a:off x="6667900" y="2599150"/>
                <a:ext cx="204500" cy="294100"/>
              </a:xfrm>
              <a:custGeom>
                <a:rect b="b" l="l" r="r" t="t"/>
                <a:pathLst>
                  <a:path extrusionOk="0" h="11764" w="8180">
                    <a:moveTo>
                      <a:pt x="4096" y="524"/>
                    </a:moveTo>
                    <a:lnTo>
                      <a:pt x="7823" y="5882"/>
                    </a:lnTo>
                    <a:lnTo>
                      <a:pt x="4096" y="11240"/>
                    </a:lnTo>
                    <a:lnTo>
                      <a:pt x="357" y="5882"/>
                    </a:lnTo>
                    <a:lnTo>
                      <a:pt x="4096" y="524"/>
                    </a:lnTo>
                    <a:close/>
                    <a:moveTo>
                      <a:pt x="4096" y="1"/>
                    </a:moveTo>
                    <a:lnTo>
                      <a:pt x="0" y="5882"/>
                    </a:lnTo>
                    <a:lnTo>
                      <a:pt x="4096" y="11764"/>
                    </a:lnTo>
                    <a:lnTo>
                      <a:pt x="8180" y="5882"/>
                    </a:ln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4"/>
              <p:cNvSpPr/>
              <p:nvPr/>
            </p:nvSpPr>
            <p:spPr>
              <a:xfrm>
                <a:off x="6681575" y="2639325"/>
                <a:ext cx="177150" cy="253925"/>
              </a:xfrm>
              <a:custGeom>
                <a:rect b="b" l="l" r="r" t="t"/>
                <a:pathLst>
                  <a:path extrusionOk="0" h="10157" w="7086">
                    <a:moveTo>
                      <a:pt x="3561" y="513"/>
                    </a:moveTo>
                    <a:lnTo>
                      <a:pt x="6740" y="5061"/>
                    </a:lnTo>
                    <a:lnTo>
                      <a:pt x="3561" y="9621"/>
                    </a:lnTo>
                    <a:lnTo>
                      <a:pt x="370" y="5061"/>
                    </a:lnTo>
                    <a:lnTo>
                      <a:pt x="3561" y="513"/>
                    </a:lnTo>
                    <a:close/>
                    <a:moveTo>
                      <a:pt x="3549" y="1"/>
                    </a:moveTo>
                    <a:lnTo>
                      <a:pt x="1" y="5073"/>
                    </a:lnTo>
                    <a:lnTo>
                      <a:pt x="3549" y="10157"/>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6695275" y="2678925"/>
                <a:ext cx="149750" cy="214325"/>
              </a:xfrm>
              <a:custGeom>
                <a:rect b="b" l="l" r="r" t="t"/>
                <a:pathLst>
                  <a:path extrusionOk="0" h="8573" w="5990">
                    <a:moveTo>
                      <a:pt x="3001" y="512"/>
                    </a:moveTo>
                    <a:lnTo>
                      <a:pt x="5620" y="4287"/>
                    </a:lnTo>
                    <a:lnTo>
                      <a:pt x="3001" y="8049"/>
                    </a:lnTo>
                    <a:lnTo>
                      <a:pt x="382" y="4287"/>
                    </a:lnTo>
                    <a:lnTo>
                      <a:pt x="3001" y="512"/>
                    </a:lnTo>
                    <a:close/>
                    <a:moveTo>
                      <a:pt x="3001" y="0"/>
                    </a:moveTo>
                    <a:lnTo>
                      <a:pt x="1" y="4287"/>
                    </a:lnTo>
                    <a:lnTo>
                      <a:pt x="3001" y="8573"/>
                    </a:lnTo>
                    <a:lnTo>
                      <a:pt x="5989"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4"/>
              <p:cNvSpPr/>
              <p:nvPr/>
            </p:nvSpPr>
            <p:spPr>
              <a:xfrm>
                <a:off x="6709575" y="2719100"/>
                <a:ext cx="121150" cy="174150"/>
              </a:xfrm>
              <a:custGeom>
                <a:rect b="b" l="l" r="r" t="t"/>
                <a:pathLst>
                  <a:path extrusionOk="0" h="6966" w="4846">
                    <a:moveTo>
                      <a:pt x="2429" y="513"/>
                    </a:moveTo>
                    <a:lnTo>
                      <a:pt x="4489" y="3477"/>
                    </a:lnTo>
                    <a:lnTo>
                      <a:pt x="2429" y="6442"/>
                    </a:lnTo>
                    <a:lnTo>
                      <a:pt x="357" y="3477"/>
                    </a:lnTo>
                    <a:lnTo>
                      <a:pt x="2429" y="513"/>
                    </a:lnTo>
                    <a:close/>
                    <a:moveTo>
                      <a:pt x="2429" y="1"/>
                    </a:moveTo>
                    <a:lnTo>
                      <a:pt x="0" y="3477"/>
                    </a:lnTo>
                    <a:lnTo>
                      <a:pt x="2429" y="6966"/>
                    </a:lnTo>
                    <a:lnTo>
                      <a:pt x="4846" y="3477"/>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4"/>
              <p:cNvSpPr/>
              <p:nvPr/>
            </p:nvSpPr>
            <p:spPr>
              <a:xfrm>
                <a:off x="6723250" y="2758400"/>
                <a:ext cx="93800" cy="134850"/>
              </a:xfrm>
              <a:custGeom>
                <a:rect b="b" l="l" r="r" t="t"/>
                <a:pathLst>
                  <a:path extrusionOk="0" h="5394" w="3752">
                    <a:moveTo>
                      <a:pt x="1894" y="524"/>
                    </a:moveTo>
                    <a:lnTo>
                      <a:pt x="3406" y="2691"/>
                    </a:lnTo>
                    <a:lnTo>
                      <a:pt x="1894" y="4870"/>
                    </a:lnTo>
                    <a:lnTo>
                      <a:pt x="370" y="2691"/>
                    </a:lnTo>
                    <a:lnTo>
                      <a:pt x="1894" y="524"/>
                    </a:lnTo>
                    <a:close/>
                    <a:moveTo>
                      <a:pt x="1882" y="0"/>
                    </a:moveTo>
                    <a:lnTo>
                      <a:pt x="1" y="2691"/>
                    </a:lnTo>
                    <a:lnTo>
                      <a:pt x="1882" y="5394"/>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6905425" y="2511650"/>
                <a:ext cx="122950" cy="350350"/>
              </a:xfrm>
              <a:custGeom>
                <a:rect b="b" l="l" r="r" t="t"/>
                <a:pathLst>
                  <a:path extrusionOk="0" h="14014" w="4918">
                    <a:moveTo>
                      <a:pt x="4870" y="0"/>
                    </a:moveTo>
                    <a:lnTo>
                      <a:pt x="0" y="6989"/>
                    </a:lnTo>
                    <a:lnTo>
                      <a:pt x="4906" y="14014"/>
                    </a:lnTo>
                    <a:lnTo>
                      <a:pt x="4906" y="13502"/>
                    </a:lnTo>
                    <a:lnTo>
                      <a:pt x="369" y="6989"/>
                    </a:lnTo>
                    <a:lnTo>
                      <a:pt x="4918" y="464"/>
                    </a:lnTo>
                    <a:cubicBezTo>
                      <a:pt x="4906" y="322"/>
                      <a:pt x="4882" y="167"/>
                      <a:pt x="4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4"/>
              <p:cNvSpPr/>
              <p:nvPr/>
            </p:nvSpPr>
            <p:spPr>
              <a:xfrm>
                <a:off x="6919125" y="2546775"/>
                <a:ext cx="112225" cy="315525"/>
              </a:xfrm>
              <a:custGeom>
                <a:rect b="b" l="l" r="r" t="t"/>
                <a:pathLst>
                  <a:path extrusionOk="0" h="12621" w="4489">
                    <a:moveTo>
                      <a:pt x="4441" y="0"/>
                    </a:moveTo>
                    <a:lnTo>
                      <a:pt x="0" y="6382"/>
                    </a:lnTo>
                    <a:lnTo>
                      <a:pt x="4346" y="12621"/>
                    </a:lnTo>
                    <a:cubicBezTo>
                      <a:pt x="4358" y="12442"/>
                      <a:pt x="4358" y="12263"/>
                      <a:pt x="4358" y="12097"/>
                    </a:cubicBezTo>
                    <a:lnTo>
                      <a:pt x="369" y="6382"/>
                    </a:lnTo>
                    <a:lnTo>
                      <a:pt x="4489" y="464"/>
                    </a:lnTo>
                    <a:cubicBezTo>
                      <a:pt x="4477" y="310"/>
                      <a:pt x="4465" y="143"/>
                      <a:pt x="4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4"/>
              <p:cNvSpPr/>
              <p:nvPr/>
            </p:nvSpPr>
            <p:spPr>
              <a:xfrm>
                <a:off x="6933400" y="2582475"/>
                <a:ext cx="101225" cy="279825"/>
              </a:xfrm>
              <a:custGeom>
                <a:rect b="b" l="l" r="r" t="t"/>
                <a:pathLst>
                  <a:path extrusionOk="0" h="11193" w="4049">
                    <a:moveTo>
                      <a:pt x="4025" y="1"/>
                    </a:moveTo>
                    <a:lnTo>
                      <a:pt x="1" y="5763"/>
                    </a:lnTo>
                    <a:lnTo>
                      <a:pt x="3799" y="11193"/>
                    </a:lnTo>
                    <a:cubicBezTo>
                      <a:pt x="3787" y="11014"/>
                      <a:pt x="3787" y="10835"/>
                      <a:pt x="3787" y="10669"/>
                    </a:cubicBezTo>
                    <a:lnTo>
                      <a:pt x="358" y="5763"/>
                    </a:lnTo>
                    <a:lnTo>
                      <a:pt x="4049" y="477"/>
                    </a:lnTo>
                    <a:cubicBezTo>
                      <a:pt x="4037" y="310"/>
                      <a:pt x="4037" y="167"/>
                      <a:pt x="4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4"/>
              <p:cNvSpPr/>
              <p:nvPr/>
            </p:nvSpPr>
            <p:spPr>
              <a:xfrm>
                <a:off x="6947400" y="2618500"/>
                <a:ext cx="89325" cy="243500"/>
              </a:xfrm>
              <a:custGeom>
                <a:rect b="b" l="l" r="r" t="t"/>
                <a:pathLst>
                  <a:path extrusionOk="0" h="9740" w="3573">
                    <a:moveTo>
                      <a:pt x="3548" y="0"/>
                    </a:moveTo>
                    <a:lnTo>
                      <a:pt x="0" y="5096"/>
                    </a:lnTo>
                    <a:lnTo>
                      <a:pt x="3227" y="9740"/>
                    </a:lnTo>
                    <a:lnTo>
                      <a:pt x="3227" y="9228"/>
                    </a:lnTo>
                    <a:lnTo>
                      <a:pt x="357" y="5108"/>
                    </a:lnTo>
                    <a:lnTo>
                      <a:pt x="3572" y="489"/>
                    </a:lnTo>
                    <a:cubicBezTo>
                      <a:pt x="3572" y="334"/>
                      <a:pt x="3548" y="167"/>
                      <a:pt x="3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4"/>
              <p:cNvSpPr/>
              <p:nvPr/>
            </p:nvSpPr>
            <p:spPr>
              <a:xfrm>
                <a:off x="6961075" y="2657200"/>
                <a:ext cx="75925" cy="205100"/>
              </a:xfrm>
              <a:custGeom>
                <a:rect b="b" l="l" r="r" t="t"/>
                <a:pathLst>
                  <a:path extrusionOk="0" h="8204" w="3037">
                    <a:moveTo>
                      <a:pt x="3037" y="0"/>
                    </a:moveTo>
                    <a:lnTo>
                      <a:pt x="1" y="4358"/>
                    </a:lnTo>
                    <a:lnTo>
                      <a:pt x="2680" y="8204"/>
                    </a:lnTo>
                    <a:lnTo>
                      <a:pt x="2680" y="7680"/>
                    </a:lnTo>
                    <a:lnTo>
                      <a:pt x="358" y="4358"/>
                    </a:lnTo>
                    <a:lnTo>
                      <a:pt x="3037" y="524"/>
                    </a:lnTo>
                    <a:lnTo>
                      <a:pt x="3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4"/>
              <p:cNvSpPr/>
              <p:nvPr/>
            </p:nvSpPr>
            <p:spPr>
              <a:xfrm>
                <a:off x="6975075" y="2698575"/>
                <a:ext cx="61050" cy="163425"/>
              </a:xfrm>
              <a:custGeom>
                <a:rect b="b" l="l" r="r" t="t"/>
                <a:pathLst>
                  <a:path extrusionOk="0" h="6537" w="2442">
                    <a:moveTo>
                      <a:pt x="2441" y="0"/>
                    </a:moveTo>
                    <a:lnTo>
                      <a:pt x="0" y="3501"/>
                    </a:lnTo>
                    <a:lnTo>
                      <a:pt x="2120" y="6537"/>
                    </a:lnTo>
                    <a:lnTo>
                      <a:pt x="2120" y="6025"/>
                    </a:lnTo>
                    <a:lnTo>
                      <a:pt x="358" y="3501"/>
                    </a:lnTo>
                    <a:lnTo>
                      <a:pt x="2417" y="560"/>
                    </a:lnTo>
                    <a:cubicBezTo>
                      <a:pt x="2429" y="369"/>
                      <a:pt x="2429" y="191"/>
                      <a:pt x="2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6989075" y="2742025"/>
                <a:ext cx="44075" cy="119975"/>
              </a:xfrm>
              <a:custGeom>
                <a:rect b="b" l="l" r="r" t="t"/>
                <a:pathLst>
                  <a:path extrusionOk="0" h="4799" w="1763">
                    <a:moveTo>
                      <a:pt x="1762" y="0"/>
                    </a:moveTo>
                    <a:lnTo>
                      <a:pt x="0" y="2548"/>
                    </a:lnTo>
                    <a:lnTo>
                      <a:pt x="1560" y="4799"/>
                    </a:lnTo>
                    <a:lnTo>
                      <a:pt x="1560" y="4287"/>
                    </a:lnTo>
                    <a:lnTo>
                      <a:pt x="357" y="2560"/>
                    </a:lnTo>
                    <a:lnTo>
                      <a:pt x="1726" y="584"/>
                    </a:lnTo>
                    <a:lnTo>
                      <a:pt x="1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4"/>
              <p:cNvSpPr/>
              <p:nvPr/>
            </p:nvSpPr>
            <p:spPr>
              <a:xfrm>
                <a:off x="7003050" y="2786675"/>
                <a:ext cx="27700" cy="75625"/>
              </a:xfrm>
              <a:custGeom>
                <a:rect b="b" l="l" r="r" t="t"/>
                <a:pathLst>
                  <a:path extrusionOk="0" h="3025" w="1108">
                    <a:moveTo>
                      <a:pt x="1108" y="0"/>
                    </a:moveTo>
                    <a:lnTo>
                      <a:pt x="1" y="1584"/>
                    </a:lnTo>
                    <a:lnTo>
                      <a:pt x="1013" y="3025"/>
                    </a:lnTo>
                    <a:cubicBezTo>
                      <a:pt x="1001" y="2846"/>
                      <a:pt x="1001" y="2667"/>
                      <a:pt x="1001" y="2501"/>
                    </a:cubicBezTo>
                    <a:lnTo>
                      <a:pt x="358" y="1584"/>
                    </a:lnTo>
                    <a:lnTo>
                      <a:pt x="1072" y="572"/>
                    </a:lnTo>
                    <a:cubicBezTo>
                      <a:pt x="1084" y="370"/>
                      <a:pt x="1084" y="191"/>
                      <a:pt x="1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4"/>
              <p:cNvSpPr/>
              <p:nvPr/>
            </p:nvSpPr>
            <p:spPr>
              <a:xfrm>
                <a:off x="6254450" y="2679525"/>
                <a:ext cx="241125" cy="413750"/>
              </a:xfrm>
              <a:custGeom>
                <a:rect b="b" l="l" r="r" t="t"/>
                <a:pathLst>
                  <a:path extrusionOk="0" h="16550" w="9645">
                    <a:moveTo>
                      <a:pt x="3870" y="0"/>
                    </a:moveTo>
                    <a:lnTo>
                      <a:pt x="60" y="5477"/>
                    </a:lnTo>
                    <a:lnTo>
                      <a:pt x="12" y="6060"/>
                    </a:lnTo>
                    <a:lnTo>
                      <a:pt x="12" y="6060"/>
                    </a:lnTo>
                    <a:lnTo>
                      <a:pt x="3870" y="524"/>
                    </a:lnTo>
                    <a:lnTo>
                      <a:pt x="9275" y="8275"/>
                    </a:lnTo>
                    <a:lnTo>
                      <a:pt x="3870" y="16026"/>
                    </a:lnTo>
                    <a:lnTo>
                      <a:pt x="0" y="10466"/>
                    </a:lnTo>
                    <a:lnTo>
                      <a:pt x="0" y="10466"/>
                    </a:lnTo>
                    <a:cubicBezTo>
                      <a:pt x="12" y="10656"/>
                      <a:pt x="12" y="10835"/>
                      <a:pt x="36" y="11025"/>
                    </a:cubicBezTo>
                    <a:lnTo>
                      <a:pt x="3870" y="16550"/>
                    </a:lnTo>
                    <a:lnTo>
                      <a:pt x="9644" y="8275"/>
                    </a:lnTo>
                    <a:lnTo>
                      <a:pt x="3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4"/>
              <p:cNvSpPr/>
              <p:nvPr/>
            </p:nvSpPr>
            <p:spPr>
              <a:xfrm>
                <a:off x="6252650" y="2719400"/>
                <a:ext cx="228925" cy="373575"/>
              </a:xfrm>
              <a:custGeom>
                <a:rect b="b" l="l" r="r" t="t"/>
                <a:pathLst>
                  <a:path extrusionOk="0" h="14943" w="9157">
                    <a:moveTo>
                      <a:pt x="3942" y="1"/>
                    </a:moveTo>
                    <a:lnTo>
                      <a:pt x="13" y="5644"/>
                    </a:lnTo>
                    <a:cubicBezTo>
                      <a:pt x="13" y="5728"/>
                      <a:pt x="1" y="5799"/>
                      <a:pt x="1" y="5894"/>
                    </a:cubicBezTo>
                    <a:lnTo>
                      <a:pt x="1" y="6192"/>
                    </a:lnTo>
                    <a:lnTo>
                      <a:pt x="3942" y="524"/>
                    </a:lnTo>
                    <a:lnTo>
                      <a:pt x="8800" y="7466"/>
                    </a:lnTo>
                    <a:lnTo>
                      <a:pt x="3942" y="14419"/>
                    </a:lnTo>
                    <a:lnTo>
                      <a:pt x="72" y="8859"/>
                    </a:lnTo>
                    <a:lnTo>
                      <a:pt x="72" y="8859"/>
                    </a:lnTo>
                    <a:cubicBezTo>
                      <a:pt x="84" y="9049"/>
                      <a:pt x="84" y="9228"/>
                      <a:pt x="108" y="9418"/>
                    </a:cubicBezTo>
                    <a:lnTo>
                      <a:pt x="3942" y="14943"/>
                    </a:lnTo>
                    <a:lnTo>
                      <a:pt x="9157" y="7466"/>
                    </a:lnTo>
                    <a:lnTo>
                      <a:pt x="39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4"/>
              <p:cNvSpPr/>
              <p:nvPr/>
            </p:nvSpPr>
            <p:spPr>
              <a:xfrm>
                <a:off x="6252650" y="2759575"/>
                <a:ext cx="214950" cy="333700"/>
              </a:xfrm>
              <a:custGeom>
                <a:rect b="b" l="l" r="r" t="t"/>
                <a:pathLst>
                  <a:path extrusionOk="0" h="13348" w="8598">
                    <a:moveTo>
                      <a:pt x="3942" y="1"/>
                    </a:moveTo>
                    <a:lnTo>
                      <a:pt x="1" y="5656"/>
                    </a:lnTo>
                    <a:cubicBezTo>
                      <a:pt x="1" y="5823"/>
                      <a:pt x="13" y="5978"/>
                      <a:pt x="13" y="6145"/>
                    </a:cubicBezTo>
                    <a:lnTo>
                      <a:pt x="3942" y="501"/>
                    </a:lnTo>
                    <a:lnTo>
                      <a:pt x="8228" y="6668"/>
                    </a:lnTo>
                    <a:lnTo>
                      <a:pt x="3942" y="12824"/>
                    </a:lnTo>
                    <a:lnTo>
                      <a:pt x="72" y="7264"/>
                    </a:lnTo>
                    <a:lnTo>
                      <a:pt x="72" y="7264"/>
                    </a:lnTo>
                    <a:cubicBezTo>
                      <a:pt x="84" y="7454"/>
                      <a:pt x="84" y="7633"/>
                      <a:pt x="108" y="7823"/>
                    </a:cubicBezTo>
                    <a:lnTo>
                      <a:pt x="3942" y="13348"/>
                    </a:lnTo>
                    <a:lnTo>
                      <a:pt x="8597" y="6668"/>
                    </a:lnTo>
                    <a:lnTo>
                      <a:pt x="39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4"/>
              <p:cNvSpPr/>
              <p:nvPr/>
            </p:nvSpPr>
            <p:spPr>
              <a:xfrm>
                <a:off x="6254150" y="2799475"/>
                <a:ext cx="199150" cy="293800"/>
              </a:xfrm>
              <a:custGeom>
                <a:rect b="b" l="l" r="r" t="t"/>
                <a:pathLst>
                  <a:path extrusionOk="0" h="11752" w="7966">
                    <a:moveTo>
                      <a:pt x="3882" y="512"/>
                    </a:moveTo>
                    <a:lnTo>
                      <a:pt x="7621" y="5870"/>
                    </a:lnTo>
                    <a:lnTo>
                      <a:pt x="3882" y="11228"/>
                    </a:lnTo>
                    <a:lnTo>
                      <a:pt x="143" y="5870"/>
                    </a:lnTo>
                    <a:lnTo>
                      <a:pt x="3882" y="512"/>
                    </a:lnTo>
                    <a:close/>
                    <a:moveTo>
                      <a:pt x="3882" y="0"/>
                    </a:moveTo>
                    <a:lnTo>
                      <a:pt x="1" y="5561"/>
                    </a:lnTo>
                    <a:cubicBezTo>
                      <a:pt x="12" y="5787"/>
                      <a:pt x="24" y="6013"/>
                      <a:pt x="24" y="6227"/>
                    </a:cubicBezTo>
                    <a:lnTo>
                      <a:pt x="3870" y="11752"/>
                    </a:lnTo>
                    <a:lnTo>
                      <a:pt x="7966" y="5870"/>
                    </a:lnTo>
                    <a:lnTo>
                      <a:pt x="3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6262775" y="2839650"/>
                <a:ext cx="177125" cy="253625"/>
              </a:xfrm>
              <a:custGeom>
                <a:rect b="b" l="l" r="r" t="t"/>
                <a:pathLst>
                  <a:path extrusionOk="0" h="10145" w="7085">
                    <a:moveTo>
                      <a:pt x="3549" y="513"/>
                    </a:moveTo>
                    <a:lnTo>
                      <a:pt x="6740" y="5073"/>
                    </a:lnTo>
                    <a:lnTo>
                      <a:pt x="3549" y="9621"/>
                    </a:lnTo>
                    <a:lnTo>
                      <a:pt x="370" y="5073"/>
                    </a:lnTo>
                    <a:lnTo>
                      <a:pt x="3549" y="513"/>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4"/>
              <p:cNvSpPr/>
              <p:nvPr/>
            </p:nvSpPr>
            <p:spPr>
              <a:xfrm>
                <a:off x="6276475" y="287895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4"/>
              <p:cNvSpPr/>
              <p:nvPr/>
            </p:nvSpPr>
            <p:spPr>
              <a:xfrm>
                <a:off x="6290475" y="291912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4"/>
              <p:cNvSpPr/>
              <p:nvPr/>
            </p:nvSpPr>
            <p:spPr>
              <a:xfrm>
                <a:off x="6304450" y="2958725"/>
                <a:ext cx="93800" cy="134550"/>
              </a:xfrm>
              <a:custGeom>
                <a:rect b="b" l="l" r="r" t="t"/>
                <a:pathLst>
                  <a:path extrusionOk="0" h="5382" w="3752">
                    <a:moveTo>
                      <a:pt x="1882" y="512"/>
                    </a:moveTo>
                    <a:lnTo>
                      <a:pt x="3406" y="2691"/>
                    </a:lnTo>
                    <a:lnTo>
                      <a:pt x="1882" y="4858"/>
                    </a:lnTo>
                    <a:lnTo>
                      <a:pt x="370" y="2691"/>
                    </a:lnTo>
                    <a:lnTo>
                      <a:pt x="1882"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4"/>
              <p:cNvSpPr/>
              <p:nvPr/>
            </p:nvSpPr>
            <p:spPr>
              <a:xfrm>
                <a:off x="6486325" y="2679525"/>
                <a:ext cx="288750" cy="413750"/>
              </a:xfrm>
              <a:custGeom>
                <a:rect b="b" l="l" r="r" t="t"/>
                <a:pathLst>
                  <a:path extrusionOk="0" h="16550" w="11550">
                    <a:moveTo>
                      <a:pt x="5775" y="524"/>
                    </a:moveTo>
                    <a:lnTo>
                      <a:pt x="11180" y="8275"/>
                    </a:lnTo>
                    <a:lnTo>
                      <a:pt x="5775" y="16026"/>
                    </a:lnTo>
                    <a:lnTo>
                      <a:pt x="369" y="8275"/>
                    </a:lnTo>
                    <a:lnTo>
                      <a:pt x="5775" y="524"/>
                    </a:lnTo>
                    <a:close/>
                    <a:moveTo>
                      <a:pt x="5775" y="0"/>
                    </a:moveTo>
                    <a:lnTo>
                      <a:pt x="0" y="8275"/>
                    </a:lnTo>
                    <a:lnTo>
                      <a:pt x="5775" y="16550"/>
                    </a:lnTo>
                    <a:lnTo>
                      <a:pt x="11549" y="82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4"/>
              <p:cNvSpPr/>
              <p:nvPr/>
            </p:nvSpPr>
            <p:spPr>
              <a:xfrm>
                <a:off x="6500300" y="2719700"/>
                <a:ext cx="260475" cy="373575"/>
              </a:xfrm>
              <a:custGeom>
                <a:rect b="b" l="l" r="r" t="t"/>
                <a:pathLst>
                  <a:path extrusionOk="0" h="14943" w="10419">
                    <a:moveTo>
                      <a:pt x="5216" y="524"/>
                    </a:moveTo>
                    <a:lnTo>
                      <a:pt x="10062" y="7478"/>
                    </a:lnTo>
                    <a:lnTo>
                      <a:pt x="5216" y="14419"/>
                    </a:lnTo>
                    <a:lnTo>
                      <a:pt x="358" y="7478"/>
                    </a:lnTo>
                    <a:lnTo>
                      <a:pt x="5216" y="524"/>
                    </a:lnTo>
                    <a:close/>
                    <a:moveTo>
                      <a:pt x="5216" y="1"/>
                    </a:moveTo>
                    <a:lnTo>
                      <a:pt x="1" y="7478"/>
                    </a:lnTo>
                    <a:lnTo>
                      <a:pt x="5216" y="14943"/>
                    </a:lnTo>
                    <a:lnTo>
                      <a:pt x="10419" y="7478"/>
                    </a:lnTo>
                    <a:lnTo>
                      <a:pt x="5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6514300" y="2759300"/>
                <a:ext cx="232800" cy="333975"/>
              </a:xfrm>
              <a:custGeom>
                <a:rect b="b" l="l" r="r" t="t"/>
                <a:pathLst>
                  <a:path extrusionOk="0" h="13359" w="9312">
                    <a:moveTo>
                      <a:pt x="4656" y="512"/>
                    </a:moveTo>
                    <a:lnTo>
                      <a:pt x="8942" y="6679"/>
                    </a:lnTo>
                    <a:lnTo>
                      <a:pt x="4656" y="12835"/>
                    </a:lnTo>
                    <a:lnTo>
                      <a:pt x="370" y="6679"/>
                    </a:lnTo>
                    <a:lnTo>
                      <a:pt x="4656" y="512"/>
                    </a:lnTo>
                    <a:close/>
                    <a:moveTo>
                      <a:pt x="4656" y="0"/>
                    </a:moveTo>
                    <a:lnTo>
                      <a:pt x="1" y="6679"/>
                    </a:lnTo>
                    <a:lnTo>
                      <a:pt x="4656" y="13359"/>
                    </a:lnTo>
                    <a:lnTo>
                      <a:pt x="9311" y="6679"/>
                    </a:lnTo>
                    <a:lnTo>
                      <a:pt x="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4"/>
              <p:cNvSpPr/>
              <p:nvPr/>
            </p:nvSpPr>
            <p:spPr>
              <a:xfrm>
                <a:off x="6528300" y="2799475"/>
                <a:ext cx="204800" cy="293800"/>
              </a:xfrm>
              <a:custGeom>
                <a:rect b="b" l="l" r="r" t="t"/>
                <a:pathLst>
                  <a:path extrusionOk="0" h="11752" w="8192">
                    <a:moveTo>
                      <a:pt x="4096" y="512"/>
                    </a:moveTo>
                    <a:lnTo>
                      <a:pt x="7834" y="5870"/>
                    </a:lnTo>
                    <a:lnTo>
                      <a:pt x="4096" y="11228"/>
                    </a:lnTo>
                    <a:lnTo>
                      <a:pt x="357" y="5870"/>
                    </a:lnTo>
                    <a:lnTo>
                      <a:pt x="4096" y="512"/>
                    </a:lnTo>
                    <a:close/>
                    <a:moveTo>
                      <a:pt x="4096" y="0"/>
                    </a:moveTo>
                    <a:lnTo>
                      <a:pt x="0" y="5870"/>
                    </a:lnTo>
                    <a:lnTo>
                      <a:pt x="4096" y="11752"/>
                    </a:lnTo>
                    <a:lnTo>
                      <a:pt x="8192"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4"/>
              <p:cNvSpPr/>
              <p:nvPr/>
            </p:nvSpPr>
            <p:spPr>
              <a:xfrm>
                <a:off x="6541975" y="283965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a:off x="6555975" y="287895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4"/>
              <p:cNvSpPr/>
              <p:nvPr/>
            </p:nvSpPr>
            <p:spPr>
              <a:xfrm>
                <a:off x="6569975" y="291912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4"/>
              <p:cNvSpPr/>
              <p:nvPr/>
            </p:nvSpPr>
            <p:spPr>
              <a:xfrm>
                <a:off x="6583650" y="295872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6765225" y="2679525"/>
                <a:ext cx="263450" cy="413750"/>
              </a:xfrm>
              <a:custGeom>
                <a:rect b="b" l="l" r="r" t="t"/>
                <a:pathLst>
                  <a:path extrusionOk="0" h="16550" w="10538">
                    <a:moveTo>
                      <a:pt x="5775" y="0"/>
                    </a:moveTo>
                    <a:lnTo>
                      <a:pt x="1" y="8275"/>
                    </a:lnTo>
                    <a:lnTo>
                      <a:pt x="5775" y="16550"/>
                    </a:lnTo>
                    <a:lnTo>
                      <a:pt x="10526" y="9739"/>
                    </a:lnTo>
                    <a:cubicBezTo>
                      <a:pt x="10538" y="9573"/>
                      <a:pt x="10538" y="9394"/>
                      <a:pt x="10526" y="9228"/>
                    </a:cubicBezTo>
                    <a:lnTo>
                      <a:pt x="5775" y="16026"/>
                    </a:lnTo>
                    <a:lnTo>
                      <a:pt x="382" y="8275"/>
                    </a:lnTo>
                    <a:lnTo>
                      <a:pt x="5775" y="524"/>
                    </a:lnTo>
                    <a:lnTo>
                      <a:pt x="10502" y="7299"/>
                    </a:lnTo>
                    <a:lnTo>
                      <a:pt x="10502" y="6775"/>
                    </a:lnTo>
                    <a:lnTo>
                      <a:pt x="5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4"/>
              <p:cNvSpPr/>
              <p:nvPr/>
            </p:nvSpPr>
            <p:spPr>
              <a:xfrm>
                <a:off x="6779225" y="2719400"/>
                <a:ext cx="249450" cy="373575"/>
              </a:xfrm>
              <a:custGeom>
                <a:rect b="b" l="l" r="r" t="t"/>
                <a:pathLst>
                  <a:path extrusionOk="0" h="14943" w="9978">
                    <a:moveTo>
                      <a:pt x="5203" y="1"/>
                    </a:moveTo>
                    <a:lnTo>
                      <a:pt x="0" y="7466"/>
                    </a:lnTo>
                    <a:lnTo>
                      <a:pt x="5203" y="14943"/>
                    </a:lnTo>
                    <a:lnTo>
                      <a:pt x="9954" y="8121"/>
                    </a:lnTo>
                    <a:cubicBezTo>
                      <a:pt x="9978" y="7978"/>
                      <a:pt x="9978" y="7799"/>
                      <a:pt x="9966" y="7633"/>
                    </a:cubicBezTo>
                    <a:lnTo>
                      <a:pt x="9966" y="7633"/>
                    </a:lnTo>
                    <a:lnTo>
                      <a:pt x="5215" y="14431"/>
                    </a:lnTo>
                    <a:lnTo>
                      <a:pt x="369" y="7490"/>
                    </a:lnTo>
                    <a:lnTo>
                      <a:pt x="5215" y="536"/>
                    </a:lnTo>
                    <a:lnTo>
                      <a:pt x="9954" y="7323"/>
                    </a:lnTo>
                    <a:cubicBezTo>
                      <a:pt x="9954" y="7144"/>
                      <a:pt x="9954" y="6966"/>
                      <a:pt x="9942" y="6787"/>
                    </a:cubicBez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4"/>
              <p:cNvSpPr/>
              <p:nvPr/>
            </p:nvSpPr>
            <p:spPr>
              <a:xfrm>
                <a:off x="6793500" y="2759300"/>
                <a:ext cx="233100" cy="333975"/>
              </a:xfrm>
              <a:custGeom>
                <a:rect b="b" l="l" r="r" t="t"/>
                <a:pathLst>
                  <a:path extrusionOk="0" h="13359" w="9324">
                    <a:moveTo>
                      <a:pt x="4644" y="512"/>
                    </a:moveTo>
                    <a:lnTo>
                      <a:pt x="8930" y="6679"/>
                    </a:lnTo>
                    <a:lnTo>
                      <a:pt x="4644" y="12835"/>
                    </a:lnTo>
                    <a:lnTo>
                      <a:pt x="358" y="6679"/>
                    </a:lnTo>
                    <a:lnTo>
                      <a:pt x="4644" y="512"/>
                    </a:lnTo>
                    <a:close/>
                    <a:moveTo>
                      <a:pt x="4668" y="0"/>
                    </a:moveTo>
                    <a:lnTo>
                      <a:pt x="1" y="6679"/>
                    </a:lnTo>
                    <a:lnTo>
                      <a:pt x="4668" y="13359"/>
                    </a:lnTo>
                    <a:lnTo>
                      <a:pt x="9323" y="6679"/>
                    </a:lnTo>
                    <a:lnTo>
                      <a:pt x="4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6807800" y="2799475"/>
                <a:ext cx="204500" cy="293800"/>
              </a:xfrm>
              <a:custGeom>
                <a:rect b="b" l="l" r="r" t="t"/>
                <a:pathLst>
                  <a:path extrusionOk="0" h="11752" w="8180">
                    <a:moveTo>
                      <a:pt x="4096" y="512"/>
                    </a:moveTo>
                    <a:lnTo>
                      <a:pt x="7823" y="5870"/>
                    </a:lnTo>
                    <a:lnTo>
                      <a:pt x="4096" y="11228"/>
                    </a:lnTo>
                    <a:lnTo>
                      <a:pt x="357" y="5870"/>
                    </a:lnTo>
                    <a:lnTo>
                      <a:pt x="4096" y="512"/>
                    </a:lnTo>
                    <a:close/>
                    <a:moveTo>
                      <a:pt x="4096" y="0"/>
                    </a:moveTo>
                    <a:lnTo>
                      <a:pt x="0" y="5870"/>
                    </a:lnTo>
                    <a:lnTo>
                      <a:pt x="4096" y="11752"/>
                    </a:lnTo>
                    <a:lnTo>
                      <a:pt x="8180" y="5870"/>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4"/>
              <p:cNvSpPr/>
              <p:nvPr/>
            </p:nvSpPr>
            <p:spPr>
              <a:xfrm>
                <a:off x="6821475" y="2839650"/>
                <a:ext cx="177150" cy="253625"/>
              </a:xfrm>
              <a:custGeom>
                <a:rect b="b" l="l" r="r" t="t"/>
                <a:pathLst>
                  <a:path extrusionOk="0" h="10145" w="7086">
                    <a:moveTo>
                      <a:pt x="3549" y="513"/>
                    </a:moveTo>
                    <a:lnTo>
                      <a:pt x="6728" y="5073"/>
                    </a:lnTo>
                    <a:lnTo>
                      <a:pt x="3549" y="9621"/>
                    </a:lnTo>
                    <a:lnTo>
                      <a:pt x="358" y="5073"/>
                    </a:lnTo>
                    <a:lnTo>
                      <a:pt x="3549" y="513"/>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4"/>
              <p:cNvSpPr/>
              <p:nvPr/>
            </p:nvSpPr>
            <p:spPr>
              <a:xfrm>
                <a:off x="6835175" y="2878950"/>
                <a:ext cx="149750" cy="214325"/>
              </a:xfrm>
              <a:custGeom>
                <a:rect b="b" l="l" r="r" t="t"/>
                <a:pathLst>
                  <a:path extrusionOk="0" h="8573" w="5990">
                    <a:moveTo>
                      <a:pt x="2977" y="524"/>
                    </a:moveTo>
                    <a:lnTo>
                      <a:pt x="5596" y="4287"/>
                    </a:lnTo>
                    <a:lnTo>
                      <a:pt x="2977" y="8049"/>
                    </a:lnTo>
                    <a:lnTo>
                      <a:pt x="358" y="4287"/>
                    </a:lnTo>
                    <a:lnTo>
                      <a:pt x="2977" y="524"/>
                    </a:lnTo>
                    <a:close/>
                    <a:moveTo>
                      <a:pt x="3001" y="0"/>
                    </a:moveTo>
                    <a:lnTo>
                      <a:pt x="1" y="4287"/>
                    </a:lnTo>
                    <a:lnTo>
                      <a:pt x="3001" y="8573"/>
                    </a:lnTo>
                    <a:lnTo>
                      <a:pt x="5989"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4"/>
              <p:cNvSpPr/>
              <p:nvPr/>
            </p:nvSpPr>
            <p:spPr>
              <a:xfrm>
                <a:off x="6849475" y="2919125"/>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4"/>
              <p:cNvSpPr/>
              <p:nvPr/>
            </p:nvSpPr>
            <p:spPr>
              <a:xfrm>
                <a:off x="6863150" y="295872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96"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4"/>
              <p:cNvSpPr/>
              <p:nvPr/>
            </p:nvSpPr>
            <p:spPr>
              <a:xfrm>
                <a:off x="6250275" y="2413425"/>
                <a:ext cx="8375" cy="19950"/>
              </a:xfrm>
              <a:custGeom>
                <a:rect b="b" l="l" r="r" t="t"/>
                <a:pathLst>
                  <a:path extrusionOk="0" h="798" w="335">
                    <a:moveTo>
                      <a:pt x="1" y="0"/>
                    </a:moveTo>
                    <a:lnTo>
                      <a:pt x="1" y="0"/>
                    </a:lnTo>
                    <a:cubicBezTo>
                      <a:pt x="48" y="262"/>
                      <a:pt x="84" y="524"/>
                      <a:pt x="120" y="798"/>
                    </a:cubicBezTo>
                    <a:lnTo>
                      <a:pt x="334" y="47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4"/>
              <p:cNvSpPr/>
              <p:nvPr/>
            </p:nvSpPr>
            <p:spPr>
              <a:xfrm>
                <a:off x="6446725" y="2429200"/>
                <a:ext cx="84575" cy="63125"/>
              </a:xfrm>
              <a:custGeom>
                <a:rect b="b" l="l" r="r" t="t"/>
                <a:pathLst>
                  <a:path extrusionOk="0" h="2525" w="3383">
                    <a:moveTo>
                      <a:pt x="1" y="0"/>
                    </a:moveTo>
                    <a:lnTo>
                      <a:pt x="1775" y="2524"/>
                    </a:lnTo>
                    <a:lnTo>
                      <a:pt x="3382" y="226"/>
                    </a:lnTo>
                    <a:cubicBezTo>
                      <a:pt x="3263" y="226"/>
                      <a:pt x="3144" y="202"/>
                      <a:pt x="3037" y="202"/>
                    </a:cubicBezTo>
                    <a:lnTo>
                      <a:pt x="1775" y="2024"/>
                    </a:lnTo>
                    <a:lnTo>
                      <a:pt x="382" y="12"/>
                    </a:lnTo>
                    <a:cubicBezTo>
                      <a:pt x="263" y="12"/>
                      <a:pt x="120" y="1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6731600" y="2432175"/>
                <a:ext cx="80975" cy="60725"/>
              </a:xfrm>
              <a:custGeom>
                <a:rect b="b" l="l" r="r" t="t"/>
                <a:pathLst>
                  <a:path extrusionOk="0" h="2429" w="3239">
                    <a:moveTo>
                      <a:pt x="2870" y="0"/>
                    </a:moveTo>
                    <a:lnTo>
                      <a:pt x="1548" y="1905"/>
                    </a:lnTo>
                    <a:lnTo>
                      <a:pt x="334" y="179"/>
                    </a:lnTo>
                    <a:cubicBezTo>
                      <a:pt x="214" y="191"/>
                      <a:pt x="119" y="191"/>
                      <a:pt x="0" y="203"/>
                    </a:cubicBezTo>
                    <a:lnTo>
                      <a:pt x="1548" y="2429"/>
                    </a:ln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55"/>
                      <a:pt x="369"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6259800" y="2429475"/>
                <a:ext cx="235475" cy="263750"/>
              </a:xfrm>
              <a:custGeom>
                <a:rect b="b" l="l" r="r" t="t"/>
                <a:pathLst>
                  <a:path extrusionOk="0" h="10550" w="9419">
                    <a:moveTo>
                      <a:pt x="7478" y="1"/>
                    </a:moveTo>
                    <a:lnTo>
                      <a:pt x="9061" y="2263"/>
                    </a:lnTo>
                    <a:lnTo>
                      <a:pt x="3656" y="10014"/>
                    </a:lnTo>
                    <a:lnTo>
                      <a:pt x="1" y="4775"/>
                    </a:lnTo>
                    <a:lnTo>
                      <a:pt x="1" y="4775"/>
                    </a:lnTo>
                    <a:cubicBezTo>
                      <a:pt x="1" y="4894"/>
                      <a:pt x="1" y="5002"/>
                      <a:pt x="13" y="5121"/>
                    </a:cubicBezTo>
                    <a:lnTo>
                      <a:pt x="13" y="5335"/>
                    </a:lnTo>
                    <a:lnTo>
                      <a:pt x="3644" y="10550"/>
                    </a:lnTo>
                    <a:lnTo>
                      <a:pt x="9419" y="2275"/>
                    </a:lnTo>
                    <a:lnTo>
                      <a:pt x="7835" y="13"/>
                    </a:lnTo>
                    <a:cubicBezTo>
                      <a:pt x="7740" y="1"/>
                      <a:pt x="7621" y="1"/>
                      <a:pt x="7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4"/>
              <p:cNvSpPr/>
              <p:nvPr/>
            </p:nvSpPr>
            <p:spPr>
              <a:xfrm>
                <a:off x="6251475" y="2408950"/>
                <a:ext cx="17275" cy="23825"/>
              </a:xfrm>
              <a:custGeom>
                <a:rect b="b" l="l" r="r" t="t"/>
                <a:pathLst>
                  <a:path extrusionOk="0" h="953" w="691">
                    <a:moveTo>
                      <a:pt x="369" y="0"/>
                    </a:moveTo>
                    <a:lnTo>
                      <a:pt x="0" y="524"/>
                    </a:lnTo>
                    <a:cubicBezTo>
                      <a:pt x="12" y="679"/>
                      <a:pt x="48" y="810"/>
                      <a:pt x="60" y="953"/>
                    </a:cubicBezTo>
                    <a:lnTo>
                      <a:pt x="691" y="48"/>
                    </a:lnTo>
                    <a:cubicBezTo>
                      <a:pt x="584" y="48"/>
                      <a:pt x="477" y="24"/>
                      <a:pt x="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4"/>
              <p:cNvSpPr/>
              <p:nvPr/>
            </p:nvSpPr>
            <p:spPr>
              <a:xfrm>
                <a:off x="6255650" y="2413125"/>
                <a:ext cx="37825" cy="54775"/>
              </a:xfrm>
              <a:custGeom>
                <a:rect b="b" l="l" r="r" t="t"/>
                <a:pathLst>
                  <a:path extrusionOk="0" h="2191" w="1513">
                    <a:moveTo>
                      <a:pt x="1203" y="0"/>
                    </a:moveTo>
                    <a:lnTo>
                      <a:pt x="0" y="1727"/>
                    </a:lnTo>
                    <a:cubicBezTo>
                      <a:pt x="12" y="1881"/>
                      <a:pt x="24" y="2036"/>
                      <a:pt x="24" y="2191"/>
                    </a:cubicBezTo>
                    <a:lnTo>
                      <a:pt x="1512" y="48"/>
                    </a:lnTo>
                    <a:cubicBezTo>
                      <a:pt x="1429" y="48"/>
                      <a:pt x="1310" y="12"/>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4"/>
              <p:cNvSpPr/>
              <p:nvPr/>
            </p:nvSpPr>
            <p:spPr>
              <a:xfrm>
                <a:off x="6259800" y="2428300"/>
                <a:ext cx="221200" cy="264625"/>
              </a:xfrm>
              <a:custGeom>
                <a:rect b="b" l="l" r="r" t="t"/>
                <a:pathLst>
                  <a:path extrusionOk="0" h="10585" w="8848">
                    <a:moveTo>
                      <a:pt x="6347" y="0"/>
                    </a:moveTo>
                    <a:lnTo>
                      <a:pt x="8514" y="3096"/>
                    </a:lnTo>
                    <a:lnTo>
                      <a:pt x="3656" y="10049"/>
                    </a:lnTo>
                    <a:lnTo>
                      <a:pt x="1" y="4810"/>
                    </a:lnTo>
                    <a:lnTo>
                      <a:pt x="1" y="4810"/>
                    </a:lnTo>
                    <a:cubicBezTo>
                      <a:pt x="1" y="4930"/>
                      <a:pt x="1" y="5037"/>
                      <a:pt x="13" y="5156"/>
                    </a:cubicBezTo>
                    <a:lnTo>
                      <a:pt x="13" y="5358"/>
                    </a:lnTo>
                    <a:lnTo>
                      <a:pt x="3644" y="10585"/>
                    </a:lnTo>
                    <a:lnTo>
                      <a:pt x="8847" y="3108"/>
                    </a:lnTo>
                    <a:lnTo>
                      <a:pt x="6704" y="36"/>
                    </a:lnTo>
                    <a:cubicBezTo>
                      <a:pt x="6609" y="24"/>
                      <a:pt x="6466" y="24"/>
                      <a:pt x="6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4"/>
              <p:cNvSpPr/>
              <p:nvPr/>
            </p:nvSpPr>
            <p:spPr>
              <a:xfrm>
                <a:off x="6257725" y="2417275"/>
                <a:ext cx="61050" cy="87850"/>
              </a:xfrm>
              <a:custGeom>
                <a:rect b="b" l="l" r="r" t="t"/>
                <a:pathLst>
                  <a:path extrusionOk="0" h="3514" w="2442">
                    <a:moveTo>
                      <a:pt x="2120" y="1"/>
                    </a:moveTo>
                    <a:lnTo>
                      <a:pt x="0" y="3025"/>
                    </a:lnTo>
                    <a:cubicBezTo>
                      <a:pt x="12" y="3180"/>
                      <a:pt x="12" y="3346"/>
                      <a:pt x="12" y="3513"/>
                    </a:cubicBezTo>
                    <a:lnTo>
                      <a:pt x="2441" y="48"/>
                    </a:lnTo>
                    <a:cubicBezTo>
                      <a:pt x="2346" y="25"/>
                      <a:pt x="2239" y="13"/>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4"/>
              <p:cNvSpPr/>
              <p:nvPr/>
            </p:nvSpPr>
            <p:spPr>
              <a:xfrm>
                <a:off x="6260100" y="2426500"/>
                <a:ext cx="207500" cy="266725"/>
              </a:xfrm>
              <a:custGeom>
                <a:rect b="b" l="l" r="r" t="t"/>
                <a:pathLst>
                  <a:path extrusionOk="0" h="10669" w="8300">
                    <a:moveTo>
                      <a:pt x="5180" y="1"/>
                    </a:moveTo>
                    <a:lnTo>
                      <a:pt x="7942" y="3978"/>
                    </a:lnTo>
                    <a:lnTo>
                      <a:pt x="3656" y="10133"/>
                    </a:lnTo>
                    <a:lnTo>
                      <a:pt x="1" y="4894"/>
                    </a:lnTo>
                    <a:lnTo>
                      <a:pt x="1" y="4894"/>
                    </a:lnTo>
                    <a:cubicBezTo>
                      <a:pt x="1" y="5013"/>
                      <a:pt x="1" y="5121"/>
                      <a:pt x="13" y="5240"/>
                    </a:cubicBezTo>
                    <a:lnTo>
                      <a:pt x="13" y="5442"/>
                    </a:lnTo>
                    <a:lnTo>
                      <a:pt x="3644" y="10669"/>
                    </a:lnTo>
                    <a:lnTo>
                      <a:pt x="8299" y="3989"/>
                    </a:lnTo>
                    <a:lnTo>
                      <a:pt x="5549" y="49"/>
                    </a:lnTo>
                    <a:cubicBezTo>
                      <a:pt x="5430" y="13"/>
                      <a:pt x="5299" y="13"/>
                      <a:pt x="5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6259200" y="2420550"/>
                <a:ext cx="85450" cy="122975"/>
              </a:xfrm>
              <a:custGeom>
                <a:rect b="b" l="l" r="r" t="t"/>
                <a:pathLst>
                  <a:path extrusionOk="0" h="4919" w="3418">
                    <a:moveTo>
                      <a:pt x="3073" y="1"/>
                    </a:moveTo>
                    <a:lnTo>
                      <a:pt x="1" y="4406"/>
                    </a:lnTo>
                    <a:cubicBezTo>
                      <a:pt x="1" y="4573"/>
                      <a:pt x="25" y="4739"/>
                      <a:pt x="25" y="4918"/>
                    </a:cubicBezTo>
                    <a:lnTo>
                      <a:pt x="3418" y="48"/>
                    </a:lnTo>
                    <a:cubicBezTo>
                      <a:pt x="3299" y="36"/>
                      <a:pt x="3192" y="13"/>
                      <a:pt x="3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4"/>
              <p:cNvSpPr/>
              <p:nvPr/>
            </p:nvSpPr>
            <p:spPr>
              <a:xfrm>
                <a:off x="6259800" y="2423525"/>
                <a:ext cx="193500" cy="269700"/>
              </a:xfrm>
              <a:custGeom>
                <a:rect b="b" l="l" r="r" t="t"/>
                <a:pathLst>
                  <a:path extrusionOk="0" h="10788" w="7740">
                    <a:moveTo>
                      <a:pt x="3989" y="1"/>
                    </a:moveTo>
                    <a:lnTo>
                      <a:pt x="7395" y="4894"/>
                    </a:lnTo>
                    <a:lnTo>
                      <a:pt x="3656" y="10252"/>
                    </a:lnTo>
                    <a:lnTo>
                      <a:pt x="1" y="5013"/>
                    </a:lnTo>
                    <a:lnTo>
                      <a:pt x="1" y="5013"/>
                    </a:lnTo>
                    <a:cubicBezTo>
                      <a:pt x="1" y="5132"/>
                      <a:pt x="1" y="5240"/>
                      <a:pt x="13" y="5359"/>
                    </a:cubicBezTo>
                    <a:lnTo>
                      <a:pt x="13" y="5561"/>
                    </a:lnTo>
                    <a:lnTo>
                      <a:pt x="3644" y="10788"/>
                    </a:lnTo>
                    <a:lnTo>
                      <a:pt x="7740" y="4906"/>
                    </a:lnTo>
                    <a:lnTo>
                      <a:pt x="4358" y="60"/>
                    </a:lnTo>
                    <a:cubicBezTo>
                      <a:pt x="4251" y="37"/>
                      <a:pt x="4120" y="13"/>
                      <a:pt x="3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4"/>
              <p:cNvSpPr/>
              <p:nvPr/>
            </p:nvSpPr>
            <p:spPr>
              <a:xfrm>
                <a:off x="6262775" y="2439300"/>
                <a:ext cx="177125" cy="253625"/>
              </a:xfrm>
              <a:custGeom>
                <a:rect b="b" l="l" r="r" t="t"/>
                <a:pathLst>
                  <a:path extrusionOk="0" h="10145" w="7085">
                    <a:moveTo>
                      <a:pt x="3549" y="501"/>
                    </a:moveTo>
                    <a:lnTo>
                      <a:pt x="6740" y="5061"/>
                    </a:lnTo>
                    <a:lnTo>
                      <a:pt x="3549" y="9609"/>
                    </a:lnTo>
                    <a:lnTo>
                      <a:pt x="370" y="5061"/>
                    </a:lnTo>
                    <a:lnTo>
                      <a:pt x="3549" y="501"/>
                    </a:lnTo>
                    <a:close/>
                    <a:moveTo>
                      <a:pt x="3537" y="1"/>
                    </a:moveTo>
                    <a:lnTo>
                      <a:pt x="1" y="5073"/>
                    </a:lnTo>
                    <a:lnTo>
                      <a:pt x="3537" y="10145"/>
                    </a:lnTo>
                    <a:lnTo>
                      <a:pt x="7085" y="5073"/>
                    </a:lnTo>
                    <a:lnTo>
                      <a:pt x="3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4"/>
              <p:cNvSpPr/>
              <p:nvPr/>
            </p:nvSpPr>
            <p:spPr>
              <a:xfrm>
                <a:off x="6276475" y="247860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4"/>
              <p:cNvSpPr/>
              <p:nvPr/>
            </p:nvSpPr>
            <p:spPr>
              <a:xfrm>
                <a:off x="6290475" y="251877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4"/>
              <p:cNvSpPr/>
              <p:nvPr/>
            </p:nvSpPr>
            <p:spPr>
              <a:xfrm>
                <a:off x="6304450" y="2558375"/>
                <a:ext cx="93800" cy="134550"/>
              </a:xfrm>
              <a:custGeom>
                <a:rect b="b" l="l" r="r" t="t"/>
                <a:pathLst>
                  <a:path extrusionOk="0" h="5382" w="3752">
                    <a:moveTo>
                      <a:pt x="1882" y="512"/>
                    </a:moveTo>
                    <a:lnTo>
                      <a:pt x="3406" y="2691"/>
                    </a:lnTo>
                    <a:lnTo>
                      <a:pt x="1882" y="4858"/>
                    </a:lnTo>
                    <a:lnTo>
                      <a:pt x="370" y="2691"/>
                    </a:lnTo>
                    <a:lnTo>
                      <a:pt x="1882" y="512"/>
                    </a:lnTo>
                    <a:close/>
                    <a:moveTo>
                      <a:pt x="1870" y="0"/>
                    </a:moveTo>
                    <a:lnTo>
                      <a:pt x="1" y="2691"/>
                    </a:lnTo>
                    <a:lnTo>
                      <a:pt x="1870" y="5382"/>
                    </a:lnTo>
                    <a:lnTo>
                      <a:pt x="3751" y="2691"/>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6486625" y="2433950"/>
                <a:ext cx="288750" cy="258700"/>
              </a:xfrm>
              <a:custGeom>
                <a:rect b="b" l="l" r="r" t="t"/>
                <a:pathLst>
                  <a:path extrusionOk="0" h="10348" w="11550">
                    <a:moveTo>
                      <a:pt x="1441" y="1"/>
                    </a:moveTo>
                    <a:lnTo>
                      <a:pt x="0" y="2072"/>
                    </a:lnTo>
                    <a:lnTo>
                      <a:pt x="5775" y="10347"/>
                    </a:lnTo>
                    <a:lnTo>
                      <a:pt x="11549" y="2072"/>
                    </a:lnTo>
                    <a:lnTo>
                      <a:pt x="10168" y="96"/>
                    </a:lnTo>
                    <a:cubicBezTo>
                      <a:pt x="10037" y="108"/>
                      <a:pt x="9918" y="120"/>
                      <a:pt x="9811" y="120"/>
                    </a:cubicBezTo>
                    <a:lnTo>
                      <a:pt x="11180" y="2072"/>
                    </a:lnTo>
                    <a:lnTo>
                      <a:pt x="5775" y="9823"/>
                    </a:lnTo>
                    <a:lnTo>
                      <a:pt x="369" y="2072"/>
                    </a:lnTo>
                    <a:lnTo>
                      <a:pt x="1786" y="36"/>
                    </a:lnTo>
                    <a:cubicBezTo>
                      <a:pt x="1667" y="12"/>
                      <a:pt x="1560" y="12"/>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4"/>
              <p:cNvSpPr/>
              <p:nvPr/>
            </p:nvSpPr>
            <p:spPr>
              <a:xfrm>
                <a:off x="6500025" y="2436625"/>
                <a:ext cx="260475" cy="256025"/>
              </a:xfrm>
              <a:custGeom>
                <a:rect b="b" l="l" r="r" t="t"/>
                <a:pathLst>
                  <a:path extrusionOk="0" h="10241" w="10419">
                    <a:moveTo>
                      <a:pt x="1941" y="1"/>
                    </a:moveTo>
                    <a:lnTo>
                      <a:pt x="0" y="2763"/>
                    </a:lnTo>
                    <a:lnTo>
                      <a:pt x="5215" y="10240"/>
                    </a:lnTo>
                    <a:lnTo>
                      <a:pt x="10418" y="2763"/>
                    </a:lnTo>
                    <a:lnTo>
                      <a:pt x="8549" y="72"/>
                    </a:lnTo>
                    <a:cubicBezTo>
                      <a:pt x="8442" y="84"/>
                      <a:pt x="8323" y="84"/>
                      <a:pt x="8215" y="108"/>
                    </a:cubicBezTo>
                    <a:lnTo>
                      <a:pt x="10073" y="2763"/>
                    </a:lnTo>
                    <a:lnTo>
                      <a:pt x="5227" y="9716"/>
                    </a:lnTo>
                    <a:lnTo>
                      <a:pt x="369" y="2763"/>
                    </a:lnTo>
                    <a:lnTo>
                      <a:pt x="2274" y="25"/>
                    </a:lnTo>
                    <a:cubicBezTo>
                      <a:pt x="2155" y="13"/>
                      <a:pt x="2060" y="13"/>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4"/>
              <p:cNvSpPr/>
              <p:nvPr/>
            </p:nvSpPr>
            <p:spPr>
              <a:xfrm>
                <a:off x="6514600" y="2439000"/>
                <a:ext cx="232800" cy="253925"/>
              </a:xfrm>
              <a:custGeom>
                <a:rect b="b" l="l" r="r" t="t"/>
                <a:pathLst>
                  <a:path extrusionOk="0" h="10157" w="9312">
                    <a:moveTo>
                      <a:pt x="2406" y="1"/>
                    </a:moveTo>
                    <a:lnTo>
                      <a:pt x="0" y="3478"/>
                    </a:lnTo>
                    <a:lnTo>
                      <a:pt x="4656" y="10157"/>
                    </a:lnTo>
                    <a:lnTo>
                      <a:pt x="9311" y="3478"/>
                    </a:lnTo>
                    <a:lnTo>
                      <a:pt x="6930" y="49"/>
                    </a:lnTo>
                    <a:cubicBezTo>
                      <a:pt x="6799" y="72"/>
                      <a:pt x="6680" y="72"/>
                      <a:pt x="6561" y="84"/>
                    </a:cubicBezTo>
                    <a:lnTo>
                      <a:pt x="8930" y="3478"/>
                    </a:lnTo>
                    <a:lnTo>
                      <a:pt x="4644" y="9633"/>
                    </a:lnTo>
                    <a:lnTo>
                      <a:pt x="358" y="3478"/>
                    </a:lnTo>
                    <a:lnTo>
                      <a:pt x="2751" y="37"/>
                    </a:lnTo>
                    <a:cubicBezTo>
                      <a:pt x="2632" y="25"/>
                      <a:pt x="2525" y="25"/>
                      <a:pt x="2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4"/>
              <p:cNvSpPr/>
              <p:nvPr/>
            </p:nvSpPr>
            <p:spPr>
              <a:xfrm>
                <a:off x="6528300" y="2441400"/>
                <a:ext cx="204800" cy="251525"/>
              </a:xfrm>
              <a:custGeom>
                <a:rect b="b" l="l" r="r" t="t"/>
                <a:pathLst>
                  <a:path extrusionOk="0" h="10061" w="8192">
                    <a:moveTo>
                      <a:pt x="2917" y="0"/>
                    </a:moveTo>
                    <a:lnTo>
                      <a:pt x="0" y="4179"/>
                    </a:lnTo>
                    <a:lnTo>
                      <a:pt x="4096" y="10061"/>
                    </a:lnTo>
                    <a:lnTo>
                      <a:pt x="8192" y="4179"/>
                    </a:lnTo>
                    <a:lnTo>
                      <a:pt x="5287" y="12"/>
                    </a:lnTo>
                    <a:cubicBezTo>
                      <a:pt x="5167" y="12"/>
                      <a:pt x="5060" y="36"/>
                      <a:pt x="4941" y="36"/>
                    </a:cubicBezTo>
                    <a:lnTo>
                      <a:pt x="7834" y="4179"/>
                    </a:lnTo>
                    <a:lnTo>
                      <a:pt x="4096" y="9537"/>
                    </a:lnTo>
                    <a:lnTo>
                      <a:pt x="357" y="4179"/>
                    </a:lnTo>
                    <a:lnTo>
                      <a:pt x="3262" y="12"/>
                    </a:lnTo>
                    <a:cubicBezTo>
                      <a:pt x="3143" y="12"/>
                      <a:pt x="3024" y="0"/>
                      <a:pt x="2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4"/>
              <p:cNvSpPr/>
              <p:nvPr/>
            </p:nvSpPr>
            <p:spPr>
              <a:xfrm>
                <a:off x="6541975" y="2442275"/>
                <a:ext cx="177150" cy="250375"/>
              </a:xfrm>
              <a:custGeom>
                <a:rect b="b" l="l" r="r" t="t"/>
                <a:pathLst>
                  <a:path extrusionOk="0" h="10015" w="7086">
                    <a:moveTo>
                      <a:pt x="3549" y="394"/>
                    </a:moveTo>
                    <a:lnTo>
                      <a:pt x="6728" y="4954"/>
                    </a:lnTo>
                    <a:lnTo>
                      <a:pt x="3549" y="9502"/>
                    </a:lnTo>
                    <a:lnTo>
                      <a:pt x="358" y="4954"/>
                    </a:lnTo>
                    <a:lnTo>
                      <a:pt x="3549" y="394"/>
                    </a:lnTo>
                    <a:close/>
                    <a:moveTo>
                      <a:pt x="3454" y="1"/>
                    </a:moveTo>
                    <a:lnTo>
                      <a:pt x="1" y="4942"/>
                    </a:lnTo>
                    <a:lnTo>
                      <a:pt x="3549" y="10014"/>
                    </a:lnTo>
                    <a:lnTo>
                      <a:pt x="7085" y="4942"/>
                    </a:lnTo>
                    <a:lnTo>
                      <a:pt x="3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4"/>
              <p:cNvSpPr/>
              <p:nvPr/>
            </p:nvSpPr>
            <p:spPr>
              <a:xfrm>
                <a:off x="6555975" y="2478600"/>
                <a:ext cx="149450" cy="214325"/>
              </a:xfrm>
              <a:custGeom>
                <a:rect b="b" l="l" r="r" t="t"/>
                <a:pathLst>
                  <a:path extrusionOk="0" h="8573" w="5978">
                    <a:moveTo>
                      <a:pt x="2989" y="524"/>
                    </a:moveTo>
                    <a:lnTo>
                      <a:pt x="5608" y="4287"/>
                    </a:lnTo>
                    <a:lnTo>
                      <a:pt x="2989" y="8049"/>
                    </a:lnTo>
                    <a:lnTo>
                      <a:pt x="370" y="4287"/>
                    </a:lnTo>
                    <a:lnTo>
                      <a:pt x="2989" y="524"/>
                    </a:lnTo>
                    <a:close/>
                    <a:moveTo>
                      <a:pt x="2989" y="0"/>
                    </a:moveTo>
                    <a:lnTo>
                      <a:pt x="0" y="4287"/>
                    </a:lnTo>
                    <a:lnTo>
                      <a:pt x="2989" y="8573"/>
                    </a:lnTo>
                    <a:lnTo>
                      <a:pt x="5977" y="4287"/>
                    </a:lnTo>
                    <a:lnTo>
                      <a:pt x="2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4"/>
              <p:cNvSpPr/>
              <p:nvPr/>
            </p:nvSpPr>
            <p:spPr>
              <a:xfrm>
                <a:off x="6569975" y="2518775"/>
                <a:ext cx="121450" cy="174150"/>
              </a:xfrm>
              <a:custGeom>
                <a:rect b="b" l="l" r="r" t="t"/>
                <a:pathLst>
                  <a:path extrusionOk="0" h="6966" w="4858">
                    <a:moveTo>
                      <a:pt x="2429" y="525"/>
                    </a:moveTo>
                    <a:lnTo>
                      <a:pt x="4501" y="3489"/>
                    </a:lnTo>
                    <a:lnTo>
                      <a:pt x="2429" y="6442"/>
                    </a:lnTo>
                    <a:lnTo>
                      <a:pt x="357" y="3489"/>
                    </a:lnTo>
                    <a:lnTo>
                      <a:pt x="2429" y="525"/>
                    </a:lnTo>
                    <a:close/>
                    <a:moveTo>
                      <a:pt x="2429" y="1"/>
                    </a:moveTo>
                    <a:lnTo>
                      <a:pt x="0" y="3489"/>
                    </a:lnTo>
                    <a:lnTo>
                      <a:pt x="2429" y="6966"/>
                    </a:lnTo>
                    <a:lnTo>
                      <a:pt x="4858"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4"/>
              <p:cNvSpPr/>
              <p:nvPr/>
            </p:nvSpPr>
            <p:spPr>
              <a:xfrm>
                <a:off x="6583650" y="25583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4"/>
              <p:cNvSpPr/>
              <p:nvPr/>
            </p:nvSpPr>
            <p:spPr>
              <a:xfrm>
                <a:off x="7011400" y="2437825"/>
                <a:ext cx="9825" cy="14300"/>
              </a:xfrm>
              <a:custGeom>
                <a:rect b="b" l="l" r="r" t="t"/>
                <a:pathLst>
                  <a:path extrusionOk="0" h="572" w="393">
                    <a:moveTo>
                      <a:pt x="0" y="0"/>
                    </a:moveTo>
                    <a:lnTo>
                      <a:pt x="393" y="572"/>
                    </a:lnTo>
                    <a:cubicBezTo>
                      <a:pt x="381" y="453"/>
                      <a:pt x="381" y="334"/>
                      <a:pt x="369" y="215"/>
                    </a:cubicBezTo>
                    <a:cubicBezTo>
                      <a:pt x="369" y="143"/>
                      <a:pt x="357" y="84"/>
                      <a:pt x="357" y="12"/>
                    </a:cubicBezTo>
                    <a:cubicBezTo>
                      <a:pt x="238" y="12"/>
                      <a:pt x="119"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4"/>
              <p:cNvSpPr/>
              <p:nvPr/>
            </p:nvSpPr>
            <p:spPr>
              <a:xfrm>
                <a:off x="6766125" y="2431875"/>
                <a:ext cx="262550" cy="261050"/>
              </a:xfrm>
              <a:custGeom>
                <a:rect b="b" l="l" r="r" t="t"/>
                <a:pathLst>
                  <a:path extrusionOk="0" h="10442" w="10502">
                    <a:moveTo>
                      <a:pt x="1870" y="0"/>
                    </a:moveTo>
                    <a:cubicBezTo>
                      <a:pt x="1750" y="0"/>
                      <a:pt x="1620" y="12"/>
                      <a:pt x="1500" y="12"/>
                    </a:cubicBezTo>
                    <a:lnTo>
                      <a:pt x="0" y="2167"/>
                    </a:lnTo>
                    <a:lnTo>
                      <a:pt x="5775" y="10442"/>
                    </a:lnTo>
                    <a:lnTo>
                      <a:pt x="10502" y="3655"/>
                    </a:lnTo>
                    <a:cubicBezTo>
                      <a:pt x="10490" y="3513"/>
                      <a:pt x="10478" y="3358"/>
                      <a:pt x="10466" y="3191"/>
                    </a:cubicBezTo>
                    <a:lnTo>
                      <a:pt x="5763" y="9918"/>
                    </a:lnTo>
                    <a:lnTo>
                      <a:pt x="357" y="2167"/>
                    </a:lnTo>
                    <a:lnTo>
                      <a:pt x="1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4"/>
              <p:cNvSpPr/>
              <p:nvPr/>
            </p:nvSpPr>
            <p:spPr>
              <a:xfrm>
                <a:off x="6983100" y="2436625"/>
                <a:ext cx="42600" cy="61350"/>
              </a:xfrm>
              <a:custGeom>
                <a:rect b="b" l="l" r="r" t="t"/>
                <a:pathLst>
                  <a:path extrusionOk="0" h="2454" w="1704">
                    <a:moveTo>
                      <a:pt x="1" y="1"/>
                    </a:moveTo>
                    <a:lnTo>
                      <a:pt x="1704" y="2453"/>
                    </a:lnTo>
                    <a:cubicBezTo>
                      <a:pt x="1692" y="2251"/>
                      <a:pt x="1668" y="2049"/>
                      <a:pt x="1644" y="1846"/>
                    </a:cubicBezTo>
                    <a:lnTo>
                      <a:pt x="370" y="13"/>
                    </a:lnTo>
                    <a:cubicBezTo>
                      <a:pt x="251" y="13"/>
                      <a:pt x="120"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4"/>
              <p:cNvSpPr/>
              <p:nvPr/>
            </p:nvSpPr>
            <p:spPr>
              <a:xfrm>
                <a:off x="6779800" y="2431875"/>
                <a:ext cx="248575" cy="261050"/>
              </a:xfrm>
              <a:custGeom>
                <a:rect b="b" l="l" r="r" t="t"/>
                <a:pathLst>
                  <a:path extrusionOk="0" h="10442" w="9943">
                    <a:moveTo>
                      <a:pt x="2085" y="0"/>
                    </a:moveTo>
                    <a:lnTo>
                      <a:pt x="1" y="2977"/>
                    </a:lnTo>
                    <a:lnTo>
                      <a:pt x="5216" y="10442"/>
                    </a:lnTo>
                    <a:lnTo>
                      <a:pt x="9943" y="3655"/>
                    </a:lnTo>
                    <a:cubicBezTo>
                      <a:pt x="9931" y="3513"/>
                      <a:pt x="9919" y="3358"/>
                      <a:pt x="9895" y="3191"/>
                    </a:cubicBezTo>
                    <a:lnTo>
                      <a:pt x="5216" y="9918"/>
                    </a:lnTo>
                    <a:lnTo>
                      <a:pt x="358" y="2977"/>
                    </a:lnTo>
                    <a:lnTo>
                      <a:pt x="2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4"/>
              <p:cNvSpPr/>
              <p:nvPr/>
            </p:nvSpPr>
            <p:spPr>
              <a:xfrm>
                <a:off x="6794100" y="2431575"/>
                <a:ext cx="232800" cy="261350"/>
              </a:xfrm>
              <a:custGeom>
                <a:rect b="b" l="l" r="r" t="t"/>
                <a:pathLst>
                  <a:path extrusionOk="0" h="10454" w="9312">
                    <a:moveTo>
                      <a:pt x="2620" y="0"/>
                    </a:moveTo>
                    <a:lnTo>
                      <a:pt x="0" y="3775"/>
                    </a:lnTo>
                    <a:lnTo>
                      <a:pt x="4656" y="10454"/>
                    </a:lnTo>
                    <a:lnTo>
                      <a:pt x="9311" y="3775"/>
                    </a:lnTo>
                    <a:lnTo>
                      <a:pt x="6799" y="167"/>
                    </a:lnTo>
                    <a:cubicBezTo>
                      <a:pt x="6644" y="167"/>
                      <a:pt x="6525" y="155"/>
                      <a:pt x="6394" y="155"/>
                    </a:cubicBezTo>
                    <a:lnTo>
                      <a:pt x="8930" y="3775"/>
                    </a:lnTo>
                    <a:lnTo>
                      <a:pt x="4644" y="9930"/>
                    </a:lnTo>
                    <a:lnTo>
                      <a:pt x="358" y="3775"/>
                    </a:lnTo>
                    <a:lnTo>
                      <a:pt x="2977" y="24"/>
                    </a:lnTo>
                    <a:cubicBezTo>
                      <a:pt x="2858" y="24"/>
                      <a:pt x="2739" y="24"/>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4"/>
              <p:cNvSpPr/>
              <p:nvPr/>
            </p:nvSpPr>
            <p:spPr>
              <a:xfrm>
                <a:off x="6807500" y="2432175"/>
                <a:ext cx="204500" cy="260175"/>
              </a:xfrm>
              <a:custGeom>
                <a:rect b="b" l="l" r="r" t="t"/>
                <a:pathLst>
                  <a:path extrusionOk="0" h="10407" w="8180">
                    <a:moveTo>
                      <a:pt x="3155" y="0"/>
                    </a:moveTo>
                    <a:lnTo>
                      <a:pt x="0" y="4524"/>
                    </a:lnTo>
                    <a:lnTo>
                      <a:pt x="4084" y="10406"/>
                    </a:lnTo>
                    <a:lnTo>
                      <a:pt x="8180" y="4524"/>
                    </a:lnTo>
                    <a:lnTo>
                      <a:pt x="5072" y="72"/>
                    </a:lnTo>
                    <a:cubicBezTo>
                      <a:pt x="5019" y="78"/>
                      <a:pt x="4962" y="80"/>
                      <a:pt x="4903" y="80"/>
                    </a:cubicBezTo>
                    <a:cubicBezTo>
                      <a:pt x="4843" y="80"/>
                      <a:pt x="4781" y="78"/>
                      <a:pt x="4715" y="72"/>
                    </a:cubicBezTo>
                    <a:lnTo>
                      <a:pt x="4715" y="72"/>
                    </a:lnTo>
                    <a:lnTo>
                      <a:pt x="7823" y="4536"/>
                    </a:lnTo>
                    <a:lnTo>
                      <a:pt x="4084" y="9894"/>
                    </a:lnTo>
                    <a:lnTo>
                      <a:pt x="357" y="4536"/>
                    </a:lnTo>
                    <a:lnTo>
                      <a:pt x="3513" y="12"/>
                    </a:lnTo>
                    <a:cubicBezTo>
                      <a:pt x="3394" y="12"/>
                      <a:pt x="3274"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4"/>
              <p:cNvSpPr/>
              <p:nvPr/>
            </p:nvSpPr>
            <p:spPr>
              <a:xfrm>
                <a:off x="6821475" y="2439300"/>
                <a:ext cx="177150" cy="253625"/>
              </a:xfrm>
              <a:custGeom>
                <a:rect b="b" l="l" r="r" t="t"/>
                <a:pathLst>
                  <a:path extrusionOk="0" h="10145" w="7086">
                    <a:moveTo>
                      <a:pt x="3549" y="501"/>
                    </a:moveTo>
                    <a:lnTo>
                      <a:pt x="6728" y="5061"/>
                    </a:lnTo>
                    <a:lnTo>
                      <a:pt x="3549" y="9609"/>
                    </a:lnTo>
                    <a:lnTo>
                      <a:pt x="358" y="5061"/>
                    </a:lnTo>
                    <a:lnTo>
                      <a:pt x="3549" y="501"/>
                    </a:lnTo>
                    <a:close/>
                    <a:moveTo>
                      <a:pt x="3549" y="1"/>
                    </a:moveTo>
                    <a:lnTo>
                      <a:pt x="1" y="5073"/>
                    </a:lnTo>
                    <a:lnTo>
                      <a:pt x="3549" y="10145"/>
                    </a:lnTo>
                    <a:lnTo>
                      <a:pt x="7085" y="5073"/>
                    </a:lnTo>
                    <a:lnTo>
                      <a:pt x="3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4"/>
              <p:cNvSpPr/>
              <p:nvPr/>
            </p:nvSpPr>
            <p:spPr>
              <a:xfrm>
                <a:off x="6835175" y="2478600"/>
                <a:ext cx="149750" cy="214325"/>
              </a:xfrm>
              <a:custGeom>
                <a:rect b="b" l="l" r="r" t="t"/>
                <a:pathLst>
                  <a:path extrusionOk="0" h="8573" w="5990">
                    <a:moveTo>
                      <a:pt x="2977" y="524"/>
                    </a:moveTo>
                    <a:lnTo>
                      <a:pt x="5596" y="4287"/>
                    </a:lnTo>
                    <a:lnTo>
                      <a:pt x="2977" y="8049"/>
                    </a:lnTo>
                    <a:lnTo>
                      <a:pt x="358" y="4287"/>
                    </a:lnTo>
                    <a:lnTo>
                      <a:pt x="2977" y="524"/>
                    </a:lnTo>
                    <a:close/>
                    <a:moveTo>
                      <a:pt x="3001" y="0"/>
                    </a:moveTo>
                    <a:lnTo>
                      <a:pt x="1" y="4287"/>
                    </a:lnTo>
                    <a:lnTo>
                      <a:pt x="3001" y="8573"/>
                    </a:lnTo>
                    <a:lnTo>
                      <a:pt x="5989" y="4287"/>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4"/>
              <p:cNvSpPr/>
              <p:nvPr/>
            </p:nvSpPr>
            <p:spPr>
              <a:xfrm>
                <a:off x="6849475" y="2518775"/>
                <a:ext cx="121150" cy="174150"/>
              </a:xfrm>
              <a:custGeom>
                <a:rect b="b" l="l" r="r" t="t"/>
                <a:pathLst>
                  <a:path extrusionOk="0" h="6966" w="4846">
                    <a:moveTo>
                      <a:pt x="2429" y="525"/>
                    </a:moveTo>
                    <a:lnTo>
                      <a:pt x="4489" y="3489"/>
                    </a:lnTo>
                    <a:lnTo>
                      <a:pt x="2429" y="6442"/>
                    </a:lnTo>
                    <a:lnTo>
                      <a:pt x="357" y="3489"/>
                    </a:lnTo>
                    <a:lnTo>
                      <a:pt x="2429" y="525"/>
                    </a:lnTo>
                    <a:close/>
                    <a:moveTo>
                      <a:pt x="2429" y="1"/>
                    </a:moveTo>
                    <a:lnTo>
                      <a:pt x="0" y="3489"/>
                    </a:lnTo>
                    <a:lnTo>
                      <a:pt x="2429" y="6966"/>
                    </a:lnTo>
                    <a:lnTo>
                      <a:pt x="4846" y="3489"/>
                    </a:lnTo>
                    <a:lnTo>
                      <a:pt x="2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4"/>
              <p:cNvSpPr/>
              <p:nvPr/>
            </p:nvSpPr>
            <p:spPr>
              <a:xfrm>
                <a:off x="6863150" y="2558375"/>
                <a:ext cx="93800" cy="134550"/>
              </a:xfrm>
              <a:custGeom>
                <a:rect b="b" l="l" r="r" t="t"/>
                <a:pathLst>
                  <a:path extrusionOk="0" h="5382" w="3752">
                    <a:moveTo>
                      <a:pt x="1882" y="512"/>
                    </a:moveTo>
                    <a:lnTo>
                      <a:pt x="3394" y="2691"/>
                    </a:lnTo>
                    <a:lnTo>
                      <a:pt x="1882" y="4858"/>
                    </a:lnTo>
                    <a:lnTo>
                      <a:pt x="358" y="2691"/>
                    </a:lnTo>
                    <a:lnTo>
                      <a:pt x="1882" y="512"/>
                    </a:lnTo>
                    <a:close/>
                    <a:moveTo>
                      <a:pt x="1882" y="0"/>
                    </a:moveTo>
                    <a:lnTo>
                      <a:pt x="1" y="2691"/>
                    </a:lnTo>
                    <a:lnTo>
                      <a:pt x="1882" y="5382"/>
                    </a:lnTo>
                    <a:lnTo>
                      <a:pt x="3751" y="269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44"/>
          <p:cNvGrpSpPr/>
          <p:nvPr/>
        </p:nvGrpSpPr>
        <p:grpSpPr>
          <a:xfrm>
            <a:off x="7373850" y="1922763"/>
            <a:ext cx="825425" cy="1188850"/>
            <a:chOff x="5972575" y="438475"/>
            <a:chExt cx="825425" cy="1188850"/>
          </a:xfrm>
        </p:grpSpPr>
        <p:sp>
          <p:nvSpPr>
            <p:cNvPr id="2474" name="Google Shape;2474;p44"/>
            <p:cNvSpPr/>
            <p:nvPr/>
          </p:nvSpPr>
          <p:spPr>
            <a:xfrm>
              <a:off x="5972575" y="438475"/>
              <a:ext cx="825425" cy="1188850"/>
            </a:xfrm>
            <a:custGeom>
              <a:rect b="b" l="l" r="r" t="t"/>
              <a:pathLst>
                <a:path extrusionOk="0" h="47554" w="33017">
                  <a:moveTo>
                    <a:pt x="0" y="0"/>
                  </a:moveTo>
                  <a:lnTo>
                    <a:pt x="0" y="47554"/>
                  </a:lnTo>
                  <a:lnTo>
                    <a:pt x="33016" y="47554"/>
                  </a:lnTo>
                  <a:lnTo>
                    <a:pt x="330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4"/>
            <p:cNvSpPr/>
            <p:nvPr/>
          </p:nvSpPr>
          <p:spPr>
            <a:xfrm>
              <a:off x="6034775" y="500975"/>
              <a:ext cx="701000" cy="1064150"/>
            </a:xfrm>
            <a:custGeom>
              <a:rect b="b" l="l" r="r" t="t"/>
              <a:pathLst>
                <a:path extrusionOk="0" h="42566" w="28040">
                  <a:moveTo>
                    <a:pt x="1" y="1"/>
                  </a:moveTo>
                  <a:lnTo>
                    <a:pt x="1" y="42565"/>
                  </a:lnTo>
                  <a:lnTo>
                    <a:pt x="28040" y="42565"/>
                  </a:lnTo>
                  <a:lnTo>
                    <a:pt x="28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4"/>
            <p:cNvSpPr/>
            <p:nvPr/>
          </p:nvSpPr>
          <p:spPr>
            <a:xfrm>
              <a:off x="6093425" y="699500"/>
              <a:ext cx="584025" cy="667675"/>
            </a:xfrm>
            <a:custGeom>
              <a:rect b="b" l="l" r="r" t="t"/>
              <a:pathLst>
                <a:path extrusionOk="0" h="26707" w="23361">
                  <a:moveTo>
                    <a:pt x="11680" y="1"/>
                  </a:moveTo>
                  <a:lnTo>
                    <a:pt x="0" y="15348"/>
                  </a:lnTo>
                  <a:cubicBezTo>
                    <a:pt x="0" y="17539"/>
                    <a:pt x="2786" y="21563"/>
                    <a:pt x="6203" y="21563"/>
                  </a:cubicBezTo>
                  <a:cubicBezTo>
                    <a:pt x="8275" y="21563"/>
                    <a:pt x="10120" y="20539"/>
                    <a:pt x="11240" y="18968"/>
                  </a:cubicBezTo>
                  <a:lnTo>
                    <a:pt x="11240" y="22170"/>
                  </a:lnTo>
                  <a:cubicBezTo>
                    <a:pt x="11240" y="24671"/>
                    <a:pt x="9192" y="26707"/>
                    <a:pt x="6691" y="26707"/>
                  </a:cubicBezTo>
                  <a:lnTo>
                    <a:pt x="16669" y="26707"/>
                  </a:lnTo>
                  <a:cubicBezTo>
                    <a:pt x="14169" y="26707"/>
                    <a:pt x="12133" y="24671"/>
                    <a:pt x="12133" y="22170"/>
                  </a:cubicBezTo>
                  <a:lnTo>
                    <a:pt x="12133" y="18968"/>
                  </a:lnTo>
                  <a:cubicBezTo>
                    <a:pt x="13264" y="20539"/>
                    <a:pt x="15085" y="21563"/>
                    <a:pt x="17157" y="21563"/>
                  </a:cubicBezTo>
                  <a:cubicBezTo>
                    <a:pt x="20586" y="21563"/>
                    <a:pt x="23360" y="17563"/>
                    <a:pt x="23360" y="15348"/>
                  </a:cubicBezTo>
                  <a:lnTo>
                    <a:pt x="11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4"/>
            <p:cNvSpPr/>
            <p:nvPr/>
          </p:nvSpPr>
          <p:spPr>
            <a:xfrm>
              <a:off x="6569375" y="539375"/>
              <a:ext cx="140225" cy="159575"/>
            </a:xfrm>
            <a:custGeom>
              <a:rect b="b" l="l" r="r" t="t"/>
              <a:pathLst>
                <a:path extrusionOk="0" h="6383" w="5609">
                  <a:moveTo>
                    <a:pt x="2798" y="0"/>
                  </a:moveTo>
                  <a:lnTo>
                    <a:pt x="0" y="3679"/>
                  </a:lnTo>
                  <a:cubicBezTo>
                    <a:pt x="0" y="4191"/>
                    <a:pt x="667" y="5168"/>
                    <a:pt x="1489" y="5168"/>
                  </a:cubicBezTo>
                  <a:cubicBezTo>
                    <a:pt x="1977" y="5168"/>
                    <a:pt x="2417" y="4930"/>
                    <a:pt x="2691" y="4537"/>
                  </a:cubicBezTo>
                  <a:lnTo>
                    <a:pt x="2691" y="5299"/>
                  </a:lnTo>
                  <a:cubicBezTo>
                    <a:pt x="2691" y="5894"/>
                    <a:pt x="2203" y="6382"/>
                    <a:pt x="1608" y="6382"/>
                  </a:cubicBezTo>
                  <a:lnTo>
                    <a:pt x="4001" y="6382"/>
                  </a:lnTo>
                  <a:cubicBezTo>
                    <a:pt x="3405" y="6382"/>
                    <a:pt x="2917" y="5894"/>
                    <a:pt x="2917" y="5299"/>
                  </a:cubicBezTo>
                  <a:lnTo>
                    <a:pt x="2917" y="4537"/>
                  </a:lnTo>
                  <a:cubicBezTo>
                    <a:pt x="3179" y="4918"/>
                    <a:pt x="3620" y="5168"/>
                    <a:pt x="4120" y="5168"/>
                  </a:cubicBezTo>
                  <a:cubicBezTo>
                    <a:pt x="4929" y="5168"/>
                    <a:pt x="5608" y="4191"/>
                    <a:pt x="5608" y="3679"/>
                  </a:cubicBezTo>
                  <a:lnTo>
                    <a:pt x="2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4"/>
            <p:cNvSpPr/>
            <p:nvPr/>
          </p:nvSpPr>
          <p:spPr>
            <a:xfrm>
              <a:off x="6213675" y="692975"/>
              <a:ext cx="343800" cy="452450"/>
            </a:xfrm>
            <a:custGeom>
              <a:rect b="b" l="l" r="r" t="t"/>
              <a:pathLst>
                <a:path extrusionOk="0" h="18098" w="13752">
                  <a:moveTo>
                    <a:pt x="6870" y="500"/>
                  </a:moveTo>
                  <a:lnTo>
                    <a:pt x="13371" y="9049"/>
                  </a:lnTo>
                  <a:lnTo>
                    <a:pt x="6870" y="17609"/>
                  </a:lnTo>
                  <a:lnTo>
                    <a:pt x="369" y="9049"/>
                  </a:lnTo>
                  <a:lnTo>
                    <a:pt x="6870" y="500"/>
                  </a:lnTo>
                  <a:close/>
                  <a:moveTo>
                    <a:pt x="6870" y="0"/>
                  </a:moveTo>
                  <a:lnTo>
                    <a:pt x="0" y="9049"/>
                  </a:lnTo>
                  <a:lnTo>
                    <a:pt x="6870" y="18097"/>
                  </a:lnTo>
                  <a:lnTo>
                    <a:pt x="13752" y="9049"/>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4"/>
            <p:cNvSpPr/>
            <p:nvPr/>
          </p:nvSpPr>
          <p:spPr>
            <a:xfrm>
              <a:off x="6057400" y="1355250"/>
              <a:ext cx="140225" cy="159875"/>
            </a:xfrm>
            <a:custGeom>
              <a:rect b="b" l="l" r="r" t="t"/>
              <a:pathLst>
                <a:path extrusionOk="0" h="6395" w="5609">
                  <a:moveTo>
                    <a:pt x="1608" y="0"/>
                  </a:moveTo>
                  <a:cubicBezTo>
                    <a:pt x="2203" y="0"/>
                    <a:pt x="2691" y="489"/>
                    <a:pt x="2691" y="1084"/>
                  </a:cubicBezTo>
                  <a:lnTo>
                    <a:pt x="2691" y="1846"/>
                  </a:lnTo>
                  <a:cubicBezTo>
                    <a:pt x="2417" y="1477"/>
                    <a:pt x="1977" y="1227"/>
                    <a:pt x="1489" y="1227"/>
                  </a:cubicBezTo>
                  <a:cubicBezTo>
                    <a:pt x="667" y="1227"/>
                    <a:pt x="0" y="2191"/>
                    <a:pt x="0" y="2715"/>
                  </a:cubicBezTo>
                  <a:lnTo>
                    <a:pt x="2810" y="6394"/>
                  </a:lnTo>
                  <a:lnTo>
                    <a:pt x="5608" y="2715"/>
                  </a:lnTo>
                  <a:cubicBezTo>
                    <a:pt x="5608" y="2191"/>
                    <a:pt x="4942" y="1227"/>
                    <a:pt x="4120" y="1227"/>
                  </a:cubicBezTo>
                  <a:cubicBezTo>
                    <a:pt x="3632" y="1227"/>
                    <a:pt x="3179" y="1465"/>
                    <a:pt x="2918" y="1846"/>
                  </a:cubicBezTo>
                  <a:lnTo>
                    <a:pt x="2918" y="1084"/>
                  </a:lnTo>
                  <a:cubicBezTo>
                    <a:pt x="2918" y="489"/>
                    <a:pt x="3406" y="0"/>
                    <a:pt x="4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4"/>
            <p:cNvSpPr/>
            <p:nvPr/>
          </p:nvSpPr>
          <p:spPr>
            <a:xfrm>
              <a:off x="6105925" y="1132000"/>
              <a:ext cx="279525" cy="10750"/>
            </a:xfrm>
            <a:custGeom>
              <a:rect b="b" l="l" r="r" t="t"/>
              <a:pathLst>
                <a:path extrusionOk="0" h="430" w="11181">
                  <a:moveTo>
                    <a:pt x="0" y="1"/>
                  </a:moveTo>
                  <a:lnTo>
                    <a:pt x="0" y="1"/>
                  </a:lnTo>
                  <a:cubicBezTo>
                    <a:pt x="60" y="96"/>
                    <a:pt x="119" y="203"/>
                    <a:pt x="167" y="298"/>
                  </a:cubicBezTo>
                  <a:lnTo>
                    <a:pt x="11180" y="429"/>
                  </a:lnTo>
                  <a:lnTo>
                    <a:pt x="11180" y="13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4"/>
            <p:cNvSpPr/>
            <p:nvPr/>
          </p:nvSpPr>
          <p:spPr>
            <a:xfrm>
              <a:off x="6163075" y="1135275"/>
              <a:ext cx="223550" cy="74750"/>
            </a:xfrm>
            <a:custGeom>
              <a:rect b="b" l="l" r="r" t="t"/>
              <a:pathLst>
                <a:path extrusionOk="0" h="2990" w="8942">
                  <a:moveTo>
                    <a:pt x="8847" y="1"/>
                  </a:moveTo>
                  <a:lnTo>
                    <a:pt x="0" y="2763"/>
                  </a:lnTo>
                  <a:cubicBezTo>
                    <a:pt x="95" y="2834"/>
                    <a:pt x="191" y="2906"/>
                    <a:pt x="274" y="2989"/>
                  </a:cubicBezTo>
                  <a:lnTo>
                    <a:pt x="8942" y="286"/>
                  </a:lnTo>
                  <a:lnTo>
                    <a:pt x="88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4"/>
            <p:cNvSpPr/>
            <p:nvPr/>
          </p:nvSpPr>
          <p:spPr>
            <a:xfrm>
              <a:off x="6228850" y="1135875"/>
              <a:ext cx="158975" cy="101825"/>
            </a:xfrm>
            <a:custGeom>
              <a:rect b="b" l="l" r="r" t="t"/>
              <a:pathLst>
                <a:path extrusionOk="0" h="4073" w="6359">
                  <a:moveTo>
                    <a:pt x="6192" y="0"/>
                  </a:moveTo>
                  <a:lnTo>
                    <a:pt x="0" y="4001"/>
                  </a:lnTo>
                  <a:cubicBezTo>
                    <a:pt x="143" y="4013"/>
                    <a:pt x="298" y="4049"/>
                    <a:pt x="441" y="4072"/>
                  </a:cubicBezTo>
                  <a:lnTo>
                    <a:pt x="6358" y="251"/>
                  </a:lnTo>
                  <a:lnTo>
                    <a:pt x="6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4"/>
            <p:cNvSpPr/>
            <p:nvPr/>
          </p:nvSpPr>
          <p:spPr>
            <a:xfrm>
              <a:off x="6114550" y="1049250"/>
              <a:ext cx="272075" cy="93500"/>
            </a:xfrm>
            <a:custGeom>
              <a:rect b="b" l="l" r="r" t="t"/>
              <a:pathLst>
                <a:path extrusionOk="0" h="3740" w="10883">
                  <a:moveTo>
                    <a:pt x="191" y="1"/>
                  </a:moveTo>
                  <a:lnTo>
                    <a:pt x="0" y="251"/>
                  </a:lnTo>
                  <a:lnTo>
                    <a:pt x="10788" y="3739"/>
                  </a:lnTo>
                  <a:lnTo>
                    <a:pt x="10883" y="3465"/>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4"/>
            <p:cNvSpPr/>
            <p:nvPr/>
          </p:nvSpPr>
          <p:spPr>
            <a:xfrm>
              <a:off x="6156225" y="994500"/>
              <a:ext cx="231000" cy="147950"/>
            </a:xfrm>
            <a:custGeom>
              <a:rect b="b" l="l" r="r" t="t"/>
              <a:pathLst>
                <a:path extrusionOk="0" h="5918" w="9240">
                  <a:moveTo>
                    <a:pt x="191" y="0"/>
                  </a:moveTo>
                  <a:lnTo>
                    <a:pt x="0" y="238"/>
                  </a:lnTo>
                  <a:lnTo>
                    <a:pt x="9097" y="5917"/>
                  </a:lnTo>
                  <a:lnTo>
                    <a:pt x="9240" y="5667"/>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4"/>
            <p:cNvSpPr/>
            <p:nvPr/>
          </p:nvSpPr>
          <p:spPr>
            <a:xfrm>
              <a:off x="6185975" y="955800"/>
              <a:ext cx="202150" cy="186350"/>
            </a:xfrm>
            <a:custGeom>
              <a:rect b="b" l="l" r="r" t="t"/>
              <a:pathLst>
                <a:path extrusionOk="0" h="7454" w="8086">
                  <a:moveTo>
                    <a:pt x="180" y="0"/>
                  </a:moveTo>
                  <a:lnTo>
                    <a:pt x="1" y="238"/>
                  </a:lnTo>
                  <a:lnTo>
                    <a:pt x="7871" y="7454"/>
                  </a:lnTo>
                  <a:lnTo>
                    <a:pt x="8085" y="7227"/>
                  </a:lnTo>
                  <a:lnTo>
                    <a:pt x="1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4"/>
            <p:cNvSpPr/>
            <p:nvPr/>
          </p:nvSpPr>
          <p:spPr>
            <a:xfrm>
              <a:off x="6385725" y="1132000"/>
              <a:ext cx="279525" cy="10750"/>
            </a:xfrm>
            <a:custGeom>
              <a:rect b="b" l="l" r="r" t="t"/>
              <a:pathLst>
                <a:path extrusionOk="0" h="430" w="11181">
                  <a:moveTo>
                    <a:pt x="11180" y="1"/>
                  </a:moveTo>
                  <a:lnTo>
                    <a:pt x="0" y="132"/>
                  </a:lnTo>
                  <a:lnTo>
                    <a:pt x="0" y="429"/>
                  </a:lnTo>
                  <a:lnTo>
                    <a:pt x="11013" y="298"/>
                  </a:lnTo>
                  <a:cubicBezTo>
                    <a:pt x="11061" y="203"/>
                    <a:pt x="11121" y="96"/>
                    <a:pt x="1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4"/>
            <p:cNvSpPr/>
            <p:nvPr/>
          </p:nvSpPr>
          <p:spPr>
            <a:xfrm>
              <a:off x="6384225" y="1135275"/>
              <a:ext cx="223575" cy="74750"/>
            </a:xfrm>
            <a:custGeom>
              <a:rect b="b" l="l" r="r" t="t"/>
              <a:pathLst>
                <a:path extrusionOk="0" h="2990" w="8943">
                  <a:moveTo>
                    <a:pt x="96" y="1"/>
                  </a:moveTo>
                  <a:lnTo>
                    <a:pt x="1" y="286"/>
                  </a:lnTo>
                  <a:lnTo>
                    <a:pt x="8668" y="2989"/>
                  </a:lnTo>
                  <a:cubicBezTo>
                    <a:pt x="8752" y="2906"/>
                    <a:pt x="8859" y="2834"/>
                    <a:pt x="8942" y="2763"/>
                  </a:cubicBezTo>
                  <a:lnTo>
                    <a:pt x="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4"/>
            <p:cNvSpPr/>
            <p:nvPr/>
          </p:nvSpPr>
          <p:spPr>
            <a:xfrm>
              <a:off x="6383625" y="1135875"/>
              <a:ext cx="158675" cy="101825"/>
            </a:xfrm>
            <a:custGeom>
              <a:rect b="b" l="l" r="r" t="t"/>
              <a:pathLst>
                <a:path extrusionOk="0" h="4073" w="6347">
                  <a:moveTo>
                    <a:pt x="156" y="0"/>
                  </a:moveTo>
                  <a:lnTo>
                    <a:pt x="1" y="251"/>
                  </a:lnTo>
                  <a:lnTo>
                    <a:pt x="5906" y="4072"/>
                  </a:lnTo>
                  <a:cubicBezTo>
                    <a:pt x="6061" y="4049"/>
                    <a:pt x="6204" y="4013"/>
                    <a:pt x="6347" y="4001"/>
                  </a:cubicBezTo>
                  <a:lnTo>
                    <a:pt x="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4"/>
            <p:cNvSpPr/>
            <p:nvPr/>
          </p:nvSpPr>
          <p:spPr>
            <a:xfrm>
              <a:off x="6384825" y="1049250"/>
              <a:ext cx="271475" cy="93500"/>
            </a:xfrm>
            <a:custGeom>
              <a:rect b="b" l="l" r="r" t="t"/>
              <a:pathLst>
                <a:path extrusionOk="0" h="3740" w="10859">
                  <a:moveTo>
                    <a:pt x="10680" y="1"/>
                  </a:moveTo>
                  <a:lnTo>
                    <a:pt x="0" y="3465"/>
                  </a:lnTo>
                  <a:lnTo>
                    <a:pt x="84" y="3739"/>
                  </a:lnTo>
                  <a:lnTo>
                    <a:pt x="10859" y="251"/>
                  </a:lnTo>
                  <a:lnTo>
                    <a:pt x="10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4"/>
            <p:cNvSpPr/>
            <p:nvPr/>
          </p:nvSpPr>
          <p:spPr>
            <a:xfrm>
              <a:off x="6383625" y="994500"/>
              <a:ext cx="231000" cy="147950"/>
            </a:xfrm>
            <a:custGeom>
              <a:rect b="b" l="l" r="r" t="t"/>
              <a:pathLst>
                <a:path extrusionOk="0" h="5918" w="9240">
                  <a:moveTo>
                    <a:pt x="9061" y="0"/>
                  </a:moveTo>
                  <a:lnTo>
                    <a:pt x="1" y="5667"/>
                  </a:lnTo>
                  <a:lnTo>
                    <a:pt x="167" y="5917"/>
                  </a:lnTo>
                  <a:lnTo>
                    <a:pt x="9240" y="238"/>
                  </a:lnTo>
                  <a:lnTo>
                    <a:pt x="90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4"/>
            <p:cNvSpPr/>
            <p:nvPr/>
          </p:nvSpPr>
          <p:spPr>
            <a:xfrm>
              <a:off x="6383325" y="955800"/>
              <a:ext cx="201850" cy="186350"/>
            </a:xfrm>
            <a:custGeom>
              <a:rect b="b" l="l" r="r" t="t"/>
              <a:pathLst>
                <a:path extrusionOk="0" h="7454" w="8074">
                  <a:moveTo>
                    <a:pt x="7895" y="0"/>
                  </a:moveTo>
                  <a:lnTo>
                    <a:pt x="1" y="7227"/>
                  </a:lnTo>
                  <a:lnTo>
                    <a:pt x="191" y="7454"/>
                  </a:lnTo>
                  <a:lnTo>
                    <a:pt x="8073" y="238"/>
                  </a:lnTo>
                  <a:lnTo>
                    <a:pt x="7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4"/>
            <p:cNvSpPr/>
            <p:nvPr/>
          </p:nvSpPr>
          <p:spPr>
            <a:xfrm>
              <a:off x="6068125" y="539075"/>
              <a:ext cx="116400" cy="183975"/>
            </a:xfrm>
            <a:custGeom>
              <a:rect b="b" l="l" r="r" t="t"/>
              <a:pathLst>
                <a:path extrusionOk="0" h="7359" w="4656">
                  <a:moveTo>
                    <a:pt x="3989" y="1"/>
                  </a:moveTo>
                  <a:cubicBezTo>
                    <a:pt x="3977" y="120"/>
                    <a:pt x="3917" y="203"/>
                    <a:pt x="3834" y="251"/>
                  </a:cubicBezTo>
                  <a:cubicBezTo>
                    <a:pt x="3751" y="298"/>
                    <a:pt x="3632" y="322"/>
                    <a:pt x="3477" y="322"/>
                  </a:cubicBezTo>
                  <a:lnTo>
                    <a:pt x="1381" y="322"/>
                  </a:lnTo>
                  <a:cubicBezTo>
                    <a:pt x="1298" y="322"/>
                    <a:pt x="1191" y="310"/>
                    <a:pt x="1084" y="310"/>
                  </a:cubicBezTo>
                  <a:cubicBezTo>
                    <a:pt x="976" y="310"/>
                    <a:pt x="893" y="298"/>
                    <a:pt x="822" y="274"/>
                  </a:cubicBezTo>
                  <a:lnTo>
                    <a:pt x="405" y="3691"/>
                  </a:lnTo>
                  <a:lnTo>
                    <a:pt x="560" y="3811"/>
                  </a:lnTo>
                  <a:cubicBezTo>
                    <a:pt x="703" y="3691"/>
                    <a:pt x="845" y="3596"/>
                    <a:pt x="1012" y="3525"/>
                  </a:cubicBezTo>
                  <a:cubicBezTo>
                    <a:pt x="1167" y="3453"/>
                    <a:pt x="1346" y="3418"/>
                    <a:pt x="1572" y="3418"/>
                  </a:cubicBezTo>
                  <a:cubicBezTo>
                    <a:pt x="1941" y="3418"/>
                    <a:pt x="2227" y="3525"/>
                    <a:pt x="2429" y="3763"/>
                  </a:cubicBezTo>
                  <a:cubicBezTo>
                    <a:pt x="2619" y="3989"/>
                    <a:pt x="2703" y="4322"/>
                    <a:pt x="2703" y="4763"/>
                  </a:cubicBezTo>
                  <a:cubicBezTo>
                    <a:pt x="2703" y="5263"/>
                    <a:pt x="2572" y="5692"/>
                    <a:pt x="2310" y="6049"/>
                  </a:cubicBezTo>
                  <a:cubicBezTo>
                    <a:pt x="2036" y="6406"/>
                    <a:pt x="1691" y="6680"/>
                    <a:pt x="1298" y="6870"/>
                  </a:cubicBezTo>
                  <a:cubicBezTo>
                    <a:pt x="881" y="7061"/>
                    <a:pt x="441" y="7168"/>
                    <a:pt x="0" y="7168"/>
                  </a:cubicBezTo>
                  <a:lnTo>
                    <a:pt x="0" y="7359"/>
                  </a:lnTo>
                  <a:cubicBezTo>
                    <a:pt x="560" y="7359"/>
                    <a:pt x="1119" y="7311"/>
                    <a:pt x="1667" y="7180"/>
                  </a:cubicBezTo>
                  <a:cubicBezTo>
                    <a:pt x="2215" y="7061"/>
                    <a:pt x="2727" y="6882"/>
                    <a:pt x="3167" y="6668"/>
                  </a:cubicBezTo>
                  <a:cubicBezTo>
                    <a:pt x="3620" y="6430"/>
                    <a:pt x="3989" y="6156"/>
                    <a:pt x="4251" y="5835"/>
                  </a:cubicBezTo>
                  <a:cubicBezTo>
                    <a:pt x="4524" y="5501"/>
                    <a:pt x="4655" y="5132"/>
                    <a:pt x="4655" y="4727"/>
                  </a:cubicBezTo>
                  <a:cubicBezTo>
                    <a:pt x="4655" y="4275"/>
                    <a:pt x="4477" y="3870"/>
                    <a:pt x="4120" y="3537"/>
                  </a:cubicBezTo>
                  <a:cubicBezTo>
                    <a:pt x="3762" y="3215"/>
                    <a:pt x="3215" y="3049"/>
                    <a:pt x="2453" y="3049"/>
                  </a:cubicBezTo>
                  <a:cubicBezTo>
                    <a:pt x="2024" y="3049"/>
                    <a:pt x="1667" y="3096"/>
                    <a:pt x="1346" y="3179"/>
                  </a:cubicBezTo>
                  <a:cubicBezTo>
                    <a:pt x="1036" y="3275"/>
                    <a:pt x="786" y="3394"/>
                    <a:pt x="607" y="3525"/>
                  </a:cubicBezTo>
                  <a:lnTo>
                    <a:pt x="798" y="1870"/>
                  </a:lnTo>
                  <a:lnTo>
                    <a:pt x="2762" y="1870"/>
                  </a:lnTo>
                  <a:cubicBezTo>
                    <a:pt x="3060" y="1870"/>
                    <a:pt x="3358" y="1894"/>
                    <a:pt x="3655" y="1894"/>
                  </a:cubicBezTo>
                  <a:cubicBezTo>
                    <a:pt x="3953" y="1906"/>
                    <a:pt x="4155" y="1917"/>
                    <a:pt x="4239" y="1929"/>
                  </a:cubicBezTo>
                  <a:cubicBezTo>
                    <a:pt x="4227" y="1727"/>
                    <a:pt x="4215" y="1477"/>
                    <a:pt x="4215" y="1191"/>
                  </a:cubicBezTo>
                  <a:cubicBezTo>
                    <a:pt x="4191" y="905"/>
                    <a:pt x="4191" y="50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4"/>
            <p:cNvSpPr/>
            <p:nvPr/>
          </p:nvSpPr>
          <p:spPr>
            <a:xfrm>
              <a:off x="6574425" y="1323700"/>
              <a:ext cx="116400" cy="184575"/>
            </a:xfrm>
            <a:custGeom>
              <a:rect b="b" l="l" r="r" t="t"/>
              <a:pathLst>
                <a:path extrusionOk="0" h="7383" w="4656">
                  <a:moveTo>
                    <a:pt x="4656" y="0"/>
                  </a:moveTo>
                  <a:cubicBezTo>
                    <a:pt x="4096" y="0"/>
                    <a:pt x="3549" y="60"/>
                    <a:pt x="2989" y="179"/>
                  </a:cubicBezTo>
                  <a:cubicBezTo>
                    <a:pt x="2441" y="298"/>
                    <a:pt x="1941" y="477"/>
                    <a:pt x="1489" y="703"/>
                  </a:cubicBezTo>
                  <a:cubicBezTo>
                    <a:pt x="1048" y="941"/>
                    <a:pt x="667" y="1203"/>
                    <a:pt x="405" y="1536"/>
                  </a:cubicBezTo>
                  <a:cubicBezTo>
                    <a:pt x="132" y="1858"/>
                    <a:pt x="1" y="2239"/>
                    <a:pt x="1" y="2632"/>
                  </a:cubicBezTo>
                  <a:cubicBezTo>
                    <a:pt x="1" y="3096"/>
                    <a:pt x="179" y="3501"/>
                    <a:pt x="536" y="3822"/>
                  </a:cubicBezTo>
                  <a:cubicBezTo>
                    <a:pt x="894" y="4156"/>
                    <a:pt x="1441" y="4322"/>
                    <a:pt x="2203" y="4322"/>
                  </a:cubicBezTo>
                  <a:cubicBezTo>
                    <a:pt x="2632" y="4322"/>
                    <a:pt x="2989" y="4275"/>
                    <a:pt x="3311" y="4179"/>
                  </a:cubicBezTo>
                  <a:cubicBezTo>
                    <a:pt x="3620" y="4096"/>
                    <a:pt x="3870" y="3977"/>
                    <a:pt x="4049" y="3846"/>
                  </a:cubicBezTo>
                  <a:lnTo>
                    <a:pt x="4049" y="3846"/>
                  </a:lnTo>
                  <a:lnTo>
                    <a:pt x="3858" y="5489"/>
                  </a:lnTo>
                  <a:lnTo>
                    <a:pt x="1894" y="5489"/>
                  </a:lnTo>
                  <a:cubicBezTo>
                    <a:pt x="1596" y="5489"/>
                    <a:pt x="1298" y="5477"/>
                    <a:pt x="1001" y="5477"/>
                  </a:cubicBezTo>
                  <a:cubicBezTo>
                    <a:pt x="703" y="5465"/>
                    <a:pt x="513" y="5453"/>
                    <a:pt x="417" y="5430"/>
                  </a:cubicBezTo>
                  <a:lnTo>
                    <a:pt x="417" y="5430"/>
                  </a:lnTo>
                  <a:cubicBezTo>
                    <a:pt x="429" y="5644"/>
                    <a:pt x="453" y="5894"/>
                    <a:pt x="453" y="6180"/>
                  </a:cubicBezTo>
                  <a:cubicBezTo>
                    <a:pt x="465" y="6465"/>
                    <a:pt x="465" y="6858"/>
                    <a:pt x="465" y="7370"/>
                  </a:cubicBezTo>
                  <a:lnTo>
                    <a:pt x="465" y="7382"/>
                  </a:lnTo>
                  <a:lnTo>
                    <a:pt x="667" y="7382"/>
                  </a:lnTo>
                  <a:cubicBezTo>
                    <a:pt x="691" y="7263"/>
                    <a:pt x="751" y="7180"/>
                    <a:pt x="822" y="7132"/>
                  </a:cubicBezTo>
                  <a:cubicBezTo>
                    <a:pt x="906" y="7085"/>
                    <a:pt x="1025" y="7061"/>
                    <a:pt x="1179" y="7061"/>
                  </a:cubicBezTo>
                  <a:lnTo>
                    <a:pt x="3275" y="7061"/>
                  </a:lnTo>
                  <a:cubicBezTo>
                    <a:pt x="3370" y="7061"/>
                    <a:pt x="3465" y="7073"/>
                    <a:pt x="3573" y="7073"/>
                  </a:cubicBezTo>
                  <a:cubicBezTo>
                    <a:pt x="3680" y="7073"/>
                    <a:pt x="3763" y="7085"/>
                    <a:pt x="3846" y="7096"/>
                  </a:cubicBezTo>
                  <a:lnTo>
                    <a:pt x="4263" y="3691"/>
                  </a:lnTo>
                  <a:lnTo>
                    <a:pt x="4096" y="3572"/>
                  </a:lnTo>
                  <a:cubicBezTo>
                    <a:pt x="3965" y="3691"/>
                    <a:pt x="3811" y="3787"/>
                    <a:pt x="3644" y="3858"/>
                  </a:cubicBezTo>
                  <a:cubicBezTo>
                    <a:pt x="3489" y="3929"/>
                    <a:pt x="3311" y="3965"/>
                    <a:pt x="3084" y="3965"/>
                  </a:cubicBezTo>
                  <a:cubicBezTo>
                    <a:pt x="2715" y="3965"/>
                    <a:pt x="2430" y="3858"/>
                    <a:pt x="2239" y="3620"/>
                  </a:cubicBezTo>
                  <a:cubicBezTo>
                    <a:pt x="2037" y="3382"/>
                    <a:pt x="1953" y="3036"/>
                    <a:pt x="1953" y="2608"/>
                  </a:cubicBezTo>
                  <a:cubicBezTo>
                    <a:pt x="1953" y="2096"/>
                    <a:pt x="2084" y="1667"/>
                    <a:pt x="2358" y="1310"/>
                  </a:cubicBezTo>
                  <a:cubicBezTo>
                    <a:pt x="2620" y="953"/>
                    <a:pt x="2965" y="691"/>
                    <a:pt x="3370" y="488"/>
                  </a:cubicBezTo>
                  <a:cubicBezTo>
                    <a:pt x="3787" y="298"/>
                    <a:pt x="4215" y="191"/>
                    <a:pt x="4656" y="191"/>
                  </a:cubicBezTo>
                  <a:lnTo>
                    <a:pt x="4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44"/>
          <p:cNvGrpSpPr/>
          <p:nvPr/>
        </p:nvGrpSpPr>
        <p:grpSpPr>
          <a:xfrm>
            <a:off x="6998422" y="840857"/>
            <a:ext cx="1200865" cy="769717"/>
            <a:chOff x="3497278" y="3721748"/>
            <a:chExt cx="1442654" cy="924696"/>
          </a:xfrm>
        </p:grpSpPr>
        <p:grpSp>
          <p:nvGrpSpPr>
            <p:cNvPr id="2495" name="Google Shape;2495;p44"/>
            <p:cNvGrpSpPr/>
            <p:nvPr/>
          </p:nvGrpSpPr>
          <p:grpSpPr>
            <a:xfrm>
              <a:off x="3497278" y="3722001"/>
              <a:ext cx="1014489" cy="924168"/>
              <a:chOff x="3497278" y="3722001"/>
              <a:chExt cx="1014489" cy="924168"/>
            </a:xfrm>
          </p:grpSpPr>
          <p:sp>
            <p:nvSpPr>
              <p:cNvPr id="2496" name="Google Shape;2496;p44"/>
              <p:cNvSpPr/>
              <p:nvPr/>
            </p:nvSpPr>
            <p:spPr>
              <a:xfrm>
                <a:off x="3497278" y="3722001"/>
                <a:ext cx="1014489" cy="924168"/>
              </a:xfrm>
              <a:custGeom>
                <a:rect b="b" l="l" r="r" t="t"/>
                <a:pathLst>
                  <a:path extrusionOk="0" h="23462" w="25755">
                    <a:moveTo>
                      <a:pt x="12877" y="0"/>
                    </a:moveTo>
                    <a:cubicBezTo>
                      <a:pt x="9877" y="0"/>
                      <a:pt x="6877" y="1146"/>
                      <a:pt x="4585" y="3438"/>
                    </a:cubicBezTo>
                    <a:cubicBezTo>
                      <a:pt x="1" y="8022"/>
                      <a:pt x="1" y="15440"/>
                      <a:pt x="4585" y="20023"/>
                    </a:cubicBezTo>
                    <a:cubicBezTo>
                      <a:pt x="6877" y="22315"/>
                      <a:pt x="9877" y="23461"/>
                      <a:pt x="12877" y="23461"/>
                    </a:cubicBezTo>
                    <a:cubicBezTo>
                      <a:pt x="15878" y="23461"/>
                      <a:pt x="18878" y="22315"/>
                      <a:pt x="21170" y="20023"/>
                    </a:cubicBezTo>
                    <a:cubicBezTo>
                      <a:pt x="25754" y="15440"/>
                      <a:pt x="25754" y="8022"/>
                      <a:pt x="21170" y="3438"/>
                    </a:cubicBezTo>
                    <a:cubicBezTo>
                      <a:pt x="18878" y="1146"/>
                      <a:pt x="15878" y="0"/>
                      <a:pt x="1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4"/>
              <p:cNvSpPr/>
              <p:nvPr/>
            </p:nvSpPr>
            <p:spPr>
              <a:xfrm>
                <a:off x="3680677" y="3859748"/>
                <a:ext cx="648162" cy="648162"/>
              </a:xfrm>
              <a:custGeom>
                <a:rect b="b" l="l" r="r" t="t"/>
                <a:pathLst>
                  <a:path extrusionOk="0" h="16455" w="16455">
                    <a:moveTo>
                      <a:pt x="8227" y="1"/>
                    </a:moveTo>
                    <a:cubicBezTo>
                      <a:pt x="3679" y="1"/>
                      <a:pt x="0" y="3680"/>
                      <a:pt x="0" y="8228"/>
                    </a:cubicBezTo>
                    <a:cubicBezTo>
                      <a:pt x="0" y="12776"/>
                      <a:pt x="3679" y="16455"/>
                      <a:pt x="8227" y="16455"/>
                    </a:cubicBezTo>
                    <a:cubicBezTo>
                      <a:pt x="12776" y="16455"/>
                      <a:pt x="16455" y="12776"/>
                      <a:pt x="16455" y="8228"/>
                    </a:cubicBezTo>
                    <a:cubicBezTo>
                      <a:pt x="16455" y="3680"/>
                      <a:pt x="12776" y="1"/>
                      <a:pt x="8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4"/>
              <p:cNvSpPr/>
              <p:nvPr/>
            </p:nvSpPr>
            <p:spPr>
              <a:xfrm>
                <a:off x="3674572" y="3853642"/>
                <a:ext cx="660373" cy="660373"/>
              </a:xfrm>
              <a:custGeom>
                <a:rect b="b" l="l" r="r" t="t"/>
                <a:pathLst>
                  <a:path extrusionOk="0" h="16765" w="16765">
                    <a:moveTo>
                      <a:pt x="8382" y="322"/>
                    </a:moveTo>
                    <a:cubicBezTo>
                      <a:pt x="12835" y="322"/>
                      <a:pt x="16467" y="3930"/>
                      <a:pt x="16467" y="8395"/>
                    </a:cubicBezTo>
                    <a:cubicBezTo>
                      <a:pt x="16467" y="12860"/>
                      <a:pt x="12835" y="16479"/>
                      <a:pt x="8382" y="16479"/>
                    </a:cubicBezTo>
                    <a:cubicBezTo>
                      <a:pt x="3918" y="16479"/>
                      <a:pt x="298" y="12860"/>
                      <a:pt x="298" y="8395"/>
                    </a:cubicBezTo>
                    <a:cubicBezTo>
                      <a:pt x="298" y="3930"/>
                      <a:pt x="3929" y="322"/>
                      <a:pt x="8382" y="322"/>
                    </a:cubicBezTo>
                    <a:close/>
                    <a:moveTo>
                      <a:pt x="8382" y="1"/>
                    </a:moveTo>
                    <a:cubicBezTo>
                      <a:pt x="3751" y="1"/>
                      <a:pt x="0" y="3775"/>
                      <a:pt x="0" y="8383"/>
                    </a:cubicBezTo>
                    <a:cubicBezTo>
                      <a:pt x="0" y="13014"/>
                      <a:pt x="3775" y="16765"/>
                      <a:pt x="8382" y="16765"/>
                    </a:cubicBezTo>
                    <a:cubicBezTo>
                      <a:pt x="13002" y="16765"/>
                      <a:pt x="16764" y="13014"/>
                      <a:pt x="16764" y="8383"/>
                    </a:cubicBezTo>
                    <a:cubicBezTo>
                      <a:pt x="16764" y="3751"/>
                      <a:pt x="13002" y="1"/>
                      <a:pt x="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4"/>
              <p:cNvSpPr/>
              <p:nvPr/>
            </p:nvSpPr>
            <p:spPr>
              <a:xfrm>
                <a:off x="3618284" y="4315254"/>
                <a:ext cx="47898" cy="46362"/>
              </a:xfrm>
              <a:custGeom>
                <a:rect b="b" l="l" r="r" t="t"/>
                <a:pathLst>
                  <a:path extrusionOk="0" h="1177" w="1216">
                    <a:moveTo>
                      <a:pt x="620" y="283"/>
                    </a:moveTo>
                    <a:cubicBezTo>
                      <a:pt x="644" y="283"/>
                      <a:pt x="691" y="295"/>
                      <a:pt x="715" y="307"/>
                    </a:cubicBezTo>
                    <a:cubicBezTo>
                      <a:pt x="798" y="343"/>
                      <a:pt x="858" y="402"/>
                      <a:pt x="882" y="474"/>
                    </a:cubicBezTo>
                    <a:cubicBezTo>
                      <a:pt x="917" y="545"/>
                      <a:pt x="917" y="629"/>
                      <a:pt x="882" y="700"/>
                    </a:cubicBezTo>
                    <a:cubicBezTo>
                      <a:pt x="858" y="771"/>
                      <a:pt x="798" y="831"/>
                      <a:pt x="715" y="867"/>
                    </a:cubicBezTo>
                    <a:cubicBezTo>
                      <a:pt x="679" y="879"/>
                      <a:pt x="644" y="885"/>
                      <a:pt x="608" y="885"/>
                    </a:cubicBezTo>
                    <a:cubicBezTo>
                      <a:pt x="572" y="885"/>
                      <a:pt x="536" y="879"/>
                      <a:pt x="501" y="867"/>
                    </a:cubicBezTo>
                    <a:cubicBezTo>
                      <a:pt x="417" y="831"/>
                      <a:pt x="358" y="771"/>
                      <a:pt x="334" y="700"/>
                    </a:cubicBezTo>
                    <a:cubicBezTo>
                      <a:pt x="298" y="629"/>
                      <a:pt x="298" y="545"/>
                      <a:pt x="334" y="474"/>
                    </a:cubicBezTo>
                    <a:cubicBezTo>
                      <a:pt x="358" y="402"/>
                      <a:pt x="417" y="343"/>
                      <a:pt x="501" y="307"/>
                    </a:cubicBezTo>
                    <a:cubicBezTo>
                      <a:pt x="536" y="295"/>
                      <a:pt x="572" y="283"/>
                      <a:pt x="620" y="283"/>
                    </a:cubicBezTo>
                    <a:close/>
                    <a:moveTo>
                      <a:pt x="606" y="1"/>
                    </a:moveTo>
                    <a:cubicBezTo>
                      <a:pt x="530" y="1"/>
                      <a:pt x="453" y="15"/>
                      <a:pt x="382" y="45"/>
                    </a:cubicBezTo>
                    <a:cubicBezTo>
                      <a:pt x="239" y="105"/>
                      <a:pt x="120" y="224"/>
                      <a:pt x="60" y="367"/>
                    </a:cubicBezTo>
                    <a:cubicBezTo>
                      <a:pt x="1" y="510"/>
                      <a:pt x="1" y="664"/>
                      <a:pt x="60" y="819"/>
                    </a:cubicBezTo>
                    <a:cubicBezTo>
                      <a:pt x="120" y="950"/>
                      <a:pt x="239" y="1069"/>
                      <a:pt x="394" y="1129"/>
                    </a:cubicBezTo>
                    <a:cubicBezTo>
                      <a:pt x="465" y="1164"/>
                      <a:pt x="536" y="1176"/>
                      <a:pt x="620" y="1176"/>
                    </a:cubicBezTo>
                    <a:cubicBezTo>
                      <a:pt x="691" y="1176"/>
                      <a:pt x="763" y="1164"/>
                      <a:pt x="834" y="1129"/>
                    </a:cubicBezTo>
                    <a:cubicBezTo>
                      <a:pt x="977" y="1069"/>
                      <a:pt x="1084" y="950"/>
                      <a:pt x="1156" y="807"/>
                    </a:cubicBezTo>
                    <a:cubicBezTo>
                      <a:pt x="1215" y="664"/>
                      <a:pt x="1215" y="510"/>
                      <a:pt x="1156" y="355"/>
                    </a:cubicBezTo>
                    <a:cubicBezTo>
                      <a:pt x="1084" y="224"/>
                      <a:pt x="977" y="105"/>
                      <a:pt x="822" y="45"/>
                    </a:cubicBezTo>
                    <a:cubicBezTo>
                      <a:pt x="757" y="15"/>
                      <a:pt x="682"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4"/>
              <p:cNvSpPr/>
              <p:nvPr/>
            </p:nvSpPr>
            <p:spPr>
              <a:xfrm>
                <a:off x="4343335" y="4007263"/>
                <a:ext cx="47898" cy="46677"/>
              </a:xfrm>
              <a:custGeom>
                <a:rect b="b" l="l" r="r" t="t"/>
                <a:pathLst>
                  <a:path extrusionOk="0" h="1185" w="1216">
                    <a:moveTo>
                      <a:pt x="620" y="292"/>
                    </a:moveTo>
                    <a:cubicBezTo>
                      <a:pt x="644" y="292"/>
                      <a:pt x="691" y="304"/>
                      <a:pt x="715" y="304"/>
                    </a:cubicBezTo>
                    <a:cubicBezTo>
                      <a:pt x="798" y="328"/>
                      <a:pt x="858" y="387"/>
                      <a:pt x="882" y="470"/>
                    </a:cubicBezTo>
                    <a:cubicBezTo>
                      <a:pt x="917" y="542"/>
                      <a:pt x="917" y="613"/>
                      <a:pt x="882" y="685"/>
                    </a:cubicBezTo>
                    <a:cubicBezTo>
                      <a:pt x="858" y="768"/>
                      <a:pt x="798" y="828"/>
                      <a:pt x="715" y="851"/>
                    </a:cubicBezTo>
                    <a:cubicBezTo>
                      <a:pt x="677" y="871"/>
                      <a:pt x="636" y="879"/>
                      <a:pt x="596" y="879"/>
                    </a:cubicBezTo>
                    <a:cubicBezTo>
                      <a:pt x="485" y="879"/>
                      <a:pt x="378" y="813"/>
                      <a:pt x="334" y="709"/>
                    </a:cubicBezTo>
                    <a:cubicBezTo>
                      <a:pt x="310" y="625"/>
                      <a:pt x="310" y="554"/>
                      <a:pt x="334" y="482"/>
                    </a:cubicBezTo>
                    <a:cubicBezTo>
                      <a:pt x="358" y="411"/>
                      <a:pt x="417" y="351"/>
                      <a:pt x="501" y="316"/>
                    </a:cubicBezTo>
                    <a:cubicBezTo>
                      <a:pt x="536" y="304"/>
                      <a:pt x="572" y="292"/>
                      <a:pt x="620" y="292"/>
                    </a:cubicBezTo>
                    <a:close/>
                    <a:moveTo>
                      <a:pt x="606" y="0"/>
                    </a:moveTo>
                    <a:cubicBezTo>
                      <a:pt x="531" y="0"/>
                      <a:pt x="453" y="18"/>
                      <a:pt x="382" y="54"/>
                    </a:cubicBezTo>
                    <a:cubicBezTo>
                      <a:pt x="239" y="113"/>
                      <a:pt x="132" y="232"/>
                      <a:pt x="60" y="375"/>
                    </a:cubicBezTo>
                    <a:cubicBezTo>
                      <a:pt x="1" y="506"/>
                      <a:pt x="1" y="673"/>
                      <a:pt x="60" y="828"/>
                    </a:cubicBezTo>
                    <a:cubicBezTo>
                      <a:pt x="167" y="1042"/>
                      <a:pt x="394" y="1185"/>
                      <a:pt x="620" y="1185"/>
                    </a:cubicBezTo>
                    <a:cubicBezTo>
                      <a:pt x="691" y="1185"/>
                      <a:pt x="763" y="1161"/>
                      <a:pt x="834" y="1137"/>
                    </a:cubicBezTo>
                    <a:cubicBezTo>
                      <a:pt x="977" y="1078"/>
                      <a:pt x="1096" y="959"/>
                      <a:pt x="1156" y="804"/>
                    </a:cubicBezTo>
                    <a:cubicBezTo>
                      <a:pt x="1215" y="673"/>
                      <a:pt x="1215" y="506"/>
                      <a:pt x="1156" y="363"/>
                    </a:cubicBezTo>
                    <a:cubicBezTo>
                      <a:pt x="1096" y="232"/>
                      <a:pt x="977" y="113"/>
                      <a:pt x="822" y="54"/>
                    </a:cubicBezTo>
                    <a:cubicBezTo>
                      <a:pt x="757" y="18"/>
                      <a:pt x="682"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4"/>
              <p:cNvSpPr/>
              <p:nvPr/>
            </p:nvSpPr>
            <p:spPr>
              <a:xfrm>
                <a:off x="4131811" y="4523784"/>
                <a:ext cx="53531" cy="46520"/>
              </a:xfrm>
              <a:custGeom>
                <a:rect b="b" l="l" r="r" t="t"/>
                <a:pathLst>
                  <a:path extrusionOk="0" h="1181" w="1359">
                    <a:moveTo>
                      <a:pt x="692" y="288"/>
                    </a:moveTo>
                    <a:cubicBezTo>
                      <a:pt x="799" y="288"/>
                      <a:pt x="918" y="359"/>
                      <a:pt x="942" y="478"/>
                    </a:cubicBezTo>
                    <a:cubicBezTo>
                      <a:pt x="1013" y="633"/>
                      <a:pt x="942" y="800"/>
                      <a:pt x="799" y="859"/>
                    </a:cubicBezTo>
                    <a:cubicBezTo>
                      <a:pt x="757" y="877"/>
                      <a:pt x="718" y="886"/>
                      <a:pt x="681" y="886"/>
                    </a:cubicBezTo>
                    <a:cubicBezTo>
                      <a:pt x="644" y="886"/>
                      <a:pt x="608" y="877"/>
                      <a:pt x="572" y="859"/>
                    </a:cubicBezTo>
                    <a:cubicBezTo>
                      <a:pt x="501" y="835"/>
                      <a:pt x="442" y="776"/>
                      <a:pt x="406" y="704"/>
                    </a:cubicBezTo>
                    <a:cubicBezTo>
                      <a:pt x="382" y="633"/>
                      <a:pt x="382" y="550"/>
                      <a:pt x="406" y="478"/>
                    </a:cubicBezTo>
                    <a:cubicBezTo>
                      <a:pt x="442" y="407"/>
                      <a:pt x="501" y="347"/>
                      <a:pt x="572" y="311"/>
                    </a:cubicBezTo>
                    <a:cubicBezTo>
                      <a:pt x="620" y="299"/>
                      <a:pt x="644" y="288"/>
                      <a:pt x="692" y="288"/>
                    </a:cubicBezTo>
                    <a:close/>
                    <a:moveTo>
                      <a:pt x="683" y="1"/>
                    </a:moveTo>
                    <a:cubicBezTo>
                      <a:pt x="606" y="1"/>
                      <a:pt x="529" y="16"/>
                      <a:pt x="453" y="49"/>
                    </a:cubicBezTo>
                    <a:cubicBezTo>
                      <a:pt x="156" y="180"/>
                      <a:pt x="1" y="526"/>
                      <a:pt x="144" y="823"/>
                    </a:cubicBezTo>
                    <a:cubicBezTo>
                      <a:pt x="203" y="954"/>
                      <a:pt x="322" y="1073"/>
                      <a:pt x="465" y="1133"/>
                    </a:cubicBezTo>
                    <a:cubicBezTo>
                      <a:pt x="537" y="1169"/>
                      <a:pt x="620" y="1181"/>
                      <a:pt x="692" y="1181"/>
                    </a:cubicBezTo>
                    <a:cubicBezTo>
                      <a:pt x="763" y="1181"/>
                      <a:pt x="834" y="1145"/>
                      <a:pt x="918" y="1133"/>
                    </a:cubicBezTo>
                    <a:cubicBezTo>
                      <a:pt x="1215" y="1002"/>
                      <a:pt x="1358" y="657"/>
                      <a:pt x="1227" y="359"/>
                    </a:cubicBezTo>
                    <a:cubicBezTo>
                      <a:pt x="1121" y="137"/>
                      <a:pt x="908"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3824175" y="3798536"/>
                <a:ext cx="50695" cy="46717"/>
              </a:xfrm>
              <a:custGeom>
                <a:rect b="b" l="l" r="r" t="t"/>
                <a:pathLst>
                  <a:path extrusionOk="0" h="1186" w="1287">
                    <a:moveTo>
                      <a:pt x="690" y="300"/>
                    </a:moveTo>
                    <a:cubicBezTo>
                      <a:pt x="801" y="300"/>
                      <a:pt x="909" y="369"/>
                      <a:pt x="953" y="483"/>
                    </a:cubicBezTo>
                    <a:cubicBezTo>
                      <a:pt x="1024" y="626"/>
                      <a:pt x="953" y="805"/>
                      <a:pt x="810" y="864"/>
                    </a:cubicBezTo>
                    <a:cubicBezTo>
                      <a:pt x="768" y="882"/>
                      <a:pt x="730" y="891"/>
                      <a:pt x="693" y="891"/>
                    </a:cubicBezTo>
                    <a:cubicBezTo>
                      <a:pt x="655" y="891"/>
                      <a:pt x="620" y="882"/>
                      <a:pt x="584" y="864"/>
                    </a:cubicBezTo>
                    <a:cubicBezTo>
                      <a:pt x="512" y="840"/>
                      <a:pt x="453" y="781"/>
                      <a:pt x="417" y="697"/>
                    </a:cubicBezTo>
                    <a:cubicBezTo>
                      <a:pt x="346" y="554"/>
                      <a:pt x="417" y="376"/>
                      <a:pt x="572" y="328"/>
                    </a:cubicBezTo>
                    <a:cubicBezTo>
                      <a:pt x="610" y="309"/>
                      <a:pt x="650" y="300"/>
                      <a:pt x="690" y="300"/>
                    </a:cubicBezTo>
                    <a:close/>
                    <a:moveTo>
                      <a:pt x="676" y="1"/>
                    </a:moveTo>
                    <a:cubicBezTo>
                      <a:pt x="597" y="1"/>
                      <a:pt x="518" y="18"/>
                      <a:pt x="441" y="54"/>
                    </a:cubicBezTo>
                    <a:cubicBezTo>
                      <a:pt x="143" y="185"/>
                      <a:pt x="0" y="531"/>
                      <a:pt x="131" y="828"/>
                    </a:cubicBezTo>
                    <a:cubicBezTo>
                      <a:pt x="191" y="959"/>
                      <a:pt x="310" y="1078"/>
                      <a:pt x="465" y="1138"/>
                    </a:cubicBezTo>
                    <a:cubicBezTo>
                      <a:pt x="536" y="1162"/>
                      <a:pt x="608" y="1186"/>
                      <a:pt x="691" y="1186"/>
                    </a:cubicBezTo>
                    <a:cubicBezTo>
                      <a:pt x="762" y="1186"/>
                      <a:pt x="834" y="1162"/>
                      <a:pt x="905" y="1138"/>
                    </a:cubicBezTo>
                    <a:cubicBezTo>
                      <a:pt x="1036" y="1078"/>
                      <a:pt x="1155" y="959"/>
                      <a:pt x="1215" y="805"/>
                    </a:cubicBezTo>
                    <a:cubicBezTo>
                      <a:pt x="1286" y="674"/>
                      <a:pt x="1286" y="507"/>
                      <a:pt x="1215" y="364"/>
                    </a:cubicBezTo>
                    <a:cubicBezTo>
                      <a:pt x="1118" y="143"/>
                      <a:pt x="902" y="1"/>
                      <a:pt x="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4"/>
              <p:cNvSpPr/>
              <p:nvPr/>
            </p:nvSpPr>
            <p:spPr>
              <a:xfrm>
                <a:off x="3833550" y="4526305"/>
                <a:ext cx="49750" cy="46362"/>
              </a:xfrm>
              <a:custGeom>
                <a:rect b="b" l="l" r="r" t="t"/>
                <a:pathLst>
                  <a:path extrusionOk="0" h="1177" w="1263">
                    <a:moveTo>
                      <a:pt x="608" y="295"/>
                    </a:moveTo>
                    <a:cubicBezTo>
                      <a:pt x="644" y="295"/>
                      <a:pt x="691" y="295"/>
                      <a:pt x="727" y="307"/>
                    </a:cubicBezTo>
                    <a:cubicBezTo>
                      <a:pt x="882" y="366"/>
                      <a:pt x="953" y="545"/>
                      <a:pt x="894" y="700"/>
                    </a:cubicBezTo>
                    <a:cubicBezTo>
                      <a:pt x="870" y="771"/>
                      <a:pt x="810" y="831"/>
                      <a:pt x="727" y="867"/>
                    </a:cubicBezTo>
                    <a:cubicBezTo>
                      <a:pt x="691" y="878"/>
                      <a:pt x="655" y="884"/>
                      <a:pt x="620" y="884"/>
                    </a:cubicBezTo>
                    <a:cubicBezTo>
                      <a:pt x="584" y="884"/>
                      <a:pt x="548" y="878"/>
                      <a:pt x="513" y="867"/>
                    </a:cubicBezTo>
                    <a:cubicBezTo>
                      <a:pt x="429" y="831"/>
                      <a:pt x="370" y="771"/>
                      <a:pt x="346" y="700"/>
                    </a:cubicBezTo>
                    <a:cubicBezTo>
                      <a:pt x="310" y="628"/>
                      <a:pt x="310" y="545"/>
                      <a:pt x="346" y="474"/>
                    </a:cubicBezTo>
                    <a:cubicBezTo>
                      <a:pt x="394" y="366"/>
                      <a:pt x="489" y="295"/>
                      <a:pt x="608" y="295"/>
                    </a:cubicBezTo>
                    <a:close/>
                    <a:moveTo>
                      <a:pt x="591" y="0"/>
                    </a:moveTo>
                    <a:cubicBezTo>
                      <a:pt x="513" y="0"/>
                      <a:pt x="435" y="15"/>
                      <a:pt x="370" y="45"/>
                    </a:cubicBezTo>
                    <a:cubicBezTo>
                      <a:pt x="239" y="105"/>
                      <a:pt x="120" y="235"/>
                      <a:pt x="60" y="366"/>
                    </a:cubicBezTo>
                    <a:cubicBezTo>
                      <a:pt x="1" y="509"/>
                      <a:pt x="1" y="664"/>
                      <a:pt x="60" y="819"/>
                    </a:cubicBezTo>
                    <a:cubicBezTo>
                      <a:pt x="120" y="950"/>
                      <a:pt x="239" y="1069"/>
                      <a:pt x="394" y="1128"/>
                    </a:cubicBezTo>
                    <a:cubicBezTo>
                      <a:pt x="465" y="1164"/>
                      <a:pt x="536" y="1176"/>
                      <a:pt x="608" y="1176"/>
                    </a:cubicBezTo>
                    <a:cubicBezTo>
                      <a:pt x="691" y="1176"/>
                      <a:pt x="763" y="1164"/>
                      <a:pt x="834" y="1140"/>
                    </a:cubicBezTo>
                    <a:cubicBezTo>
                      <a:pt x="965" y="1081"/>
                      <a:pt x="1084" y="962"/>
                      <a:pt x="1144" y="819"/>
                    </a:cubicBezTo>
                    <a:cubicBezTo>
                      <a:pt x="1263" y="509"/>
                      <a:pt x="1120" y="164"/>
                      <a:pt x="822" y="45"/>
                    </a:cubicBezTo>
                    <a:cubicBezTo>
                      <a:pt x="751" y="15"/>
                      <a:pt x="670" y="0"/>
                      <a:pt x="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4"/>
              <p:cNvSpPr/>
              <p:nvPr/>
            </p:nvSpPr>
            <p:spPr>
              <a:xfrm>
                <a:off x="4126218" y="3795148"/>
                <a:ext cx="49750" cy="46835"/>
              </a:xfrm>
              <a:custGeom>
                <a:rect b="b" l="l" r="r" t="t"/>
                <a:pathLst>
                  <a:path extrusionOk="0" h="1189" w="1263">
                    <a:moveTo>
                      <a:pt x="667" y="319"/>
                    </a:moveTo>
                    <a:cubicBezTo>
                      <a:pt x="703" y="319"/>
                      <a:pt x="738" y="319"/>
                      <a:pt x="786" y="331"/>
                    </a:cubicBezTo>
                    <a:cubicBezTo>
                      <a:pt x="857" y="355"/>
                      <a:pt x="917" y="414"/>
                      <a:pt x="953" y="498"/>
                    </a:cubicBezTo>
                    <a:cubicBezTo>
                      <a:pt x="976" y="569"/>
                      <a:pt x="976" y="640"/>
                      <a:pt x="953" y="712"/>
                    </a:cubicBezTo>
                    <a:cubicBezTo>
                      <a:pt x="907" y="830"/>
                      <a:pt x="793" y="900"/>
                      <a:pt x="672" y="900"/>
                    </a:cubicBezTo>
                    <a:cubicBezTo>
                      <a:pt x="635" y="900"/>
                      <a:pt x="596" y="893"/>
                      <a:pt x="560" y="879"/>
                    </a:cubicBezTo>
                    <a:cubicBezTo>
                      <a:pt x="417" y="819"/>
                      <a:pt x="345" y="640"/>
                      <a:pt x="405" y="498"/>
                    </a:cubicBezTo>
                    <a:cubicBezTo>
                      <a:pt x="441" y="390"/>
                      <a:pt x="548" y="319"/>
                      <a:pt x="667" y="319"/>
                    </a:cubicBezTo>
                    <a:close/>
                    <a:moveTo>
                      <a:pt x="659" y="1"/>
                    </a:moveTo>
                    <a:cubicBezTo>
                      <a:pt x="584" y="1"/>
                      <a:pt x="506" y="15"/>
                      <a:pt x="429" y="45"/>
                    </a:cubicBezTo>
                    <a:cubicBezTo>
                      <a:pt x="298" y="105"/>
                      <a:pt x="179" y="224"/>
                      <a:pt x="119" y="379"/>
                    </a:cubicBezTo>
                    <a:cubicBezTo>
                      <a:pt x="0" y="688"/>
                      <a:pt x="143" y="1033"/>
                      <a:pt x="441" y="1152"/>
                    </a:cubicBezTo>
                    <a:cubicBezTo>
                      <a:pt x="524" y="1176"/>
                      <a:pt x="595" y="1188"/>
                      <a:pt x="667" y="1188"/>
                    </a:cubicBezTo>
                    <a:cubicBezTo>
                      <a:pt x="905" y="1188"/>
                      <a:pt x="1131" y="1057"/>
                      <a:pt x="1203" y="807"/>
                    </a:cubicBezTo>
                    <a:cubicBezTo>
                      <a:pt x="1262" y="664"/>
                      <a:pt x="1262" y="510"/>
                      <a:pt x="1203" y="355"/>
                    </a:cubicBezTo>
                    <a:cubicBezTo>
                      <a:pt x="1143" y="224"/>
                      <a:pt x="1024" y="105"/>
                      <a:pt x="881" y="45"/>
                    </a:cubicBezTo>
                    <a:cubicBezTo>
                      <a:pt x="810" y="15"/>
                      <a:pt x="735"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4345699" y="4308676"/>
                <a:ext cx="50222" cy="46362"/>
              </a:xfrm>
              <a:custGeom>
                <a:rect b="b" l="l" r="r" t="t"/>
                <a:pathLst>
                  <a:path extrusionOk="0" h="1177" w="1275">
                    <a:moveTo>
                      <a:pt x="619" y="284"/>
                    </a:moveTo>
                    <a:cubicBezTo>
                      <a:pt x="667" y="284"/>
                      <a:pt x="691" y="296"/>
                      <a:pt x="715" y="319"/>
                    </a:cubicBezTo>
                    <a:cubicBezTo>
                      <a:pt x="869" y="367"/>
                      <a:pt x="941" y="546"/>
                      <a:pt x="881" y="700"/>
                    </a:cubicBezTo>
                    <a:cubicBezTo>
                      <a:pt x="835" y="811"/>
                      <a:pt x="717" y="886"/>
                      <a:pt x="599" y="886"/>
                    </a:cubicBezTo>
                    <a:cubicBezTo>
                      <a:pt x="566" y="886"/>
                      <a:pt x="532" y="880"/>
                      <a:pt x="500" y="867"/>
                    </a:cubicBezTo>
                    <a:cubicBezTo>
                      <a:pt x="417" y="831"/>
                      <a:pt x="357" y="772"/>
                      <a:pt x="334" y="700"/>
                    </a:cubicBezTo>
                    <a:cubicBezTo>
                      <a:pt x="310" y="629"/>
                      <a:pt x="310" y="546"/>
                      <a:pt x="334" y="474"/>
                    </a:cubicBezTo>
                    <a:cubicBezTo>
                      <a:pt x="357" y="403"/>
                      <a:pt x="417" y="343"/>
                      <a:pt x="500" y="319"/>
                    </a:cubicBezTo>
                    <a:cubicBezTo>
                      <a:pt x="548" y="296"/>
                      <a:pt x="572" y="284"/>
                      <a:pt x="619" y="284"/>
                    </a:cubicBezTo>
                    <a:close/>
                    <a:moveTo>
                      <a:pt x="602" y="1"/>
                    </a:moveTo>
                    <a:cubicBezTo>
                      <a:pt x="524" y="1"/>
                      <a:pt x="447" y="16"/>
                      <a:pt x="381" y="45"/>
                    </a:cubicBezTo>
                    <a:cubicBezTo>
                      <a:pt x="250" y="105"/>
                      <a:pt x="131" y="224"/>
                      <a:pt x="72" y="379"/>
                    </a:cubicBezTo>
                    <a:cubicBezTo>
                      <a:pt x="0" y="510"/>
                      <a:pt x="0" y="688"/>
                      <a:pt x="72" y="819"/>
                    </a:cubicBezTo>
                    <a:cubicBezTo>
                      <a:pt x="131" y="950"/>
                      <a:pt x="250" y="1069"/>
                      <a:pt x="393" y="1129"/>
                    </a:cubicBezTo>
                    <a:cubicBezTo>
                      <a:pt x="465" y="1165"/>
                      <a:pt x="548" y="1177"/>
                      <a:pt x="619" y="1177"/>
                    </a:cubicBezTo>
                    <a:cubicBezTo>
                      <a:pt x="857" y="1177"/>
                      <a:pt x="1072" y="1034"/>
                      <a:pt x="1155" y="819"/>
                    </a:cubicBezTo>
                    <a:cubicBezTo>
                      <a:pt x="1274" y="510"/>
                      <a:pt x="1119" y="165"/>
                      <a:pt x="822" y="45"/>
                    </a:cubicBezTo>
                    <a:cubicBezTo>
                      <a:pt x="756" y="16"/>
                      <a:pt x="679"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4"/>
              <p:cNvSpPr/>
              <p:nvPr/>
            </p:nvSpPr>
            <p:spPr>
              <a:xfrm>
                <a:off x="3613124" y="4012778"/>
                <a:ext cx="49750" cy="46795"/>
              </a:xfrm>
              <a:custGeom>
                <a:rect b="b" l="l" r="r" t="t"/>
                <a:pathLst>
                  <a:path extrusionOk="0" h="1188" w="1263">
                    <a:moveTo>
                      <a:pt x="679" y="309"/>
                    </a:moveTo>
                    <a:cubicBezTo>
                      <a:pt x="716" y="309"/>
                      <a:pt x="752" y="316"/>
                      <a:pt x="786" y="330"/>
                    </a:cubicBezTo>
                    <a:cubicBezTo>
                      <a:pt x="941" y="390"/>
                      <a:pt x="1013" y="569"/>
                      <a:pt x="953" y="711"/>
                    </a:cubicBezTo>
                    <a:cubicBezTo>
                      <a:pt x="908" y="829"/>
                      <a:pt x="793" y="899"/>
                      <a:pt x="678" y="899"/>
                    </a:cubicBezTo>
                    <a:cubicBezTo>
                      <a:pt x="642" y="899"/>
                      <a:pt x="606" y="892"/>
                      <a:pt x="572" y="878"/>
                    </a:cubicBezTo>
                    <a:cubicBezTo>
                      <a:pt x="417" y="819"/>
                      <a:pt x="346" y="640"/>
                      <a:pt x="405" y="485"/>
                    </a:cubicBezTo>
                    <a:cubicBezTo>
                      <a:pt x="451" y="377"/>
                      <a:pt x="565" y="309"/>
                      <a:pt x="679" y="309"/>
                    </a:cubicBezTo>
                    <a:close/>
                    <a:moveTo>
                      <a:pt x="660" y="0"/>
                    </a:moveTo>
                    <a:cubicBezTo>
                      <a:pt x="584" y="0"/>
                      <a:pt x="507" y="15"/>
                      <a:pt x="429" y="45"/>
                    </a:cubicBezTo>
                    <a:cubicBezTo>
                      <a:pt x="298" y="104"/>
                      <a:pt x="179" y="223"/>
                      <a:pt x="120" y="366"/>
                    </a:cubicBezTo>
                    <a:cubicBezTo>
                      <a:pt x="1" y="688"/>
                      <a:pt x="155" y="1021"/>
                      <a:pt x="453" y="1140"/>
                    </a:cubicBezTo>
                    <a:cubicBezTo>
                      <a:pt x="525" y="1176"/>
                      <a:pt x="596" y="1188"/>
                      <a:pt x="667" y="1188"/>
                    </a:cubicBezTo>
                    <a:cubicBezTo>
                      <a:pt x="906" y="1188"/>
                      <a:pt x="1132" y="1057"/>
                      <a:pt x="1203" y="807"/>
                    </a:cubicBezTo>
                    <a:cubicBezTo>
                      <a:pt x="1263" y="664"/>
                      <a:pt x="1263" y="509"/>
                      <a:pt x="1203" y="354"/>
                    </a:cubicBezTo>
                    <a:cubicBezTo>
                      <a:pt x="1144" y="223"/>
                      <a:pt x="1025" y="104"/>
                      <a:pt x="882" y="45"/>
                    </a:cubicBezTo>
                    <a:cubicBezTo>
                      <a:pt x="810" y="15"/>
                      <a:pt x="73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4"/>
              <p:cNvSpPr/>
              <p:nvPr/>
            </p:nvSpPr>
            <p:spPr>
              <a:xfrm>
                <a:off x="3957826" y="3723734"/>
                <a:ext cx="11778" cy="140268"/>
              </a:xfrm>
              <a:custGeom>
                <a:rect b="b" l="l" r="r" t="t"/>
                <a:pathLst>
                  <a:path extrusionOk="0" h="3561" w="299">
                    <a:moveTo>
                      <a:pt x="298" y="1"/>
                    </a:moveTo>
                    <a:cubicBezTo>
                      <a:pt x="191" y="13"/>
                      <a:pt x="108" y="13"/>
                      <a:pt x="1" y="25"/>
                    </a:cubicBezTo>
                    <a:lnTo>
                      <a:pt x="1" y="3561"/>
                    </a:lnTo>
                    <a:cubicBezTo>
                      <a:pt x="96" y="3537"/>
                      <a:pt x="191" y="3525"/>
                      <a:pt x="298" y="3513"/>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3704587" y="3825518"/>
                <a:ext cx="107417" cy="105565"/>
              </a:xfrm>
              <a:custGeom>
                <a:rect b="b" l="l" r="r" t="t"/>
                <a:pathLst>
                  <a:path extrusionOk="0" h="2680" w="2727">
                    <a:moveTo>
                      <a:pt x="227" y="0"/>
                    </a:moveTo>
                    <a:cubicBezTo>
                      <a:pt x="155" y="60"/>
                      <a:pt x="72" y="143"/>
                      <a:pt x="0" y="203"/>
                    </a:cubicBezTo>
                    <a:lnTo>
                      <a:pt x="2489" y="2679"/>
                    </a:lnTo>
                    <a:cubicBezTo>
                      <a:pt x="2560" y="2620"/>
                      <a:pt x="2632" y="2560"/>
                      <a:pt x="2727" y="2501"/>
                    </a:cubicBezTo>
                    <a:lnTo>
                      <a:pt x="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4"/>
              <p:cNvSpPr/>
              <p:nvPr/>
            </p:nvSpPr>
            <p:spPr>
              <a:xfrm>
                <a:off x="4040387" y="4504601"/>
                <a:ext cx="11738" cy="139795"/>
              </a:xfrm>
              <a:custGeom>
                <a:rect b="b" l="l" r="r" t="t"/>
                <a:pathLst>
                  <a:path extrusionOk="0" h="3549" w="298">
                    <a:moveTo>
                      <a:pt x="298" y="1"/>
                    </a:moveTo>
                    <a:cubicBezTo>
                      <a:pt x="203" y="13"/>
                      <a:pt x="96" y="24"/>
                      <a:pt x="0" y="36"/>
                    </a:cubicBezTo>
                    <a:lnTo>
                      <a:pt x="0" y="3549"/>
                    </a:lnTo>
                    <a:cubicBezTo>
                      <a:pt x="107" y="3537"/>
                      <a:pt x="203" y="3537"/>
                      <a:pt x="298" y="3525"/>
                    </a:cubicBezTo>
                    <a:lnTo>
                      <a:pt x="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4"/>
              <p:cNvSpPr/>
              <p:nvPr/>
            </p:nvSpPr>
            <p:spPr>
              <a:xfrm>
                <a:off x="4198420" y="4437087"/>
                <a:ext cx="106983" cy="105565"/>
              </a:xfrm>
              <a:custGeom>
                <a:rect b="b" l="l" r="r" t="t"/>
                <a:pathLst>
                  <a:path extrusionOk="0" h="2680" w="2716">
                    <a:moveTo>
                      <a:pt x="239" y="0"/>
                    </a:moveTo>
                    <a:cubicBezTo>
                      <a:pt x="155" y="60"/>
                      <a:pt x="72" y="119"/>
                      <a:pt x="1" y="179"/>
                    </a:cubicBezTo>
                    <a:lnTo>
                      <a:pt x="2501" y="2679"/>
                    </a:lnTo>
                    <a:cubicBezTo>
                      <a:pt x="2572" y="2620"/>
                      <a:pt x="2644" y="2548"/>
                      <a:pt x="2715" y="2489"/>
                    </a:cubicBezTo>
                    <a:lnTo>
                      <a:pt x="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4"/>
              <p:cNvSpPr/>
              <p:nvPr/>
            </p:nvSpPr>
            <p:spPr>
              <a:xfrm>
                <a:off x="4257505" y="4377529"/>
                <a:ext cx="105565" cy="106944"/>
              </a:xfrm>
              <a:custGeom>
                <a:rect b="b" l="l" r="r" t="t"/>
                <a:pathLst>
                  <a:path extrusionOk="0" h="2715" w="2680">
                    <a:moveTo>
                      <a:pt x="179" y="0"/>
                    </a:moveTo>
                    <a:cubicBezTo>
                      <a:pt x="132" y="72"/>
                      <a:pt x="72" y="155"/>
                      <a:pt x="1" y="238"/>
                    </a:cubicBezTo>
                    <a:lnTo>
                      <a:pt x="2489" y="2715"/>
                    </a:lnTo>
                    <a:cubicBezTo>
                      <a:pt x="2549" y="2643"/>
                      <a:pt x="2620" y="2572"/>
                      <a:pt x="2680" y="2500"/>
                    </a:cubicBezTo>
                    <a:lnTo>
                      <a:pt x="1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4"/>
              <p:cNvSpPr/>
              <p:nvPr/>
            </p:nvSpPr>
            <p:spPr>
              <a:xfrm>
                <a:off x="4325058" y="4219457"/>
                <a:ext cx="139795" cy="11778"/>
              </a:xfrm>
              <a:custGeom>
                <a:rect b="b" l="l" r="r" t="t"/>
                <a:pathLst>
                  <a:path extrusionOk="0" h="299" w="3549">
                    <a:moveTo>
                      <a:pt x="36" y="1"/>
                    </a:moveTo>
                    <a:cubicBezTo>
                      <a:pt x="24" y="108"/>
                      <a:pt x="12" y="203"/>
                      <a:pt x="0" y="298"/>
                    </a:cubicBezTo>
                    <a:lnTo>
                      <a:pt x="3525" y="298"/>
                    </a:lnTo>
                    <a:cubicBezTo>
                      <a:pt x="3537" y="203"/>
                      <a:pt x="3537" y="108"/>
                      <a:pt x="3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4"/>
              <p:cNvSpPr/>
              <p:nvPr/>
            </p:nvSpPr>
            <p:spPr>
              <a:xfrm>
                <a:off x="4257977" y="3883657"/>
                <a:ext cx="105565" cy="107456"/>
              </a:xfrm>
              <a:custGeom>
                <a:rect b="b" l="l" r="r" t="t"/>
                <a:pathLst>
                  <a:path extrusionOk="0" h="2728" w="2680">
                    <a:moveTo>
                      <a:pt x="2489" y="1"/>
                    </a:moveTo>
                    <a:lnTo>
                      <a:pt x="1" y="2489"/>
                    </a:lnTo>
                    <a:cubicBezTo>
                      <a:pt x="60" y="2561"/>
                      <a:pt x="120" y="2632"/>
                      <a:pt x="179" y="2727"/>
                    </a:cubicBezTo>
                    <a:lnTo>
                      <a:pt x="2680" y="227"/>
                    </a:lnTo>
                    <a:cubicBezTo>
                      <a:pt x="2620" y="156"/>
                      <a:pt x="2549" y="72"/>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4"/>
              <p:cNvSpPr/>
              <p:nvPr/>
            </p:nvSpPr>
            <p:spPr>
              <a:xfrm>
                <a:off x="4325058" y="4136935"/>
                <a:ext cx="139795" cy="11738"/>
              </a:xfrm>
              <a:custGeom>
                <a:rect b="b" l="l" r="r" t="t"/>
                <a:pathLst>
                  <a:path extrusionOk="0" h="298" w="3549">
                    <a:moveTo>
                      <a:pt x="0" y="0"/>
                    </a:moveTo>
                    <a:cubicBezTo>
                      <a:pt x="24" y="107"/>
                      <a:pt x="36" y="191"/>
                      <a:pt x="36" y="298"/>
                    </a:cubicBezTo>
                    <a:lnTo>
                      <a:pt x="3548" y="298"/>
                    </a:lnTo>
                    <a:cubicBezTo>
                      <a:pt x="3537" y="191"/>
                      <a:pt x="3537" y="107"/>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4"/>
              <p:cNvSpPr/>
              <p:nvPr/>
            </p:nvSpPr>
            <p:spPr>
              <a:xfrm>
                <a:off x="4198420" y="3825518"/>
                <a:ext cx="106983" cy="105565"/>
              </a:xfrm>
              <a:custGeom>
                <a:rect b="b" l="l" r="r" t="t"/>
                <a:pathLst>
                  <a:path extrusionOk="0" h="2680" w="2716">
                    <a:moveTo>
                      <a:pt x="2501" y="0"/>
                    </a:moveTo>
                    <a:lnTo>
                      <a:pt x="1" y="2501"/>
                    </a:lnTo>
                    <a:cubicBezTo>
                      <a:pt x="72" y="2560"/>
                      <a:pt x="155" y="2620"/>
                      <a:pt x="239" y="2679"/>
                    </a:cubicBezTo>
                    <a:lnTo>
                      <a:pt x="2715" y="203"/>
                    </a:lnTo>
                    <a:cubicBezTo>
                      <a:pt x="2644" y="131"/>
                      <a:pt x="2572" y="6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4"/>
              <p:cNvSpPr/>
              <p:nvPr/>
            </p:nvSpPr>
            <p:spPr>
              <a:xfrm>
                <a:off x="4040387" y="3723734"/>
                <a:ext cx="11738" cy="140268"/>
              </a:xfrm>
              <a:custGeom>
                <a:rect b="b" l="l" r="r" t="t"/>
                <a:pathLst>
                  <a:path extrusionOk="0" h="3561" w="298">
                    <a:moveTo>
                      <a:pt x="0" y="1"/>
                    </a:moveTo>
                    <a:lnTo>
                      <a:pt x="0" y="3513"/>
                    </a:lnTo>
                    <a:cubicBezTo>
                      <a:pt x="96" y="3525"/>
                      <a:pt x="203" y="3537"/>
                      <a:pt x="298" y="3561"/>
                    </a:cubicBezTo>
                    <a:lnTo>
                      <a:pt x="298" y="25"/>
                    </a:lnTo>
                    <a:cubicBezTo>
                      <a:pt x="203" y="13"/>
                      <a:pt x="107"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4"/>
              <p:cNvSpPr/>
              <p:nvPr/>
            </p:nvSpPr>
            <p:spPr>
              <a:xfrm>
                <a:off x="3544664" y="4219457"/>
                <a:ext cx="140268" cy="11778"/>
              </a:xfrm>
              <a:custGeom>
                <a:rect b="b" l="l" r="r" t="t"/>
                <a:pathLst>
                  <a:path extrusionOk="0" h="299" w="3561">
                    <a:moveTo>
                      <a:pt x="0" y="1"/>
                    </a:moveTo>
                    <a:cubicBezTo>
                      <a:pt x="12" y="108"/>
                      <a:pt x="12" y="203"/>
                      <a:pt x="24" y="298"/>
                    </a:cubicBezTo>
                    <a:lnTo>
                      <a:pt x="3560" y="298"/>
                    </a:lnTo>
                    <a:cubicBezTo>
                      <a:pt x="3537" y="203"/>
                      <a:pt x="3525" y="108"/>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4"/>
              <p:cNvSpPr/>
              <p:nvPr/>
            </p:nvSpPr>
            <p:spPr>
              <a:xfrm>
                <a:off x="3646448" y="4377057"/>
                <a:ext cx="105526" cy="107417"/>
              </a:xfrm>
              <a:custGeom>
                <a:rect b="b" l="l" r="r" t="t"/>
                <a:pathLst>
                  <a:path extrusionOk="0" h="2727" w="2679">
                    <a:moveTo>
                      <a:pt x="2500" y="0"/>
                    </a:moveTo>
                    <a:lnTo>
                      <a:pt x="0" y="2500"/>
                    </a:lnTo>
                    <a:cubicBezTo>
                      <a:pt x="60" y="2584"/>
                      <a:pt x="143" y="2655"/>
                      <a:pt x="202" y="2727"/>
                    </a:cubicBezTo>
                    <a:lnTo>
                      <a:pt x="2679" y="238"/>
                    </a:lnTo>
                    <a:cubicBezTo>
                      <a:pt x="2619" y="167"/>
                      <a:pt x="2560" y="84"/>
                      <a:pt x="2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4"/>
              <p:cNvSpPr/>
              <p:nvPr/>
            </p:nvSpPr>
            <p:spPr>
              <a:xfrm>
                <a:off x="3704587" y="4436614"/>
                <a:ext cx="107417" cy="105565"/>
              </a:xfrm>
              <a:custGeom>
                <a:rect b="b" l="l" r="r" t="t"/>
                <a:pathLst>
                  <a:path extrusionOk="0" h="2680" w="2727">
                    <a:moveTo>
                      <a:pt x="2489" y="0"/>
                    </a:moveTo>
                    <a:lnTo>
                      <a:pt x="0" y="2489"/>
                    </a:lnTo>
                    <a:cubicBezTo>
                      <a:pt x="72" y="2548"/>
                      <a:pt x="155" y="2620"/>
                      <a:pt x="227" y="2679"/>
                    </a:cubicBezTo>
                    <a:lnTo>
                      <a:pt x="2727" y="179"/>
                    </a:lnTo>
                    <a:cubicBezTo>
                      <a:pt x="2632" y="131"/>
                      <a:pt x="2560" y="72"/>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4"/>
              <p:cNvSpPr/>
              <p:nvPr/>
            </p:nvSpPr>
            <p:spPr>
              <a:xfrm>
                <a:off x="3957826" y="4504601"/>
                <a:ext cx="11778" cy="140268"/>
              </a:xfrm>
              <a:custGeom>
                <a:rect b="b" l="l" r="r" t="t"/>
                <a:pathLst>
                  <a:path extrusionOk="0" h="3561" w="299">
                    <a:moveTo>
                      <a:pt x="1" y="1"/>
                    </a:moveTo>
                    <a:lnTo>
                      <a:pt x="1" y="3525"/>
                    </a:lnTo>
                    <a:cubicBezTo>
                      <a:pt x="108" y="3537"/>
                      <a:pt x="191" y="3537"/>
                      <a:pt x="298" y="3561"/>
                    </a:cubicBezTo>
                    <a:lnTo>
                      <a:pt x="298" y="48"/>
                    </a:lnTo>
                    <a:cubicBezTo>
                      <a:pt x="191" y="24"/>
                      <a:pt x="96"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4"/>
              <p:cNvSpPr/>
              <p:nvPr/>
            </p:nvSpPr>
            <p:spPr>
              <a:xfrm>
                <a:off x="3646448" y="3883657"/>
                <a:ext cx="105526" cy="107456"/>
              </a:xfrm>
              <a:custGeom>
                <a:rect b="b" l="l" r="r" t="t"/>
                <a:pathLst>
                  <a:path extrusionOk="0" h="2728" w="2679">
                    <a:moveTo>
                      <a:pt x="202" y="1"/>
                    </a:moveTo>
                    <a:cubicBezTo>
                      <a:pt x="143" y="72"/>
                      <a:pt x="60" y="144"/>
                      <a:pt x="0" y="227"/>
                    </a:cubicBezTo>
                    <a:lnTo>
                      <a:pt x="2500" y="2727"/>
                    </a:lnTo>
                    <a:cubicBezTo>
                      <a:pt x="2560" y="2632"/>
                      <a:pt x="2619" y="2561"/>
                      <a:pt x="2679" y="2489"/>
                    </a:cubicBez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4"/>
              <p:cNvSpPr/>
              <p:nvPr/>
            </p:nvSpPr>
            <p:spPr>
              <a:xfrm>
                <a:off x="3544664" y="4136935"/>
                <a:ext cx="140268" cy="11738"/>
              </a:xfrm>
              <a:custGeom>
                <a:rect b="b" l="l" r="r" t="t"/>
                <a:pathLst>
                  <a:path extrusionOk="0" h="298" w="3561">
                    <a:moveTo>
                      <a:pt x="24" y="0"/>
                    </a:moveTo>
                    <a:cubicBezTo>
                      <a:pt x="12" y="107"/>
                      <a:pt x="12" y="191"/>
                      <a:pt x="0" y="298"/>
                    </a:cubicBezTo>
                    <a:lnTo>
                      <a:pt x="3513" y="298"/>
                    </a:lnTo>
                    <a:cubicBezTo>
                      <a:pt x="3525" y="191"/>
                      <a:pt x="3537" y="107"/>
                      <a:pt x="3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44"/>
            <p:cNvGrpSpPr/>
            <p:nvPr/>
          </p:nvGrpSpPr>
          <p:grpSpPr>
            <a:xfrm>
              <a:off x="3925439" y="3721748"/>
              <a:ext cx="1014492" cy="924696"/>
              <a:chOff x="7183300" y="245525"/>
              <a:chExt cx="643550" cy="586550"/>
            </a:xfrm>
          </p:grpSpPr>
          <p:sp>
            <p:nvSpPr>
              <p:cNvPr id="2524" name="Google Shape;2524;p44"/>
              <p:cNvSpPr/>
              <p:nvPr/>
            </p:nvSpPr>
            <p:spPr>
              <a:xfrm>
                <a:off x="7183300" y="245525"/>
                <a:ext cx="643550" cy="586550"/>
              </a:xfrm>
              <a:custGeom>
                <a:rect b="b" l="l" r="r" t="t"/>
                <a:pathLst>
                  <a:path extrusionOk="0" h="23462" w="25742">
                    <a:moveTo>
                      <a:pt x="12873" y="1"/>
                    </a:moveTo>
                    <a:cubicBezTo>
                      <a:pt x="9871" y="1"/>
                      <a:pt x="6870" y="1147"/>
                      <a:pt x="4584" y="3439"/>
                    </a:cubicBezTo>
                    <a:cubicBezTo>
                      <a:pt x="1" y="8023"/>
                      <a:pt x="1" y="15440"/>
                      <a:pt x="4584" y="20024"/>
                    </a:cubicBezTo>
                    <a:cubicBezTo>
                      <a:pt x="6870" y="22316"/>
                      <a:pt x="9871" y="23462"/>
                      <a:pt x="12873" y="23462"/>
                    </a:cubicBezTo>
                    <a:cubicBezTo>
                      <a:pt x="15875" y="23462"/>
                      <a:pt x="18878" y="22316"/>
                      <a:pt x="21170" y="20024"/>
                    </a:cubicBezTo>
                    <a:cubicBezTo>
                      <a:pt x="25742" y="15440"/>
                      <a:pt x="25742" y="8023"/>
                      <a:pt x="21170" y="3439"/>
                    </a:cubicBezTo>
                    <a:cubicBezTo>
                      <a:pt x="18878" y="1147"/>
                      <a:pt x="15875" y="1"/>
                      <a:pt x="128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4"/>
              <p:cNvSpPr/>
              <p:nvPr/>
            </p:nvSpPr>
            <p:spPr>
              <a:xfrm>
                <a:off x="7333025" y="366300"/>
                <a:ext cx="344400" cy="344725"/>
              </a:xfrm>
              <a:custGeom>
                <a:rect b="b" l="l" r="r" t="t"/>
                <a:pathLst>
                  <a:path extrusionOk="0" h="13789" w="13776">
                    <a:moveTo>
                      <a:pt x="6882" y="1"/>
                    </a:moveTo>
                    <a:cubicBezTo>
                      <a:pt x="3084" y="1"/>
                      <a:pt x="0" y="3096"/>
                      <a:pt x="0" y="6894"/>
                    </a:cubicBezTo>
                    <a:cubicBezTo>
                      <a:pt x="0" y="10704"/>
                      <a:pt x="3084" y="13788"/>
                      <a:pt x="6882" y="13788"/>
                    </a:cubicBezTo>
                    <a:cubicBezTo>
                      <a:pt x="10692" y="13788"/>
                      <a:pt x="13776" y="10704"/>
                      <a:pt x="13776" y="6894"/>
                    </a:cubicBezTo>
                    <a:cubicBezTo>
                      <a:pt x="13776" y="3096"/>
                      <a:pt x="10692" y="1"/>
                      <a:pt x="6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4"/>
              <p:cNvSpPr/>
              <p:nvPr/>
            </p:nvSpPr>
            <p:spPr>
              <a:xfrm>
                <a:off x="7329150" y="362725"/>
                <a:ext cx="352150" cy="352150"/>
              </a:xfrm>
              <a:custGeom>
                <a:rect b="b" l="l" r="r" t="t"/>
                <a:pathLst>
                  <a:path extrusionOk="0" h="14086" w="14086">
                    <a:moveTo>
                      <a:pt x="7037" y="298"/>
                    </a:moveTo>
                    <a:cubicBezTo>
                      <a:pt x="10764" y="298"/>
                      <a:pt x="13788" y="3323"/>
                      <a:pt x="13788" y="7037"/>
                    </a:cubicBezTo>
                    <a:cubicBezTo>
                      <a:pt x="13788" y="10764"/>
                      <a:pt x="10764" y="13788"/>
                      <a:pt x="7037" y="13788"/>
                    </a:cubicBezTo>
                    <a:cubicBezTo>
                      <a:pt x="3322" y="13788"/>
                      <a:pt x="298" y="10764"/>
                      <a:pt x="298" y="7037"/>
                    </a:cubicBezTo>
                    <a:cubicBezTo>
                      <a:pt x="298" y="3323"/>
                      <a:pt x="3322" y="298"/>
                      <a:pt x="7037" y="298"/>
                    </a:cubicBezTo>
                    <a:close/>
                    <a:moveTo>
                      <a:pt x="7037" y="1"/>
                    </a:moveTo>
                    <a:cubicBezTo>
                      <a:pt x="3156" y="1"/>
                      <a:pt x="1" y="3156"/>
                      <a:pt x="1" y="7037"/>
                    </a:cubicBezTo>
                    <a:cubicBezTo>
                      <a:pt x="1" y="10931"/>
                      <a:pt x="3156" y="14086"/>
                      <a:pt x="7037" y="14086"/>
                    </a:cubicBezTo>
                    <a:cubicBezTo>
                      <a:pt x="10931" y="14086"/>
                      <a:pt x="14086" y="10931"/>
                      <a:pt x="14086" y="7037"/>
                    </a:cubicBezTo>
                    <a:cubicBezTo>
                      <a:pt x="14086" y="3156"/>
                      <a:pt x="10931"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4"/>
              <p:cNvSpPr/>
              <p:nvPr/>
            </p:nvSpPr>
            <p:spPr>
              <a:xfrm>
                <a:off x="7468750" y="278800"/>
                <a:ext cx="44375" cy="51500"/>
              </a:xfrm>
              <a:custGeom>
                <a:rect b="b" l="l" r="r" t="t"/>
                <a:pathLst>
                  <a:path extrusionOk="0" h="2060" w="1775">
                    <a:moveTo>
                      <a:pt x="1" y="0"/>
                    </a:moveTo>
                    <a:lnTo>
                      <a:pt x="1" y="2060"/>
                    </a:lnTo>
                    <a:lnTo>
                      <a:pt x="1775" y="206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4"/>
              <p:cNvSpPr/>
              <p:nvPr/>
            </p:nvSpPr>
            <p:spPr>
              <a:xfrm>
                <a:off x="7497325" y="278800"/>
                <a:ext cx="44675" cy="51500"/>
              </a:xfrm>
              <a:custGeom>
                <a:rect b="b" l="l" r="r" t="t"/>
                <a:pathLst>
                  <a:path extrusionOk="0" h="2060" w="1787">
                    <a:moveTo>
                      <a:pt x="1787" y="0"/>
                    </a:moveTo>
                    <a:lnTo>
                      <a:pt x="1" y="2060"/>
                    </a:lnTo>
                    <a:lnTo>
                      <a:pt x="1787" y="2060"/>
                    </a:lnTo>
                    <a:lnTo>
                      <a:pt x="1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4"/>
              <p:cNvSpPr/>
              <p:nvPr/>
            </p:nvSpPr>
            <p:spPr>
              <a:xfrm>
                <a:off x="7483350" y="278800"/>
                <a:ext cx="44075" cy="51500"/>
              </a:xfrm>
              <a:custGeom>
                <a:rect b="b" l="l" r="r" t="t"/>
                <a:pathLst>
                  <a:path extrusionOk="0" h="2060" w="1763">
                    <a:moveTo>
                      <a:pt x="869" y="0"/>
                    </a:moveTo>
                    <a:lnTo>
                      <a:pt x="0" y="2060"/>
                    </a:lnTo>
                    <a:lnTo>
                      <a:pt x="1762" y="2060"/>
                    </a:lnTo>
                    <a:lnTo>
                      <a:pt x="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4"/>
              <p:cNvSpPr/>
              <p:nvPr/>
            </p:nvSpPr>
            <p:spPr>
              <a:xfrm>
                <a:off x="7497325" y="747000"/>
                <a:ext cx="44675" cy="51825"/>
              </a:xfrm>
              <a:custGeom>
                <a:rect b="b" l="l" r="r" t="t"/>
                <a:pathLst>
                  <a:path extrusionOk="0" h="2073" w="1787">
                    <a:moveTo>
                      <a:pt x="1" y="1"/>
                    </a:moveTo>
                    <a:lnTo>
                      <a:pt x="1787" y="2072"/>
                    </a:lnTo>
                    <a:lnTo>
                      <a:pt x="1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4"/>
              <p:cNvSpPr/>
              <p:nvPr/>
            </p:nvSpPr>
            <p:spPr>
              <a:xfrm>
                <a:off x="7468750" y="747000"/>
                <a:ext cx="44375" cy="51825"/>
              </a:xfrm>
              <a:custGeom>
                <a:rect b="b" l="l" r="r" t="t"/>
                <a:pathLst>
                  <a:path extrusionOk="0" h="2073" w="1775">
                    <a:moveTo>
                      <a:pt x="1" y="1"/>
                    </a:moveTo>
                    <a:lnTo>
                      <a:pt x="1" y="2072"/>
                    </a:lnTo>
                    <a:lnTo>
                      <a:pt x="1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4"/>
              <p:cNvSpPr/>
              <p:nvPr/>
            </p:nvSpPr>
            <p:spPr>
              <a:xfrm>
                <a:off x="7483350" y="747000"/>
                <a:ext cx="44075" cy="51825"/>
              </a:xfrm>
              <a:custGeom>
                <a:rect b="b" l="l" r="r" t="t"/>
                <a:pathLst>
                  <a:path extrusionOk="0" h="2073" w="1763">
                    <a:moveTo>
                      <a:pt x="0" y="1"/>
                    </a:moveTo>
                    <a:lnTo>
                      <a:pt x="869" y="2072"/>
                    </a:lnTo>
                    <a:lnTo>
                      <a:pt x="1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4"/>
              <p:cNvSpPr/>
              <p:nvPr/>
            </p:nvSpPr>
            <p:spPr>
              <a:xfrm>
                <a:off x="7245225" y="530900"/>
                <a:ext cx="52100" cy="44375"/>
              </a:xfrm>
              <a:custGeom>
                <a:rect b="b" l="l" r="r" t="t"/>
                <a:pathLst>
                  <a:path extrusionOk="0" h="1775" w="2084">
                    <a:moveTo>
                      <a:pt x="2084" y="1"/>
                    </a:moveTo>
                    <a:lnTo>
                      <a:pt x="0" y="1775"/>
                    </a:lnTo>
                    <a:lnTo>
                      <a:pt x="2084" y="1775"/>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4"/>
              <p:cNvSpPr/>
              <p:nvPr/>
            </p:nvSpPr>
            <p:spPr>
              <a:xfrm>
                <a:off x="7245225" y="502025"/>
                <a:ext cx="52100" cy="44675"/>
              </a:xfrm>
              <a:custGeom>
                <a:rect b="b" l="l" r="r" t="t"/>
                <a:pathLst>
                  <a:path extrusionOk="0" h="1787" w="2084">
                    <a:moveTo>
                      <a:pt x="0" y="1"/>
                    </a:moveTo>
                    <a:lnTo>
                      <a:pt x="2084" y="1787"/>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4"/>
              <p:cNvSpPr/>
              <p:nvPr/>
            </p:nvSpPr>
            <p:spPr>
              <a:xfrm>
                <a:off x="7245225" y="516325"/>
                <a:ext cx="52100" cy="44675"/>
              </a:xfrm>
              <a:custGeom>
                <a:rect b="b" l="l" r="r" t="t"/>
                <a:pathLst>
                  <a:path extrusionOk="0" h="1787" w="2084">
                    <a:moveTo>
                      <a:pt x="2084" y="0"/>
                    </a:moveTo>
                    <a:lnTo>
                      <a:pt x="0" y="893"/>
                    </a:lnTo>
                    <a:lnTo>
                      <a:pt x="2084" y="1786"/>
                    </a:lnTo>
                    <a:lnTo>
                      <a:pt x="2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4"/>
              <p:cNvSpPr/>
              <p:nvPr/>
            </p:nvSpPr>
            <p:spPr>
              <a:xfrm>
                <a:off x="7713425" y="502025"/>
                <a:ext cx="51825" cy="44675"/>
              </a:xfrm>
              <a:custGeom>
                <a:rect b="b" l="l" r="r" t="t"/>
                <a:pathLst>
                  <a:path extrusionOk="0" h="1787" w="2073">
                    <a:moveTo>
                      <a:pt x="1" y="1"/>
                    </a:moveTo>
                    <a:lnTo>
                      <a:pt x="1" y="1787"/>
                    </a:ln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4"/>
              <p:cNvSpPr/>
              <p:nvPr/>
            </p:nvSpPr>
            <p:spPr>
              <a:xfrm>
                <a:off x="7713425" y="530900"/>
                <a:ext cx="51825" cy="44375"/>
              </a:xfrm>
              <a:custGeom>
                <a:rect b="b" l="l" r="r" t="t"/>
                <a:pathLst>
                  <a:path extrusionOk="0" h="1775" w="2073">
                    <a:moveTo>
                      <a:pt x="1" y="1"/>
                    </a:moveTo>
                    <a:lnTo>
                      <a:pt x="1" y="1775"/>
                    </a:lnTo>
                    <a:lnTo>
                      <a:pt x="2072" y="177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4"/>
              <p:cNvSpPr/>
              <p:nvPr/>
            </p:nvSpPr>
            <p:spPr>
              <a:xfrm>
                <a:off x="7713425" y="516325"/>
                <a:ext cx="51825" cy="44675"/>
              </a:xfrm>
              <a:custGeom>
                <a:rect b="b" l="l" r="r" t="t"/>
                <a:pathLst>
                  <a:path extrusionOk="0" h="1787" w="2073">
                    <a:moveTo>
                      <a:pt x="1" y="0"/>
                    </a:moveTo>
                    <a:lnTo>
                      <a:pt x="1" y="1786"/>
                    </a:lnTo>
                    <a:lnTo>
                      <a:pt x="2072" y="89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4"/>
              <p:cNvSpPr/>
              <p:nvPr/>
            </p:nvSpPr>
            <p:spPr>
              <a:xfrm>
                <a:off x="7295225" y="380600"/>
                <a:ext cx="68475" cy="36925"/>
              </a:xfrm>
              <a:custGeom>
                <a:rect b="b" l="l" r="r" t="t"/>
                <a:pathLst>
                  <a:path extrusionOk="0" h="1477" w="2739">
                    <a:moveTo>
                      <a:pt x="0" y="0"/>
                    </a:moveTo>
                    <a:lnTo>
                      <a:pt x="1477" y="1477"/>
                    </a:lnTo>
                    <a:lnTo>
                      <a:pt x="2739" y="2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4"/>
              <p:cNvSpPr/>
              <p:nvPr/>
            </p:nvSpPr>
            <p:spPr>
              <a:xfrm>
                <a:off x="7347300" y="328800"/>
                <a:ext cx="36650" cy="68175"/>
              </a:xfrm>
              <a:custGeom>
                <a:rect b="b" l="l" r="r" t="t"/>
                <a:pathLst>
                  <a:path extrusionOk="0" h="2727" w="1466">
                    <a:moveTo>
                      <a:pt x="1" y="0"/>
                    </a:moveTo>
                    <a:lnTo>
                      <a:pt x="215" y="2727"/>
                    </a:lnTo>
                    <a:lnTo>
                      <a:pt x="1465" y="14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4"/>
              <p:cNvSpPr/>
              <p:nvPr/>
            </p:nvSpPr>
            <p:spPr>
              <a:xfrm>
                <a:off x="7321425" y="355000"/>
                <a:ext cx="52400" cy="52100"/>
              </a:xfrm>
              <a:custGeom>
                <a:rect b="b" l="l" r="r" t="t"/>
                <a:pathLst>
                  <a:path extrusionOk="0" h="2084" w="2096">
                    <a:moveTo>
                      <a:pt x="0" y="0"/>
                    </a:moveTo>
                    <a:lnTo>
                      <a:pt x="834" y="2084"/>
                    </a:lnTo>
                    <a:lnTo>
                      <a:pt x="2096" y="8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4"/>
              <p:cNvSpPr/>
              <p:nvPr/>
            </p:nvSpPr>
            <p:spPr>
              <a:xfrm>
                <a:off x="7647050" y="660100"/>
                <a:ext cx="67900" cy="36925"/>
              </a:xfrm>
              <a:custGeom>
                <a:rect b="b" l="l" r="r" t="t"/>
                <a:pathLst>
                  <a:path extrusionOk="0" h="1477" w="2716">
                    <a:moveTo>
                      <a:pt x="1263" y="0"/>
                    </a:moveTo>
                    <a:lnTo>
                      <a:pt x="1" y="1262"/>
                    </a:lnTo>
                    <a:lnTo>
                      <a:pt x="2715" y="1476"/>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4"/>
              <p:cNvSpPr/>
              <p:nvPr/>
            </p:nvSpPr>
            <p:spPr>
              <a:xfrm>
                <a:off x="7626500" y="680625"/>
                <a:ext cx="36950" cy="67900"/>
              </a:xfrm>
              <a:custGeom>
                <a:rect b="b" l="l" r="r" t="t"/>
                <a:pathLst>
                  <a:path extrusionOk="0" h="2716" w="1478">
                    <a:moveTo>
                      <a:pt x="1263" y="1"/>
                    </a:moveTo>
                    <a:lnTo>
                      <a:pt x="1" y="1251"/>
                    </a:lnTo>
                    <a:lnTo>
                      <a:pt x="1477" y="271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4"/>
              <p:cNvSpPr/>
              <p:nvPr/>
            </p:nvSpPr>
            <p:spPr>
              <a:xfrm>
                <a:off x="7636925" y="670200"/>
                <a:ext cx="52425" cy="52425"/>
              </a:xfrm>
              <a:custGeom>
                <a:rect b="b" l="l" r="r" t="t"/>
                <a:pathLst>
                  <a:path extrusionOk="0" h="2097" w="2097">
                    <a:moveTo>
                      <a:pt x="1251" y="1"/>
                    </a:moveTo>
                    <a:lnTo>
                      <a:pt x="1" y="1263"/>
                    </a:lnTo>
                    <a:lnTo>
                      <a:pt x="2096" y="2096"/>
                    </a:lnTo>
                    <a:lnTo>
                      <a:pt x="1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4"/>
              <p:cNvSpPr/>
              <p:nvPr/>
            </p:nvSpPr>
            <p:spPr>
              <a:xfrm>
                <a:off x="7347300" y="680625"/>
                <a:ext cx="36650" cy="67900"/>
              </a:xfrm>
              <a:custGeom>
                <a:rect b="b" l="l" r="r" t="t"/>
                <a:pathLst>
                  <a:path extrusionOk="0" h="2716" w="1466">
                    <a:moveTo>
                      <a:pt x="215" y="1"/>
                    </a:moveTo>
                    <a:lnTo>
                      <a:pt x="1" y="2715"/>
                    </a:lnTo>
                    <a:lnTo>
                      <a:pt x="1465" y="1251"/>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4"/>
              <p:cNvSpPr/>
              <p:nvPr/>
            </p:nvSpPr>
            <p:spPr>
              <a:xfrm>
                <a:off x="7295225" y="660100"/>
                <a:ext cx="68475" cy="36925"/>
              </a:xfrm>
              <a:custGeom>
                <a:rect b="b" l="l" r="r" t="t"/>
                <a:pathLst>
                  <a:path extrusionOk="0" h="1477" w="2739">
                    <a:moveTo>
                      <a:pt x="1477" y="0"/>
                    </a:moveTo>
                    <a:lnTo>
                      <a:pt x="0" y="1476"/>
                    </a:lnTo>
                    <a:lnTo>
                      <a:pt x="2739" y="1262"/>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4"/>
              <p:cNvSpPr/>
              <p:nvPr/>
            </p:nvSpPr>
            <p:spPr>
              <a:xfrm>
                <a:off x="7321425" y="670200"/>
                <a:ext cx="52400" cy="52425"/>
              </a:xfrm>
              <a:custGeom>
                <a:rect b="b" l="l" r="r" t="t"/>
                <a:pathLst>
                  <a:path extrusionOk="0" h="2097" w="2096">
                    <a:moveTo>
                      <a:pt x="834" y="1"/>
                    </a:moveTo>
                    <a:lnTo>
                      <a:pt x="0" y="2096"/>
                    </a:lnTo>
                    <a:lnTo>
                      <a:pt x="2096" y="1263"/>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4"/>
              <p:cNvSpPr/>
              <p:nvPr/>
            </p:nvSpPr>
            <p:spPr>
              <a:xfrm>
                <a:off x="7626500" y="328800"/>
                <a:ext cx="36950" cy="68175"/>
              </a:xfrm>
              <a:custGeom>
                <a:rect b="b" l="l" r="r" t="t"/>
                <a:pathLst>
                  <a:path extrusionOk="0" h="2727" w="1478">
                    <a:moveTo>
                      <a:pt x="1477" y="0"/>
                    </a:moveTo>
                    <a:lnTo>
                      <a:pt x="1" y="1477"/>
                    </a:lnTo>
                    <a:lnTo>
                      <a:pt x="1263" y="2727"/>
                    </a:lnTo>
                    <a:lnTo>
                      <a:pt x="1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4"/>
              <p:cNvSpPr/>
              <p:nvPr/>
            </p:nvSpPr>
            <p:spPr>
              <a:xfrm>
                <a:off x="7647050" y="380600"/>
                <a:ext cx="67900" cy="36925"/>
              </a:xfrm>
              <a:custGeom>
                <a:rect b="b" l="l" r="r" t="t"/>
                <a:pathLst>
                  <a:path extrusionOk="0" h="1477" w="2716">
                    <a:moveTo>
                      <a:pt x="2715" y="0"/>
                    </a:moveTo>
                    <a:lnTo>
                      <a:pt x="1" y="203"/>
                    </a:lnTo>
                    <a:lnTo>
                      <a:pt x="1263" y="1477"/>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4"/>
              <p:cNvSpPr/>
              <p:nvPr/>
            </p:nvSpPr>
            <p:spPr>
              <a:xfrm>
                <a:off x="7636925" y="355000"/>
                <a:ext cx="52425" cy="52100"/>
              </a:xfrm>
              <a:custGeom>
                <a:rect b="b" l="l" r="r" t="t"/>
                <a:pathLst>
                  <a:path extrusionOk="0" h="2084" w="2097">
                    <a:moveTo>
                      <a:pt x="2096" y="0"/>
                    </a:moveTo>
                    <a:lnTo>
                      <a:pt x="1" y="834"/>
                    </a:lnTo>
                    <a:lnTo>
                      <a:pt x="1251" y="2084"/>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1" name="Google Shape;2551;p44"/>
              <p:cNvGrpSpPr/>
              <p:nvPr/>
            </p:nvGrpSpPr>
            <p:grpSpPr>
              <a:xfrm>
                <a:off x="7387500" y="500850"/>
                <a:ext cx="249450" cy="83350"/>
                <a:chOff x="7387500" y="500850"/>
                <a:chExt cx="249450" cy="83350"/>
              </a:xfrm>
            </p:grpSpPr>
            <p:sp>
              <p:nvSpPr>
                <p:cNvPr id="2552" name="Google Shape;2552;p44"/>
                <p:cNvSpPr/>
                <p:nvPr/>
              </p:nvSpPr>
              <p:spPr>
                <a:xfrm>
                  <a:off x="7387500" y="501150"/>
                  <a:ext cx="48825" cy="81275"/>
                </a:xfrm>
                <a:custGeom>
                  <a:rect b="b" l="l" r="r" t="t"/>
                  <a:pathLst>
                    <a:path extrusionOk="0" h="3251" w="1953">
                      <a:moveTo>
                        <a:pt x="1560" y="0"/>
                      </a:moveTo>
                      <a:cubicBezTo>
                        <a:pt x="1369" y="119"/>
                        <a:pt x="1167" y="191"/>
                        <a:pt x="929" y="238"/>
                      </a:cubicBezTo>
                      <a:cubicBezTo>
                        <a:pt x="691" y="286"/>
                        <a:pt x="369" y="298"/>
                        <a:pt x="0" y="310"/>
                      </a:cubicBezTo>
                      <a:lnTo>
                        <a:pt x="0" y="441"/>
                      </a:lnTo>
                      <a:cubicBezTo>
                        <a:pt x="155" y="441"/>
                        <a:pt x="274" y="464"/>
                        <a:pt x="346" y="488"/>
                      </a:cubicBezTo>
                      <a:cubicBezTo>
                        <a:pt x="429" y="524"/>
                        <a:pt x="488" y="584"/>
                        <a:pt x="524" y="667"/>
                      </a:cubicBezTo>
                      <a:cubicBezTo>
                        <a:pt x="548" y="762"/>
                        <a:pt x="572" y="905"/>
                        <a:pt x="572" y="1107"/>
                      </a:cubicBezTo>
                      <a:lnTo>
                        <a:pt x="572" y="2608"/>
                      </a:lnTo>
                      <a:cubicBezTo>
                        <a:pt x="572" y="2798"/>
                        <a:pt x="512" y="2929"/>
                        <a:pt x="417" y="3012"/>
                      </a:cubicBezTo>
                      <a:cubicBezTo>
                        <a:pt x="334" y="3084"/>
                        <a:pt x="191" y="3108"/>
                        <a:pt x="12" y="3108"/>
                      </a:cubicBezTo>
                      <a:lnTo>
                        <a:pt x="12" y="3251"/>
                      </a:lnTo>
                      <a:cubicBezTo>
                        <a:pt x="119" y="3251"/>
                        <a:pt x="286" y="3227"/>
                        <a:pt x="477" y="3227"/>
                      </a:cubicBezTo>
                      <a:cubicBezTo>
                        <a:pt x="667" y="3215"/>
                        <a:pt x="881" y="3215"/>
                        <a:pt x="1108" y="3215"/>
                      </a:cubicBezTo>
                      <a:cubicBezTo>
                        <a:pt x="1286" y="3215"/>
                        <a:pt x="1429" y="3227"/>
                        <a:pt x="1596" y="3227"/>
                      </a:cubicBezTo>
                      <a:cubicBezTo>
                        <a:pt x="1739" y="3227"/>
                        <a:pt x="1881" y="3251"/>
                        <a:pt x="1953" y="3251"/>
                      </a:cubicBezTo>
                      <a:lnTo>
                        <a:pt x="1953" y="3108"/>
                      </a:lnTo>
                      <a:cubicBezTo>
                        <a:pt x="1822" y="3108"/>
                        <a:pt x="1715" y="3084"/>
                        <a:pt x="1655" y="3024"/>
                      </a:cubicBezTo>
                      <a:cubicBezTo>
                        <a:pt x="1596" y="2965"/>
                        <a:pt x="1560" y="2846"/>
                        <a:pt x="1560" y="2667"/>
                      </a:cubicBezTo>
                      <a:lnTo>
                        <a:pt x="15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4"/>
                <p:cNvSpPr/>
                <p:nvPr/>
              </p:nvSpPr>
              <p:spPr>
                <a:xfrm>
                  <a:off x="7447925" y="500850"/>
                  <a:ext cx="87825" cy="83350"/>
                </a:xfrm>
                <a:custGeom>
                  <a:rect b="b" l="l" r="r" t="t"/>
                  <a:pathLst>
                    <a:path extrusionOk="0" h="3334" w="3513">
                      <a:moveTo>
                        <a:pt x="1739" y="107"/>
                      </a:moveTo>
                      <a:cubicBezTo>
                        <a:pt x="1870" y="107"/>
                        <a:pt x="1989" y="155"/>
                        <a:pt x="2120" y="215"/>
                      </a:cubicBezTo>
                      <a:cubicBezTo>
                        <a:pt x="2227" y="322"/>
                        <a:pt x="2322" y="488"/>
                        <a:pt x="2393" y="715"/>
                      </a:cubicBezTo>
                      <a:cubicBezTo>
                        <a:pt x="2465" y="929"/>
                        <a:pt x="2501" y="1227"/>
                        <a:pt x="2501" y="1608"/>
                      </a:cubicBezTo>
                      <a:cubicBezTo>
                        <a:pt x="2501" y="2108"/>
                        <a:pt x="2441" y="2501"/>
                        <a:pt x="2298" y="2774"/>
                      </a:cubicBezTo>
                      <a:cubicBezTo>
                        <a:pt x="2167" y="3060"/>
                        <a:pt x="2000" y="3215"/>
                        <a:pt x="1798" y="3215"/>
                      </a:cubicBezTo>
                      <a:cubicBezTo>
                        <a:pt x="1667" y="3215"/>
                        <a:pt x="1548" y="3167"/>
                        <a:pt x="1429" y="3060"/>
                      </a:cubicBezTo>
                      <a:cubicBezTo>
                        <a:pt x="1310" y="2953"/>
                        <a:pt x="1215" y="2798"/>
                        <a:pt x="1143" y="2572"/>
                      </a:cubicBezTo>
                      <a:cubicBezTo>
                        <a:pt x="1072" y="2346"/>
                        <a:pt x="1036" y="2048"/>
                        <a:pt x="1036" y="1679"/>
                      </a:cubicBezTo>
                      <a:cubicBezTo>
                        <a:pt x="1036" y="1191"/>
                        <a:pt x="1096" y="798"/>
                        <a:pt x="1227" y="524"/>
                      </a:cubicBezTo>
                      <a:cubicBezTo>
                        <a:pt x="1369" y="238"/>
                        <a:pt x="1524" y="107"/>
                        <a:pt x="1739" y="107"/>
                      </a:cubicBezTo>
                      <a:close/>
                      <a:moveTo>
                        <a:pt x="1786" y="0"/>
                      </a:moveTo>
                      <a:cubicBezTo>
                        <a:pt x="1429" y="0"/>
                        <a:pt x="1119" y="72"/>
                        <a:pt x="846" y="226"/>
                      </a:cubicBezTo>
                      <a:cubicBezTo>
                        <a:pt x="584" y="369"/>
                        <a:pt x="369" y="584"/>
                        <a:pt x="226" y="834"/>
                      </a:cubicBezTo>
                      <a:cubicBezTo>
                        <a:pt x="72" y="1084"/>
                        <a:pt x="0" y="1369"/>
                        <a:pt x="0" y="1691"/>
                      </a:cubicBezTo>
                      <a:cubicBezTo>
                        <a:pt x="0" y="2024"/>
                        <a:pt x="60" y="2322"/>
                        <a:pt x="226" y="2560"/>
                      </a:cubicBezTo>
                      <a:cubicBezTo>
                        <a:pt x="381" y="2798"/>
                        <a:pt x="572" y="2989"/>
                        <a:pt x="846" y="3120"/>
                      </a:cubicBezTo>
                      <a:cubicBezTo>
                        <a:pt x="1096" y="3263"/>
                        <a:pt x="1393" y="3334"/>
                        <a:pt x="1727" y="3334"/>
                      </a:cubicBezTo>
                      <a:cubicBezTo>
                        <a:pt x="2084" y="3334"/>
                        <a:pt x="2393" y="3263"/>
                        <a:pt x="2667" y="3108"/>
                      </a:cubicBezTo>
                      <a:cubicBezTo>
                        <a:pt x="2929" y="2941"/>
                        <a:pt x="3143" y="2739"/>
                        <a:pt x="3286" y="2489"/>
                      </a:cubicBezTo>
                      <a:cubicBezTo>
                        <a:pt x="3441" y="2227"/>
                        <a:pt x="3513" y="1929"/>
                        <a:pt x="3513" y="1608"/>
                      </a:cubicBezTo>
                      <a:cubicBezTo>
                        <a:pt x="3513" y="1274"/>
                        <a:pt x="3441" y="988"/>
                        <a:pt x="3286" y="750"/>
                      </a:cubicBezTo>
                      <a:cubicBezTo>
                        <a:pt x="3143" y="524"/>
                        <a:pt x="2929" y="322"/>
                        <a:pt x="2679" y="191"/>
                      </a:cubicBezTo>
                      <a:cubicBezTo>
                        <a:pt x="2429" y="60"/>
                        <a:pt x="2131"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4"/>
                <p:cNvSpPr/>
                <p:nvPr/>
              </p:nvSpPr>
              <p:spPr>
                <a:xfrm>
                  <a:off x="7549125" y="500850"/>
                  <a:ext cx="87825" cy="83350"/>
                </a:xfrm>
                <a:custGeom>
                  <a:rect b="b" l="l" r="r" t="t"/>
                  <a:pathLst>
                    <a:path extrusionOk="0" h="3334" w="3513">
                      <a:moveTo>
                        <a:pt x="1727" y="107"/>
                      </a:moveTo>
                      <a:cubicBezTo>
                        <a:pt x="1858" y="107"/>
                        <a:pt x="1989" y="155"/>
                        <a:pt x="2108" y="215"/>
                      </a:cubicBezTo>
                      <a:cubicBezTo>
                        <a:pt x="2215" y="322"/>
                        <a:pt x="2310" y="488"/>
                        <a:pt x="2382" y="715"/>
                      </a:cubicBezTo>
                      <a:cubicBezTo>
                        <a:pt x="2453" y="929"/>
                        <a:pt x="2477" y="1227"/>
                        <a:pt x="2477" y="1608"/>
                      </a:cubicBezTo>
                      <a:cubicBezTo>
                        <a:pt x="2477" y="2108"/>
                        <a:pt x="2417" y="2501"/>
                        <a:pt x="2286" y="2774"/>
                      </a:cubicBezTo>
                      <a:cubicBezTo>
                        <a:pt x="2155" y="3060"/>
                        <a:pt x="1989" y="3215"/>
                        <a:pt x="1786" y="3215"/>
                      </a:cubicBezTo>
                      <a:cubicBezTo>
                        <a:pt x="1643" y="3215"/>
                        <a:pt x="1524" y="3167"/>
                        <a:pt x="1405" y="3060"/>
                      </a:cubicBezTo>
                      <a:cubicBezTo>
                        <a:pt x="1286" y="2953"/>
                        <a:pt x="1203" y="2798"/>
                        <a:pt x="1131" y="2572"/>
                      </a:cubicBezTo>
                      <a:cubicBezTo>
                        <a:pt x="1048" y="2346"/>
                        <a:pt x="1024" y="2048"/>
                        <a:pt x="1024" y="1679"/>
                      </a:cubicBezTo>
                      <a:cubicBezTo>
                        <a:pt x="1024" y="1191"/>
                        <a:pt x="1084" y="798"/>
                        <a:pt x="1215" y="524"/>
                      </a:cubicBezTo>
                      <a:cubicBezTo>
                        <a:pt x="1346" y="238"/>
                        <a:pt x="1512" y="107"/>
                        <a:pt x="1727" y="107"/>
                      </a:cubicBezTo>
                      <a:close/>
                      <a:moveTo>
                        <a:pt x="1786" y="0"/>
                      </a:moveTo>
                      <a:cubicBezTo>
                        <a:pt x="1429" y="0"/>
                        <a:pt x="1096" y="72"/>
                        <a:pt x="846" y="226"/>
                      </a:cubicBezTo>
                      <a:cubicBezTo>
                        <a:pt x="584" y="369"/>
                        <a:pt x="369" y="584"/>
                        <a:pt x="227" y="834"/>
                      </a:cubicBezTo>
                      <a:cubicBezTo>
                        <a:pt x="72" y="1084"/>
                        <a:pt x="0" y="1369"/>
                        <a:pt x="0" y="1691"/>
                      </a:cubicBezTo>
                      <a:cubicBezTo>
                        <a:pt x="0" y="2024"/>
                        <a:pt x="60" y="2322"/>
                        <a:pt x="227" y="2560"/>
                      </a:cubicBezTo>
                      <a:cubicBezTo>
                        <a:pt x="381" y="2798"/>
                        <a:pt x="572" y="2989"/>
                        <a:pt x="846" y="3120"/>
                      </a:cubicBezTo>
                      <a:cubicBezTo>
                        <a:pt x="1096" y="3263"/>
                        <a:pt x="1393" y="3334"/>
                        <a:pt x="1727" y="3334"/>
                      </a:cubicBezTo>
                      <a:cubicBezTo>
                        <a:pt x="2084" y="3334"/>
                        <a:pt x="2394" y="3263"/>
                        <a:pt x="2667" y="3108"/>
                      </a:cubicBezTo>
                      <a:cubicBezTo>
                        <a:pt x="2929" y="2941"/>
                        <a:pt x="3132" y="2739"/>
                        <a:pt x="3286" y="2489"/>
                      </a:cubicBezTo>
                      <a:cubicBezTo>
                        <a:pt x="3429" y="2227"/>
                        <a:pt x="3513" y="1929"/>
                        <a:pt x="3513" y="1608"/>
                      </a:cubicBezTo>
                      <a:cubicBezTo>
                        <a:pt x="3513" y="1274"/>
                        <a:pt x="3429" y="988"/>
                        <a:pt x="3286" y="750"/>
                      </a:cubicBezTo>
                      <a:cubicBezTo>
                        <a:pt x="3132" y="524"/>
                        <a:pt x="2929" y="322"/>
                        <a:pt x="2679" y="191"/>
                      </a:cubicBezTo>
                      <a:cubicBezTo>
                        <a:pt x="2429" y="60"/>
                        <a:pt x="2132"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5" name="Google Shape;2555;p44"/>
              <p:cNvSpPr/>
              <p:nvPr/>
            </p:nvSpPr>
            <p:spPr>
              <a:xfrm>
                <a:off x="7223200" y="452925"/>
                <a:ext cx="116700" cy="52400"/>
              </a:xfrm>
              <a:custGeom>
                <a:rect b="b" l="l" r="r" t="t"/>
                <a:pathLst>
                  <a:path extrusionOk="0" h="2096" w="4668">
                    <a:moveTo>
                      <a:pt x="71" y="0"/>
                    </a:moveTo>
                    <a:cubicBezTo>
                      <a:pt x="48" y="84"/>
                      <a:pt x="12" y="191"/>
                      <a:pt x="0" y="274"/>
                    </a:cubicBezTo>
                    <a:lnTo>
                      <a:pt x="4608" y="2096"/>
                    </a:lnTo>
                    <a:cubicBezTo>
                      <a:pt x="4632" y="1989"/>
                      <a:pt x="4643" y="1905"/>
                      <a:pt x="4667" y="1798"/>
                    </a:cubicBezTo>
                    <a:lnTo>
                      <a:pt x="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4"/>
              <p:cNvSpPr/>
              <p:nvPr/>
            </p:nvSpPr>
            <p:spPr>
              <a:xfrm>
                <a:off x="7226175" y="578525"/>
                <a:ext cx="114900" cy="56575"/>
              </a:xfrm>
              <a:custGeom>
                <a:rect b="b" l="l" r="r" t="t"/>
                <a:pathLst>
                  <a:path extrusionOk="0" h="2263" w="4596">
                    <a:moveTo>
                      <a:pt x="4524" y="1"/>
                    </a:moveTo>
                    <a:lnTo>
                      <a:pt x="0" y="1977"/>
                    </a:lnTo>
                    <a:cubicBezTo>
                      <a:pt x="24" y="2072"/>
                      <a:pt x="60" y="2180"/>
                      <a:pt x="83" y="2263"/>
                    </a:cubicBezTo>
                    <a:lnTo>
                      <a:pt x="4596" y="298"/>
                    </a:lnTo>
                    <a:cubicBezTo>
                      <a:pt x="4572" y="191"/>
                      <a:pt x="4548" y="96"/>
                      <a:pt x="4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4"/>
              <p:cNvSpPr/>
              <p:nvPr/>
            </p:nvSpPr>
            <p:spPr>
              <a:xfrm>
                <a:off x="7667300" y="442800"/>
                <a:ext cx="117300" cy="57175"/>
              </a:xfrm>
              <a:custGeom>
                <a:rect b="b" l="l" r="r" t="t"/>
                <a:pathLst>
                  <a:path extrusionOk="0" h="2287" w="4692">
                    <a:moveTo>
                      <a:pt x="4608" y="1"/>
                    </a:moveTo>
                    <a:lnTo>
                      <a:pt x="0" y="2001"/>
                    </a:lnTo>
                    <a:cubicBezTo>
                      <a:pt x="24" y="2096"/>
                      <a:pt x="48" y="2179"/>
                      <a:pt x="83" y="2287"/>
                    </a:cubicBezTo>
                    <a:lnTo>
                      <a:pt x="4691" y="286"/>
                    </a:lnTo>
                    <a:cubicBezTo>
                      <a:pt x="4667" y="191"/>
                      <a:pt x="4632" y="84"/>
                      <a:pt x="4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4"/>
              <p:cNvSpPr/>
              <p:nvPr/>
            </p:nvSpPr>
            <p:spPr>
              <a:xfrm>
                <a:off x="7669375" y="571400"/>
                <a:ext cx="118200" cy="53300"/>
              </a:xfrm>
              <a:custGeom>
                <a:rect b="b" l="l" r="r" t="t"/>
                <a:pathLst>
                  <a:path extrusionOk="0" h="2132" w="4728">
                    <a:moveTo>
                      <a:pt x="60" y="0"/>
                    </a:moveTo>
                    <a:cubicBezTo>
                      <a:pt x="36" y="107"/>
                      <a:pt x="12" y="202"/>
                      <a:pt x="0" y="298"/>
                    </a:cubicBezTo>
                    <a:lnTo>
                      <a:pt x="4656" y="2131"/>
                    </a:lnTo>
                    <a:cubicBezTo>
                      <a:pt x="4680" y="2048"/>
                      <a:pt x="4715" y="1941"/>
                      <a:pt x="4727" y="1845"/>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4"/>
              <p:cNvSpPr/>
              <p:nvPr/>
            </p:nvSpPr>
            <p:spPr>
              <a:xfrm>
                <a:off x="7644675" y="394275"/>
                <a:ext cx="119375" cy="57175"/>
              </a:xfrm>
              <a:custGeom>
                <a:rect b="b" l="l" r="r" t="t"/>
                <a:pathLst>
                  <a:path extrusionOk="0" h="2287" w="4775">
                    <a:moveTo>
                      <a:pt x="4632" y="1"/>
                    </a:moveTo>
                    <a:lnTo>
                      <a:pt x="0" y="2025"/>
                    </a:lnTo>
                    <a:cubicBezTo>
                      <a:pt x="72" y="2120"/>
                      <a:pt x="119" y="2203"/>
                      <a:pt x="179" y="2287"/>
                    </a:cubicBezTo>
                    <a:lnTo>
                      <a:pt x="4775" y="275"/>
                    </a:lnTo>
                    <a:cubicBezTo>
                      <a:pt x="4739" y="179"/>
                      <a:pt x="4691" y="96"/>
                      <a:pt x="4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4"/>
              <p:cNvSpPr/>
              <p:nvPr/>
            </p:nvSpPr>
            <p:spPr>
              <a:xfrm>
                <a:off x="7587225" y="274625"/>
                <a:ext cx="52700" cy="120875"/>
              </a:xfrm>
              <a:custGeom>
                <a:rect b="b" l="l" r="r" t="t"/>
                <a:pathLst>
                  <a:path extrusionOk="0" h="4835" w="2108">
                    <a:moveTo>
                      <a:pt x="1834" y="1"/>
                    </a:moveTo>
                    <a:lnTo>
                      <a:pt x="0" y="4668"/>
                    </a:lnTo>
                    <a:cubicBezTo>
                      <a:pt x="84" y="4727"/>
                      <a:pt x="167" y="4787"/>
                      <a:pt x="262" y="4834"/>
                    </a:cubicBezTo>
                    <a:lnTo>
                      <a:pt x="2108" y="131"/>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4"/>
              <p:cNvSpPr/>
              <p:nvPr/>
            </p:nvSpPr>
            <p:spPr>
              <a:xfrm>
                <a:off x="7537800" y="256475"/>
                <a:ext cx="53325" cy="118475"/>
              </a:xfrm>
              <a:custGeom>
                <a:rect b="b" l="l" r="r" t="t"/>
                <a:pathLst>
                  <a:path extrusionOk="0" h="4739" w="2133">
                    <a:moveTo>
                      <a:pt x="1846" y="0"/>
                    </a:moveTo>
                    <a:lnTo>
                      <a:pt x="1" y="4679"/>
                    </a:lnTo>
                    <a:cubicBezTo>
                      <a:pt x="108" y="4703"/>
                      <a:pt x="203" y="4727"/>
                      <a:pt x="299" y="4739"/>
                    </a:cubicBezTo>
                    <a:lnTo>
                      <a:pt x="2132" y="72"/>
                    </a:lnTo>
                    <a:cubicBezTo>
                      <a:pt x="2049" y="36"/>
                      <a:pt x="1942" y="12"/>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4"/>
              <p:cNvSpPr/>
              <p:nvPr/>
            </p:nvSpPr>
            <p:spPr>
              <a:xfrm>
                <a:off x="7409225" y="259750"/>
                <a:ext cx="57175" cy="116700"/>
              </a:xfrm>
              <a:custGeom>
                <a:rect b="b" l="l" r="r" t="t"/>
                <a:pathLst>
                  <a:path extrusionOk="0" h="4668" w="2287">
                    <a:moveTo>
                      <a:pt x="286" y="0"/>
                    </a:moveTo>
                    <a:cubicBezTo>
                      <a:pt x="191" y="24"/>
                      <a:pt x="84" y="60"/>
                      <a:pt x="0" y="84"/>
                    </a:cubicBezTo>
                    <a:lnTo>
                      <a:pt x="1989" y="4667"/>
                    </a:lnTo>
                    <a:cubicBezTo>
                      <a:pt x="2084" y="4644"/>
                      <a:pt x="2179" y="4608"/>
                      <a:pt x="2286" y="4596"/>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4"/>
              <p:cNvSpPr/>
              <p:nvPr/>
            </p:nvSpPr>
            <p:spPr>
              <a:xfrm>
                <a:off x="7361300" y="279675"/>
                <a:ext cx="56575" cy="118500"/>
              </a:xfrm>
              <a:custGeom>
                <a:rect b="b" l="l" r="r" t="t"/>
                <a:pathLst>
                  <a:path extrusionOk="0" h="4740" w="2263">
                    <a:moveTo>
                      <a:pt x="262" y="1"/>
                    </a:moveTo>
                    <a:cubicBezTo>
                      <a:pt x="179" y="49"/>
                      <a:pt x="84" y="96"/>
                      <a:pt x="1" y="156"/>
                    </a:cubicBezTo>
                    <a:lnTo>
                      <a:pt x="1989" y="4740"/>
                    </a:lnTo>
                    <a:cubicBezTo>
                      <a:pt x="2084" y="4680"/>
                      <a:pt x="2167" y="4621"/>
                      <a:pt x="2263" y="4573"/>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4"/>
              <p:cNvSpPr/>
              <p:nvPr/>
            </p:nvSpPr>
            <p:spPr>
              <a:xfrm>
                <a:off x="7241350" y="404400"/>
                <a:ext cx="119075" cy="52125"/>
              </a:xfrm>
              <a:custGeom>
                <a:rect b="b" l="l" r="r" t="t"/>
                <a:pathLst>
                  <a:path extrusionOk="0" h="2085" w="4763">
                    <a:moveTo>
                      <a:pt x="131" y="1"/>
                    </a:moveTo>
                    <a:lnTo>
                      <a:pt x="0" y="263"/>
                    </a:lnTo>
                    <a:lnTo>
                      <a:pt x="4620" y="2084"/>
                    </a:lnTo>
                    <a:cubicBezTo>
                      <a:pt x="4656" y="1977"/>
                      <a:pt x="4715" y="1906"/>
                      <a:pt x="4763" y="1822"/>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4"/>
              <p:cNvSpPr/>
              <p:nvPr/>
            </p:nvSpPr>
            <p:spPr>
              <a:xfrm>
                <a:off x="7370825" y="684500"/>
                <a:ext cx="51825" cy="118200"/>
              </a:xfrm>
              <a:custGeom>
                <a:rect b="b" l="l" r="r" t="t"/>
                <a:pathLst>
                  <a:path extrusionOk="0" h="4728" w="2073">
                    <a:moveTo>
                      <a:pt x="1798" y="0"/>
                    </a:moveTo>
                    <a:lnTo>
                      <a:pt x="1" y="4584"/>
                    </a:lnTo>
                    <a:lnTo>
                      <a:pt x="274" y="4727"/>
                    </a:lnTo>
                    <a:lnTo>
                      <a:pt x="2072" y="155"/>
                    </a:lnTo>
                    <a:cubicBezTo>
                      <a:pt x="1977" y="108"/>
                      <a:pt x="1894" y="48"/>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4"/>
              <p:cNvSpPr/>
              <p:nvPr/>
            </p:nvSpPr>
            <p:spPr>
              <a:xfrm>
                <a:off x="7246100" y="627350"/>
                <a:ext cx="117000" cy="55675"/>
              </a:xfrm>
              <a:custGeom>
                <a:rect b="b" l="l" r="r" t="t"/>
                <a:pathLst>
                  <a:path extrusionOk="0" h="2227" w="4680">
                    <a:moveTo>
                      <a:pt x="4513" y="0"/>
                    </a:moveTo>
                    <a:lnTo>
                      <a:pt x="1" y="1965"/>
                    </a:lnTo>
                    <a:cubicBezTo>
                      <a:pt x="48" y="2048"/>
                      <a:pt x="96" y="2144"/>
                      <a:pt x="156" y="2227"/>
                    </a:cubicBezTo>
                    <a:lnTo>
                      <a:pt x="4680" y="262"/>
                    </a:lnTo>
                    <a:cubicBezTo>
                      <a:pt x="4620" y="155"/>
                      <a:pt x="4561" y="72"/>
                      <a:pt x="4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4"/>
              <p:cNvSpPr/>
              <p:nvPr/>
            </p:nvSpPr>
            <p:spPr>
              <a:xfrm>
                <a:off x="7419350" y="704750"/>
                <a:ext cx="52100" cy="116400"/>
              </a:xfrm>
              <a:custGeom>
                <a:rect b="b" l="l" r="r" t="t"/>
                <a:pathLst>
                  <a:path extrusionOk="0" h="4656" w="2084">
                    <a:moveTo>
                      <a:pt x="1798" y="0"/>
                    </a:moveTo>
                    <a:lnTo>
                      <a:pt x="0" y="4584"/>
                    </a:lnTo>
                    <a:cubicBezTo>
                      <a:pt x="84" y="4608"/>
                      <a:pt x="191" y="4643"/>
                      <a:pt x="274" y="4655"/>
                    </a:cubicBezTo>
                    <a:lnTo>
                      <a:pt x="2084" y="60"/>
                    </a:lnTo>
                    <a:cubicBezTo>
                      <a:pt x="2000" y="36"/>
                      <a:pt x="1905" y="12"/>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4"/>
              <p:cNvSpPr/>
              <p:nvPr/>
            </p:nvSpPr>
            <p:spPr>
              <a:xfrm>
                <a:off x="7544950" y="702350"/>
                <a:ext cx="56575" cy="115525"/>
              </a:xfrm>
              <a:custGeom>
                <a:rect b="b" l="l" r="r" t="t"/>
                <a:pathLst>
                  <a:path extrusionOk="0" h="4621" w="2263">
                    <a:moveTo>
                      <a:pt x="286" y="1"/>
                    </a:moveTo>
                    <a:cubicBezTo>
                      <a:pt x="191" y="36"/>
                      <a:pt x="96" y="60"/>
                      <a:pt x="1" y="84"/>
                    </a:cubicBezTo>
                    <a:lnTo>
                      <a:pt x="1977" y="4620"/>
                    </a:lnTo>
                    <a:cubicBezTo>
                      <a:pt x="2072" y="4585"/>
                      <a:pt x="2180" y="4561"/>
                      <a:pt x="2263" y="4525"/>
                    </a:cubicBez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4"/>
              <p:cNvSpPr/>
              <p:nvPr/>
            </p:nvSpPr>
            <p:spPr>
              <a:xfrm>
                <a:off x="7649425" y="621100"/>
                <a:ext cx="119975" cy="52400"/>
              </a:xfrm>
              <a:custGeom>
                <a:rect b="b" l="l" r="r" t="t"/>
                <a:pathLst>
                  <a:path extrusionOk="0" h="2096" w="4799">
                    <a:moveTo>
                      <a:pt x="156" y="0"/>
                    </a:moveTo>
                    <a:cubicBezTo>
                      <a:pt x="108" y="84"/>
                      <a:pt x="48" y="179"/>
                      <a:pt x="1" y="262"/>
                    </a:cubicBezTo>
                    <a:lnTo>
                      <a:pt x="4668" y="2096"/>
                    </a:lnTo>
                    <a:lnTo>
                      <a:pt x="4799" y="1822"/>
                    </a:ln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4"/>
              <p:cNvSpPr/>
              <p:nvPr/>
            </p:nvSpPr>
            <p:spPr>
              <a:xfrm>
                <a:off x="7593475" y="680025"/>
                <a:ext cx="55975" cy="117600"/>
              </a:xfrm>
              <a:custGeom>
                <a:rect b="b" l="l" r="r" t="t"/>
                <a:pathLst>
                  <a:path extrusionOk="0" h="4704" w="2239">
                    <a:moveTo>
                      <a:pt x="250" y="1"/>
                    </a:moveTo>
                    <a:cubicBezTo>
                      <a:pt x="155" y="48"/>
                      <a:pt x="84" y="108"/>
                      <a:pt x="0" y="167"/>
                    </a:cubicBezTo>
                    <a:lnTo>
                      <a:pt x="1977" y="4704"/>
                    </a:lnTo>
                    <a:cubicBezTo>
                      <a:pt x="2060" y="4668"/>
                      <a:pt x="2155" y="4620"/>
                      <a:pt x="2239" y="4561"/>
                    </a:cubicBez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71" name="Google Shape;2571;p44"/>
          <p:cNvSpPr/>
          <p:nvPr/>
        </p:nvSpPr>
        <p:spPr>
          <a:xfrm>
            <a:off x="6768250" y="539500"/>
            <a:ext cx="1662600" cy="16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2" name="Google Shape;2572;p44"/>
          <p:cNvPicPr preferRelativeResize="0"/>
          <p:nvPr/>
        </p:nvPicPr>
        <p:blipFill>
          <a:blip r:embed="rId3">
            <a:alphaModFix/>
          </a:blip>
          <a:stretch>
            <a:fillRect/>
          </a:stretch>
        </p:blipFill>
        <p:spPr>
          <a:xfrm>
            <a:off x="3608350" y="1922775"/>
            <a:ext cx="1364751" cy="883627"/>
          </a:xfrm>
          <a:prstGeom prst="rect">
            <a:avLst/>
          </a:prstGeom>
          <a:noFill/>
          <a:ln>
            <a:noFill/>
          </a:ln>
        </p:spPr>
      </p:pic>
      <p:pic>
        <p:nvPicPr>
          <p:cNvPr id="2573" name="Google Shape;2573;p44"/>
          <p:cNvPicPr preferRelativeResize="0"/>
          <p:nvPr/>
        </p:nvPicPr>
        <p:blipFill>
          <a:blip r:embed="rId4">
            <a:alphaModFix/>
          </a:blip>
          <a:stretch>
            <a:fillRect/>
          </a:stretch>
        </p:blipFill>
        <p:spPr>
          <a:xfrm>
            <a:off x="3650575" y="3324225"/>
            <a:ext cx="1322526" cy="991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asino Roulette by Slidesgo">
  <a:themeElements>
    <a:clrScheme name="Simple Light">
      <a:dk1>
        <a:srgbClr val="191919"/>
      </a:dk1>
      <a:lt1>
        <a:srgbClr val="FFFFFF"/>
      </a:lt1>
      <a:dk2>
        <a:srgbClr val="DB0000"/>
      </a:dk2>
      <a:lt2>
        <a:srgbClr val="FFB93C"/>
      </a:lt2>
      <a:accent1>
        <a:srgbClr val="0C6130"/>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